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7" r:id="rId2"/>
    <p:sldId id="331" r:id="rId3"/>
    <p:sldId id="330" r:id="rId4"/>
    <p:sldId id="329" r:id="rId5"/>
    <p:sldId id="310" r:id="rId6"/>
    <p:sldId id="322" r:id="rId7"/>
    <p:sldId id="286" r:id="rId8"/>
    <p:sldId id="305" r:id="rId9"/>
    <p:sldId id="326" r:id="rId10"/>
    <p:sldId id="324" r:id="rId11"/>
    <p:sldId id="323" r:id="rId12"/>
    <p:sldId id="299" r:id="rId1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9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06F"/>
    <a:srgbClr val="F24051"/>
    <a:srgbClr val="FF5050"/>
    <a:srgbClr val="C62B22"/>
    <a:srgbClr val="AFAFD6"/>
    <a:srgbClr val="D70011"/>
    <a:srgbClr val="474747"/>
    <a:srgbClr val="EDC20E"/>
    <a:srgbClr val="0C3183"/>
    <a:srgbClr val="ECC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51" autoAdjust="0"/>
    <p:restoredTop sz="79466" autoAdjust="0"/>
  </p:normalViewPr>
  <p:slideViewPr>
    <p:cSldViewPr snapToGrid="0" snapToObjects="1" showGuides="1">
      <p:cViewPr varScale="1">
        <p:scale>
          <a:sx n="126" d="100"/>
          <a:sy n="126" d="100"/>
        </p:scale>
        <p:origin x="192" y="888"/>
      </p:cViewPr>
      <p:guideLst>
        <p:guide orient="horz"/>
        <p:guide pos="4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9B1D41-0948-6A4C-85AB-86CF803EEBAD}" type="datetimeFigureOut">
              <a:rPr lang="es-ES" smtClean="0"/>
              <a:pPr/>
              <a:t>16/11/18</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B67E6F-4D0A-D142-9AD0-4DBDD0B45586}" type="slidenum">
              <a:rPr lang="es-ES" smtClean="0"/>
              <a:pPr/>
              <a:t>‹#›</a:t>
            </a:fld>
            <a:endParaRPr lang="es-ES" dirty="0"/>
          </a:p>
        </p:txBody>
      </p:sp>
    </p:spTree>
    <p:extLst>
      <p:ext uri="{BB962C8B-B14F-4D97-AF65-F5344CB8AC3E}">
        <p14:creationId xmlns:p14="http://schemas.microsoft.com/office/powerpoint/2010/main" val="1812405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CB5E-F4FD-8D4D-8BA5-37232DE7591A}" type="datetimeFigureOut">
              <a:rPr lang="es-ES" smtClean="0"/>
              <a:pPr/>
              <a:t>16/11/18</a:t>
            </a:fld>
            <a:endParaRPr lang="es-ES" dirty="0"/>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D234F-EF71-0C4C-AA5C-0A068C57C520}" type="slidenum">
              <a:rPr lang="es-ES" smtClean="0"/>
              <a:pPr/>
              <a:t>‹#›</a:t>
            </a:fld>
            <a:endParaRPr lang="es-ES" dirty="0"/>
          </a:p>
        </p:txBody>
      </p:sp>
    </p:spTree>
    <p:extLst>
      <p:ext uri="{BB962C8B-B14F-4D97-AF65-F5344CB8AC3E}">
        <p14:creationId xmlns:p14="http://schemas.microsoft.com/office/powerpoint/2010/main" val="36614211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D5D234F-EF71-0C4C-AA5C-0A068C57C520}" type="slidenum">
              <a:rPr lang="es-ES" smtClean="0"/>
              <a:pPr/>
              <a:t>3</a:t>
            </a:fld>
            <a:endParaRPr lang="es-ES" dirty="0"/>
          </a:p>
        </p:txBody>
      </p:sp>
    </p:spTree>
    <p:extLst>
      <p:ext uri="{BB962C8B-B14F-4D97-AF65-F5344CB8AC3E}">
        <p14:creationId xmlns:p14="http://schemas.microsoft.com/office/powerpoint/2010/main" val="266770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5D234F-EF71-0C4C-AA5C-0A068C57C520}" type="slidenum">
              <a:rPr lang="es-ES" smtClean="0"/>
              <a:pPr/>
              <a:t>4</a:t>
            </a:fld>
            <a:endParaRPr lang="es-ES" dirty="0"/>
          </a:p>
        </p:txBody>
      </p:sp>
    </p:spTree>
    <p:extLst>
      <p:ext uri="{BB962C8B-B14F-4D97-AF65-F5344CB8AC3E}">
        <p14:creationId xmlns:p14="http://schemas.microsoft.com/office/powerpoint/2010/main" val="19193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a:extLst>
              <a:ext uri="{FF2B5EF4-FFF2-40B4-BE49-F238E27FC236}">
                <a16:creationId xmlns:a16="http://schemas.microsoft.com/office/drawing/2014/main" id="{2C00FDBE-01BB-4EA9-8742-1198A230E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ymbol zastępczy notatek 2">
            <a:extLst>
              <a:ext uri="{FF2B5EF4-FFF2-40B4-BE49-F238E27FC236}">
                <a16:creationId xmlns:a16="http://schemas.microsoft.com/office/drawing/2014/main" id="{6E234AEE-03EF-4DF6-AC61-7B83CAA031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zh-CN"/>
              <a:t>The name of the project reflects its goals</a:t>
            </a:r>
          </a:p>
          <a:p>
            <a:pPr eaLnBrk="1" hangingPunct="1">
              <a:spcBef>
                <a:spcPct val="0"/>
              </a:spcBef>
            </a:pPr>
            <a:endParaRPr lang="pl-PL" altLang="zh-CN"/>
          </a:p>
          <a:p>
            <a:pPr eaLnBrk="1" hangingPunct="1">
              <a:spcBef>
                <a:spcPct val="0"/>
              </a:spcBef>
            </a:pPr>
            <a:r>
              <a:rPr lang="pl-PL" altLang="zh-CN"/>
              <a:t>China – because dedicated to China</a:t>
            </a:r>
          </a:p>
          <a:p>
            <a:pPr eaLnBrk="1" hangingPunct="1">
              <a:spcBef>
                <a:spcPct val="0"/>
              </a:spcBef>
            </a:pPr>
            <a:r>
              <a:rPr lang="pl-PL" altLang="zh-CN"/>
              <a:t>IP – referes to IP creation at HEIs</a:t>
            </a:r>
          </a:p>
          <a:p>
            <a:pPr eaLnBrk="1" hangingPunct="1">
              <a:spcBef>
                <a:spcPct val="0"/>
              </a:spcBef>
            </a:pPr>
            <a:r>
              <a:rPr lang="pl-PL" altLang="zh-CN"/>
              <a:t>Managament – this is not IP research project but deals with IP management practices </a:t>
            </a:r>
          </a:p>
          <a:p>
            <a:pPr eaLnBrk="1" hangingPunct="1">
              <a:spcBef>
                <a:spcPct val="0"/>
              </a:spcBef>
            </a:pPr>
            <a:r>
              <a:rPr lang="pl-PL" altLang="zh-CN"/>
              <a:t>Network – is aiming at creation of the network</a:t>
            </a:r>
            <a:endParaRPr lang="en-GB" altLang="zh-CN"/>
          </a:p>
        </p:txBody>
      </p:sp>
      <p:sp>
        <p:nvSpPr>
          <p:cNvPr id="12292" name="Symbol zastępczy numeru slajdu 3">
            <a:extLst>
              <a:ext uri="{FF2B5EF4-FFF2-40B4-BE49-F238E27FC236}">
                <a16:creationId xmlns:a16="http://schemas.microsoft.com/office/drawing/2014/main" id="{FB1EB507-85DF-43E5-90F8-93D92ADBAA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B8A45A-B160-4C83-B51B-EF6A16533FED}" type="slidenum">
              <a:rPr lang="es-ES" altLang="zh-CN">
                <a:latin typeface="Calibri" panose="020F0502020204030204" pitchFamily="34" charset="0"/>
              </a:rPr>
              <a:pPr/>
              <a:t>5</a:t>
            </a:fld>
            <a:endParaRPr lang="es-ES" altLang="zh-C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EC36787E-BAEF-4E92-BC46-F5BF6AD7EE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ymbol zastępczy notatek 2">
            <a:extLst>
              <a:ext uri="{FF2B5EF4-FFF2-40B4-BE49-F238E27FC236}">
                <a16:creationId xmlns:a16="http://schemas.microsoft.com/office/drawing/2014/main" id="{FD9E10F8-4F4D-48BD-96AB-FCCDC3255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The partnership is balanced in terms of expertise, geographical balance and previous involvement in EC</a:t>
            </a:r>
            <a:r>
              <a:rPr lang="pl-PL" altLang="zh-CN"/>
              <a:t> </a:t>
            </a:r>
            <a:r>
              <a:rPr lang="en-GB" altLang="zh-CN"/>
              <a:t>funded projects.</a:t>
            </a:r>
            <a:endParaRPr lang="pl-PL" altLang="zh-CN"/>
          </a:p>
          <a:p>
            <a:pPr eaLnBrk="1" hangingPunct="1">
              <a:spcBef>
                <a:spcPct val="0"/>
              </a:spcBef>
            </a:pPr>
            <a:r>
              <a:rPr lang="en-US" altLang="zh-CN"/>
              <a:t>In terms of technical expertise, partner HEIs have wide experience in conducting needs analysis on IP</a:t>
            </a:r>
            <a:r>
              <a:rPr lang="pl-PL" altLang="zh-CN"/>
              <a:t> </a:t>
            </a:r>
            <a:r>
              <a:rPr lang="en-US" altLang="zh-CN"/>
              <a:t>issues and implementing good practices in the framework of EC projects, delivering training on TT&amp;IP,</a:t>
            </a:r>
            <a:r>
              <a:rPr lang="pl-PL" altLang="zh-CN"/>
              <a:t> </a:t>
            </a:r>
            <a:r>
              <a:rPr lang="en-US" altLang="zh-CN"/>
              <a:t>establishing regional and national networks, promoting strategic cooperation on IP and in the organization of IP forums. </a:t>
            </a:r>
          </a:p>
          <a:p>
            <a:pPr eaLnBrk="1" hangingPunct="1">
              <a:spcBef>
                <a:spcPct val="0"/>
              </a:spcBef>
            </a:pPr>
            <a:r>
              <a:rPr lang="en-US" altLang="zh-CN"/>
              <a:t>EU Partners hold proven complementary expertise in line with the project objectives, strong experience in</a:t>
            </a:r>
            <a:r>
              <a:rPr lang="pl-PL" altLang="zh-CN"/>
              <a:t> </a:t>
            </a:r>
            <a:r>
              <a:rPr lang="en-US" altLang="zh-CN"/>
              <a:t>capacity building, and experience in international cooperation. UJ, UA and MU are among the most reputed</a:t>
            </a:r>
            <a:r>
              <a:rPr lang="pl-PL" altLang="zh-CN"/>
              <a:t> </a:t>
            </a:r>
            <a:r>
              <a:rPr lang="en-US" altLang="zh-CN"/>
              <a:t>EU HEIs on the field of IP and their LLM on Intellectual Property are recurrently ranked within the best</a:t>
            </a:r>
            <a:r>
              <a:rPr lang="pl-PL" altLang="zh-CN"/>
              <a:t> </a:t>
            </a:r>
            <a:r>
              <a:rPr lang="en-US" altLang="zh-CN"/>
              <a:t>China Intellectual Property Management Network / CIPnet</a:t>
            </a:r>
          </a:p>
          <a:p>
            <a:pPr eaLnBrk="1" hangingPunct="1">
              <a:spcBef>
                <a:spcPct val="0"/>
              </a:spcBef>
            </a:pPr>
            <a:r>
              <a:rPr lang="en-US" altLang="zh-CN"/>
              <a:t>There is also a geographical balance as the CN partner HEIs are covering the north (RUC, BIT &amp;NKU),</a:t>
            </a:r>
            <a:r>
              <a:rPr lang="pl-PL" altLang="zh-CN"/>
              <a:t> </a:t>
            </a:r>
            <a:r>
              <a:rPr lang="en-US" altLang="zh-CN"/>
              <a:t>east (ECUPL), south (LNU) and centre (SWU &amp; </a:t>
            </a:r>
            <a:r>
              <a:rPr lang="pl-PL" altLang="zh-CN"/>
              <a:t>CTGU</a:t>
            </a:r>
            <a:r>
              <a:rPr lang="en-US" altLang="zh-CN"/>
              <a:t>) of the country.</a:t>
            </a:r>
          </a:p>
          <a:p>
            <a:pPr eaLnBrk="1" hangingPunct="1">
              <a:spcBef>
                <a:spcPct val="0"/>
              </a:spcBef>
            </a:pPr>
            <a:r>
              <a:rPr lang="en-US" altLang="zh-CN"/>
              <a:t>In terms of previous involvement in EC projects, the consortium has strong experience in other EU</a:t>
            </a:r>
            <a:r>
              <a:rPr lang="pl-PL" altLang="zh-CN"/>
              <a:t> </a:t>
            </a:r>
            <a:r>
              <a:rPr lang="en-GB" altLang="zh-CN"/>
              <a:t>projects </a:t>
            </a:r>
          </a:p>
        </p:txBody>
      </p:sp>
      <p:sp>
        <p:nvSpPr>
          <p:cNvPr id="14340" name="Symbol zastępczy numeru slajdu 3">
            <a:extLst>
              <a:ext uri="{FF2B5EF4-FFF2-40B4-BE49-F238E27FC236}">
                <a16:creationId xmlns:a16="http://schemas.microsoft.com/office/drawing/2014/main" id="{0B1AB459-CA42-4B37-BB27-092C10CB3D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8C3EEA8-E91B-4584-9BD1-85A2E64E444B}" type="slidenum">
              <a:rPr lang="es-ES" altLang="zh-CN">
                <a:latin typeface="Calibri" panose="020F0502020204030204" pitchFamily="34" charset="0"/>
              </a:rPr>
              <a:pPr/>
              <a:t>6</a:t>
            </a:fld>
            <a:endParaRPr lang="es-ES" altLang="zh-CN">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obrazu slajdu 1">
            <a:extLst>
              <a:ext uri="{FF2B5EF4-FFF2-40B4-BE49-F238E27FC236}">
                <a16:creationId xmlns:a16="http://schemas.microsoft.com/office/drawing/2014/main" id="{4E3FC28D-95A2-41E2-9810-A9D8848A15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ymbol zastępczy notatek 2">
            <a:extLst>
              <a:ext uri="{FF2B5EF4-FFF2-40B4-BE49-F238E27FC236}">
                <a16:creationId xmlns:a16="http://schemas.microsoft.com/office/drawing/2014/main" id="{2ACDBB4E-6342-42B6-919B-7894FD177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zh-CN"/>
              <a:t>Disseminate the </a:t>
            </a:r>
            <a:endParaRPr lang="en-GB" altLang="zh-CN"/>
          </a:p>
        </p:txBody>
      </p:sp>
      <p:sp>
        <p:nvSpPr>
          <p:cNvPr id="19460" name="Symbol zastępczy numeru slajdu 3">
            <a:extLst>
              <a:ext uri="{FF2B5EF4-FFF2-40B4-BE49-F238E27FC236}">
                <a16:creationId xmlns:a16="http://schemas.microsoft.com/office/drawing/2014/main" id="{5C90E08C-F25C-42E0-A4F6-391A76D2F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E7F4DC-3EAA-45EF-B24B-626ED8D94634}" type="slidenum">
              <a:rPr lang="es-ES" altLang="zh-CN">
                <a:latin typeface="Calibri" panose="020F0502020204030204" pitchFamily="34" charset="0"/>
              </a:rPr>
              <a:pPr/>
              <a:t>10</a:t>
            </a:fld>
            <a:endParaRPr lang="es-ES" altLang="zh-CN">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obrazu slajdu 1">
            <a:extLst>
              <a:ext uri="{FF2B5EF4-FFF2-40B4-BE49-F238E27FC236}">
                <a16:creationId xmlns:a16="http://schemas.microsoft.com/office/drawing/2014/main" id="{A5431082-311D-4F8E-A7E8-6EA51091C8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ymbol zastępczy notatek 2">
            <a:extLst>
              <a:ext uri="{FF2B5EF4-FFF2-40B4-BE49-F238E27FC236}">
                <a16:creationId xmlns:a16="http://schemas.microsoft.com/office/drawing/2014/main" id="{15B5ABDB-B7FD-477F-AC8F-0CF54A2FF3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altLang="zh-CN"/>
              <a:t>Depending on the event type and audience please – please invite for the conference</a:t>
            </a:r>
            <a:endParaRPr lang="en-GB" altLang="zh-CN"/>
          </a:p>
        </p:txBody>
      </p:sp>
      <p:sp>
        <p:nvSpPr>
          <p:cNvPr id="21508" name="Symbol zastępczy numeru slajdu 3">
            <a:extLst>
              <a:ext uri="{FF2B5EF4-FFF2-40B4-BE49-F238E27FC236}">
                <a16:creationId xmlns:a16="http://schemas.microsoft.com/office/drawing/2014/main" id="{2DD70FBF-1348-455A-B7E4-8867BB2DF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B2A5F10-0A71-4BE9-9548-D2910FD24430}" type="slidenum">
              <a:rPr lang="es-ES" altLang="zh-CN">
                <a:latin typeface="Calibri" panose="020F0502020204030204" pitchFamily="34" charset="0"/>
              </a:rPr>
              <a:pPr/>
              <a:t>11</a:t>
            </a:fld>
            <a:endParaRPr lang="es-ES" altLang="zh-C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5D234F-EF71-0C4C-AA5C-0A068C57C520}" type="slidenum">
              <a:rPr lang="es-ES" smtClean="0"/>
              <a:pPr/>
              <a:t>12</a:t>
            </a:fld>
            <a:endParaRPr lang="es-ES" dirty="0"/>
          </a:p>
        </p:txBody>
      </p:sp>
    </p:spTree>
    <p:extLst>
      <p:ext uri="{BB962C8B-B14F-4D97-AF65-F5344CB8AC3E}">
        <p14:creationId xmlns:p14="http://schemas.microsoft.com/office/powerpoint/2010/main" val="628541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9" name="Marcador de texto 8"/>
          <p:cNvSpPr>
            <a:spLocks noGrp="1"/>
          </p:cNvSpPr>
          <p:nvPr>
            <p:ph type="body" sz="quarter" idx="10" hasCustomPrompt="1"/>
          </p:nvPr>
        </p:nvSpPr>
        <p:spPr>
          <a:xfrm>
            <a:off x="2679335" y="2063055"/>
            <a:ext cx="6077236" cy="711317"/>
          </a:xfrm>
          <a:prstGeom prst="rect">
            <a:avLst/>
          </a:prstGeom>
        </p:spPr>
        <p:txBody>
          <a:bodyPr vert="horz"/>
          <a:lstStyle>
            <a:lvl1pPr marL="0" indent="0">
              <a:lnSpc>
                <a:spcPct val="90000"/>
              </a:lnSpc>
              <a:spcBef>
                <a:spcPts val="600"/>
              </a:spcBef>
              <a:buNone/>
              <a:defRPr sz="2400" b="1" i="0">
                <a:solidFill>
                  <a:srgbClr val="D70011"/>
                </a:solidFill>
                <a:latin typeface="+mj-lt"/>
                <a:cs typeface="Arial"/>
              </a:defRPr>
            </a:lvl1pPr>
          </a:lstStyle>
          <a:p>
            <a:pPr lvl="0"/>
            <a:r>
              <a:rPr lang="es-ES_tradnl" dirty="0"/>
              <a:t>TITLE</a:t>
            </a:r>
          </a:p>
        </p:txBody>
      </p:sp>
      <p:sp>
        <p:nvSpPr>
          <p:cNvPr id="11" name="Marcador de texto 10"/>
          <p:cNvSpPr>
            <a:spLocks noGrp="1"/>
          </p:cNvSpPr>
          <p:nvPr>
            <p:ph type="body" sz="quarter" idx="11" hasCustomPrompt="1"/>
          </p:nvPr>
        </p:nvSpPr>
        <p:spPr>
          <a:xfrm>
            <a:off x="2679336" y="2848808"/>
            <a:ext cx="6077235" cy="325120"/>
          </a:xfrm>
          <a:prstGeom prst="rect">
            <a:avLst/>
          </a:prstGeom>
        </p:spPr>
        <p:txBody>
          <a:bodyPr vert="horz"/>
          <a:lstStyle>
            <a:lvl1pPr marL="0" indent="0">
              <a:buNone/>
              <a:defRPr sz="1300" b="1">
                <a:solidFill>
                  <a:srgbClr val="0B206F"/>
                </a:solidFill>
                <a:latin typeface="+mj-lt"/>
                <a:cs typeface="Arial"/>
              </a:defRPr>
            </a:lvl1pPr>
          </a:lstStyle>
          <a:p>
            <a:pPr lvl="0"/>
            <a:r>
              <a:rPr lang="es-ES_tradnl" dirty="0"/>
              <a:t>EVENT TITLE</a:t>
            </a:r>
          </a:p>
        </p:txBody>
      </p:sp>
      <p:sp>
        <p:nvSpPr>
          <p:cNvPr id="12" name="Marcador de texto 10"/>
          <p:cNvSpPr>
            <a:spLocks noGrp="1"/>
          </p:cNvSpPr>
          <p:nvPr>
            <p:ph type="body" sz="quarter" idx="12" hasCustomPrompt="1"/>
          </p:nvPr>
        </p:nvSpPr>
        <p:spPr>
          <a:xfrm>
            <a:off x="2679336" y="3118182"/>
            <a:ext cx="6077235" cy="325120"/>
          </a:xfrm>
          <a:prstGeom prst="rect">
            <a:avLst/>
          </a:prstGeom>
        </p:spPr>
        <p:txBody>
          <a:bodyPr vert="horz"/>
          <a:lstStyle>
            <a:lvl1pPr marL="0" indent="0">
              <a:buNone/>
              <a:defRPr sz="1100" b="1">
                <a:solidFill>
                  <a:schemeClr val="tx1">
                    <a:lumMod val="50000"/>
                    <a:lumOff val="50000"/>
                  </a:schemeClr>
                </a:solidFill>
                <a:latin typeface="+mj-lt"/>
                <a:cs typeface="Arial"/>
              </a:defRPr>
            </a:lvl1pPr>
          </a:lstStyle>
          <a:p>
            <a:pPr lvl="0"/>
            <a:r>
              <a:rPr lang="es-ES_tradnl" dirty="0"/>
              <a:t>PLACE</a:t>
            </a:r>
          </a:p>
        </p:txBody>
      </p:sp>
      <p:sp>
        <p:nvSpPr>
          <p:cNvPr id="13" name="Marcador de texto 10"/>
          <p:cNvSpPr>
            <a:spLocks noGrp="1"/>
          </p:cNvSpPr>
          <p:nvPr>
            <p:ph type="body" sz="quarter" idx="13" hasCustomPrompt="1"/>
          </p:nvPr>
        </p:nvSpPr>
        <p:spPr>
          <a:xfrm>
            <a:off x="2679336" y="3327544"/>
            <a:ext cx="6077235" cy="325120"/>
          </a:xfrm>
          <a:prstGeom prst="rect">
            <a:avLst/>
          </a:prstGeom>
        </p:spPr>
        <p:txBody>
          <a:bodyPr vert="horz"/>
          <a:lstStyle>
            <a:lvl1pPr marL="0" indent="0">
              <a:buNone/>
              <a:defRPr sz="1100" b="1">
                <a:solidFill>
                  <a:schemeClr val="tx1">
                    <a:lumMod val="50000"/>
                    <a:lumOff val="50000"/>
                  </a:schemeClr>
                </a:solidFill>
                <a:latin typeface="+mj-lt"/>
                <a:cs typeface="Arial"/>
              </a:defRPr>
            </a:lvl1pPr>
          </a:lstStyle>
          <a:p>
            <a:pPr lvl="0"/>
            <a:r>
              <a:rPr lang="es-ES_tradnl" dirty="0"/>
              <a:t>DATE</a:t>
            </a:r>
          </a:p>
        </p:txBody>
      </p:sp>
      <p:sp>
        <p:nvSpPr>
          <p:cNvPr id="19" name="Marcador de texto 10"/>
          <p:cNvSpPr>
            <a:spLocks noGrp="1"/>
          </p:cNvSpPr>
          <p:nvPr>
            <p:ph type="body" sz="quarter" idx="17" hasCustomPrompt="1"/>
          </p:nvPr>
        </p:nvSpPr>
        <p:spPr>
          <a:xfrm>
            <a:off x="2679335" y="3652664"/>
            <a:ext cx="4194484" cy="330850"/>
          </a:xfrm>
          <a:prstGeom prst="rect">
            <a:avLst/>
          </a:prstGeom>
        </p:spPr>
        <p:txBody>
          <a:bodyPr vert="horz"/>
          <a:lstStyle>
            <a:lvl1pPr marL="0" indent="0" algn="l" defTabSz="457200" rtl="0" eaLnBrk="1" latinLnBrk="0" hangingPunct="1">
              <a:buNone/>
              <a:defRPr lang="es-ES_tradnl" sz="1200" kern="1200" dirty="0" smtClean="0">
                <a:solidFill>
                  <a:srgbClr val="D70011"/>
                </a:solidFill>
                <a:latin typeface="+mj-lt"/>
                <a:ea typeface="+mn-ea"/>
                <a:cs typeface="Arial"/>
              </a:defRPr>
            </a:lvl1pPr>
          </a:lstStyle>
          <a:p>
            <a:pPr lvl="0"/>
            <a:r>
              <a:rPr lang="es-ES_tradnl" dirty="0"/>
              <a:t>SPEAKER</a:t>
            </a:r>
          </a:p>
          <a:p>
            <a:pPr lvl="0"/>
            <a:endParaRPr lang="es-ES_tradnl" dirty="0"/>
          </a:p>
        </p:txBody>
      </p:sp>
    </p:spTree>
    <p:extLst>
      <p:ext uri="{BB962C8B-B14F-4D97-AF65-F5344CB8AC3E}">
        <p14:creationId xmlns:p14="http://schemas.microsoft.com/office/powerpoint/2010/main" val="37109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Ref idx="1001">
        <a:schemeClr val="bg1"/>
      </p:bgRef>
    </p:bg>
    <p:spTree>
      <p:nvGrpSpPr>
        <p:cNvPr id="1" name=""/>
        <p:cNvGrpSpPr/>
        <p:nvPr/>
      </p:nvGrpSpPr>
      <p:grpSpPr>
        <a:xfrm>
          <a:off x="0" y="0"/>
          <a:ext cx="0" cy="0"/>
          <a:chOff x="0" y="0"/>
          <a:chExt cx="0" cy="0"/>
        </a:xfrm>
      </p:grpSpPr>
      <p:sp>
        <p:nvSpPr>
          <p:cNvPr id="12" name="Marcador de texto 10"/>
          <p:cNvSpPr>
            <a:spLocks noGrp="1"/>
          </p:cNvSpPr>
          <p:nvPr>
            <p:ph type="body" sz="quarter" idx="12" hasCustomPrompt="1"/>
          </p:nvPr>
        </p:nvSpPr>
        <p:spPr>
          <a:xfrm>
            <a:off x="1670067" y="927180"/>
            <a:ext cx="5399746" cy="523220"/>
          </a:xfrm>
          <a:prstGeom prst="rect">
            <a:avLst/>
          </a:prstGeom>
          <a:noFill/>
        </p:spPr>
        <p:txBody>
          <a:bodyPr wrap="square" rtlCol="0">
            <a:spAutoFit/>
          </a:bodyPr>
          <a:lstStyle>
            <a:lvl1pPr marL="0" indent="0">
              <a:buNone/>
              <a:defRPr lang="es-ES_tradnl" sz="2800" b="1" dirty="0" smtClean="0">
                <a:solidFill>
                  <a:srgbClr val="D70011"/>
                </a:solidFill>
                <a:latin typeface="+mj-lt"/>
                <a:cs typeface="Arial"/>
              </a:defRPr>
            </a:lvl1pPr>
          </a:lstStyle>
          <a:p>
            <a:pPr marL="0" lvl="0"/>
            <a:r>
              <a:rPr lang="es-ES_tradnl" dirty="0"/>
              <a:t>SECTION</a:t>
            </a:r>
          </a:p>
        </p:txBody>
      </p:sp>
    </p:spTree>
    <p:extLst>
      <p:ext uri="{BB962C8B-B14F-4D97-AF65-F5344CB8AC3E}">
        <p14:creationId xmlns:p14="http://schemas.microsoft.com/office/powerpoint/2010/main" val="35015281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Text 1    Title 2-text 2">
    <p:spTree>
      <p:nvGrpSpPr>
        <p:cNvPr id="1" name=""/>
        <p:cNvGrpSpPr/>
        <p:nvPr/>
      </p:nvGrpSpPr>
      <p:grpSpPr>
        <a:xfrm>
          <a:off x="0" y="0"/>
          <a:ext cx="0" cy="0"/>
          <a:chOff x="0" y="0"/>
          <a:chExt cx="0" cy="0"/>
        </a:xfrm>
      </p:grpSpPr>
      <p:sp>
        <p:nvSpPr>
          <p:cNvPr id="10" name="Marcador de texto 9"/>
          <p:cNvSpPr>
            <a:spLocks noGrp="1"/>
          </p:cNvSpPr>
          <p:nvPr>
            <p:ph type="body" sz="quarter" idx="12" hasCustomPrompt="1"/>
          </p:nvPr>
        </p:nvSpPr>
        <p:spPr>
          <a:xfrm>
            <a:off x="1457206" y="1158273"/>
            <a:ext cx="6357989" cy="1031875"/>
          </a:xfrm>
          <a:prstGeom prst="rect">
            <a:avLst/>
          </a:prstGeom>
        </p:spPr>
        <p:txBody>
          <a:bodyPr vert="horz"/>
          <a:lstStyle>
            <a:lvl1pPr marL="0" indent="0">
              <a:buNone/>
              <a:defRPr sz="1400" b="0" i="0">
                <a:latin typeface="+mn-lt"/>
                <a:cs typeface="Franklin Gothic Book"/>
              </a:defRPr>
            </a:lvl1pPr>
          </a:lstStyle>
          <a:p>
            <a:pPr lvl="0"/>
            <a:r>
              <a:rPr lang="es-ES_tradnl" dirty="0" err="1"/>
              <a:t>Click</a:t>
            </a:r>
            <a:r>
              <a:rPr lang="es-ES_tradnl" dirty="0"/>
              <a:t> </a:t>
            </a:r>
            <a:r>
              <a:rPr lang="es-ES_tradnl" dirty="0" err="1"/>
              <a:t>to</a:t>
            </a:r>
            <a:r>
              <a:rPr lang="es-ES_tradnl" dirty="0"/>
              <a:t> </a:t>
            </a:r>
            <a:r>
              <a:rPr lang="es-ES_tradnl" dirty="0" err="1"/>
              <a:t>change</a:t>
            </a:r>
            <a:r>
              <a:rPr lang="es-ES_tradnl" dirty="0"/>
              <a:t> </a:t>
            </a:r>
            <a:r>
              <a:rPr lang="es-ES_tradnl" dirty="0" err="1"/>
              <a:t>text</a:t>
            </a:r>
            <a:r>
              <a:rPr lang="es-ES_tradnl" dirty="0"/>
              <a:t> </a:t>
            </a:r>
          </a:p>
        </p:txBody>
      </p:sp>
      <p:sp>
        <p:nvSpPr>
          <p:cNvPr id="12" name="Marcador de texto 9"/>
          <p:cNvSpPr>
            <a:spLocks noGrp="1"/>
          </p:cNvSpPr>
          <p:nvPr>
            <p:ph type="body" sz="quarter" idx="14" hasCustomPrompt="1"/>
          </p:nvPr>
        </p:nvSpPr>
        <p:spPr>
          <a:xfrm>
            <a:off x="1457206" y="3185858"/>
            <a:ext cx="6357989" cy="1031875"/>
          </a:xfrm>
          <a:prstGeom prst="rect">
            <a:avLst/>
          </a:prstGeom>
        </p:spPr>
        <p:txBody>
          <a:bodyPr vert="horz"/>
          <a:lstStyle>
            <a:lvl1pPr marL="0" indent="0">
              <a:buNone/>
              <a:defRPr sz="1400" b="0" i="0">
                <a:latin typeface="+mn-lt"/>
                <a:cs typeface="Franklin Gothic Book"/>
              </a:defRPr>
            </a:lvl1pPr>
          </a:lstStyle>
          <a:p>
            <a:pPr lvl="0"/>
            <a:r>
              <a:rPr lang="es-ES_tradnl" dirty="0" err="1"/>
              <a:t>Click</a:t>
            </a:r>
            <a:r>
              <a:rPr lang="es-ES_tradnl" dirty="0"/>
              <a:t> </a:t>
            </a:r>
            <a:r>
              <a:rPr lang="es-ES_tradnl" dirty="0" err="1"/>
              <a:t>to</a:t>
            </a:r>
            <a:r>
              <a:rPr lang="es-ES_tradnl" dirty="0"/>
              <a:t> </a:t>
            </a:r>
            <a:r>
              <a:rPr lang="es-ES_tradnl" dirty="0" err="1"/>
              <a:t>change</a:t>
            </a:r>
            <a:r>
              <a:rPr lang="es-ES_tradnl" dirty="0"/>
              <a:t> </a:t>
            </a:r>
            <a:r>
              <a:rPr lang="es-ES_tradnl" dirty="0" err="1"/>
              <a:t>text</a:t>
            </a:r>
            <a:r>
              <a:rPr lang="es-ES_tradnl" dirty="0"/>
              <a:t> </a:t>
            </a:r>
          </a:p>
        </p:txBody>
      </p:sp>
      <p:sp>
        <p:nvSpPr>
          <p:cNvPr id="3" name="Marcador de texto 2"/>
          <p:cNvSpPr>
            <a:spLocks noGrp="1"/>
          </p:cNvSpPr>
          <p:nvPr>
            <p:ph type="body" sz="quarter" idx="16" hasCustomPrompt="1"/>
          </p:nvPr>
        </p:nvSpPr>
        <p:spPr>
          <a:xfrm>
            <a:off x="1457505" y="617779"/>
            <a:ext cx="6357717" cy="539750"/>
          </a:xfrm>
          <a:prstGeom prst="rect">
            <a:avLst/>
          </a:prstGeom>
        </p:spPr>
        <p:txBody>
          <a:bodyPr vert="horz"/>
          <a:lstStyle>
            <a:lvl1pPr marL="0" indent="0">
              <a:buNone/>
              <a:defRPr sz="2400" b="1" i="0">
                <a:solidFill>
                  <a:srgbClr val="D60111"/>
                </a:solidFill>
                <a:latin typeface="+mj-lt"/>
                <a:cs typeface="Franklin Gothic Medium"/>
              </a:defRPr>
            </a:lvl1pPr>
          </a:lstStyle>
          <a:p>
            <a:pPr lvl="0"/>
            <a:r>
              <a:rPr lang="es-ES_tradnl" dirty="0" err="1"/>
              <a:t>Title</a:t>
            </a:r>
            <a:endParaRPr lang="es-ES_tradnl" dirty="0"/>
          </a:p>
        </p:txBody>
      </p:sp>
      <p:sp>
        <p:nvSpPr>
          <p:cNvPr id="13" name="Marcador de texto 2"/>
          <p:cNvSpPr>
            <a:spLocks noGrp="1"/>
          </p:cNvSpPr>
          <p:nvPr>
            <p:ph type="body" sz="quarter" idx="17" hasCustomPrompt="1"/>
          </p:nvPr>
        </p:nvSpPr>
        <p:spPr>
          <a:xfrm>
            <a:off x="1457206" y="2707143"/>
            <a:ext cx="6357989" cy="539750"/>
          </a:xfrm>
          <a:prstGeom prst="rect">
            <a:avLst/>
          </a:prstGeom>
        </p:spPr>
        <p:txBody>
          <a:bodyPr vert="horz"/>
          <a:lstStyle>
            <a:lvl1pPr marL="0" indent="0">
              <a:buNone/>
              <a:defRPr sz="2000" b="1" i="0">
                <a:solidFill>
                  <a:srgbClr val="0B206F"/>
                </a:solidFill>
                <a:latin typeface="+mj-lt"/>
                <a:cs typeface="Franklin Gothic Medium"/>
              </a:defRPr>
            </a:lvl1pPr>
          </a:lstStyle>
          <a:p>
            <a:pPr lvl="0"/>
            <a:r>
              <a:rPr lang="es-ES_tradnl" dirty="0" err="1"/>
              <a:t>Title</a:t>
            </a:r>
            <a:endParaRPr lang="es-ES_tradnl" dirty="0"/>
          </a:p>
        </p:txBody>
      </p:sp>
    </p:spTree>
    <p:extLst>
      <p:ext uri="{BB962C8B-B14F-4D97-AF65-F5344CB8AC3E}">
        <p14:creationId xmlns:p14="http://schemas.microsoft.com/office/powerpoint/2010/main" val="156179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3" name="Marcador de texto 2"/>
          <p:cNvSpPr>
            <a:spLocks noGrp="1"/>
          </p:cNvSpPr>
          <p:nvPr>
            <p:ph type="body" sz="quarter" idx="16" hasCustomPrompt="1"/>
          </p:nvPr>
        </p:nvSpPr>
        <p:spPr>
          <a:xfrm>
            <a:off x="1457505" y="617779"/>
            <a:ext cx="6357717" cy="539750"/>
          </a:xfrm>
          <a:prstGeom prst="rect">
            <a:avLst/>
          </a:prstGeom>
        </p:spPr>
        <p:txBody>
          <a:bodyPr vert="horz"/>
          <a:lstStyle>
            <a:lvl1pPr marL="0" indent="0">
              <a:buNone/>
              <a:defRPr sz="2400" b="1" i="0">
                <a:solidFill>
                  <a:srgbClr val="D60111"/>
                </a:solidFill>
                <a:latin typeface="+mj-lt"/>
                <a:cs typeface="Franklin Gothic Medium"/>
              </a:defRPr>
            </a:lvl1pPr>
          </a:lstStyle>
          <a:p>
            <a:pPr lvl="0"/>
            <a:r>
              <a:rPr lang="es-ES_tradnl" dirty="0" err="1"/>
              <a:t>Title</a:t>
            </a:r>
            <a:endParaRPr lang="es-ES_tradnl" dirty="0"/>
          </a:p>
        </p:txBody>
      </p:sp>
    </p:spTree>
    <p:extLst>
      <p:ext uri="{BB962C8B-B14F-4D97-AF65-F5344CB8AC3E}">
        <p14:creationId xmlns:p14="http://schemas.microsoft.com/office/powerpoint/2010/main" val="218960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4" name="Marcador de texto 9"/>
          <p:cNvSpPr>
            <a:spLocks noGrp="1"/>
          </p:cNvSpPr>
          <p:nvPr>
            <p:ph type="body" sz="quarter" idx="12" hasCustomPrompt="1"/>
          </p:nvPr>
        </p:nvSpPr>
        <p:spPr>
          <a:xfrm>
            <a:off x="1458270" y="1160382"/>
            <a:ext cx="6383568" cy="3054102"/>
          </a:xfrm>
          <a:prstGeom prst="rect">
            <a:avLst/>
          </a:prstGeom>
        </p:spPr>
        <p:txBody>
          <a:bodyPr vert="horz"/>
          <a:lstStyle>
            <a:lvl1pPr marL="285750" indent="-285750">
              <a:lnSpc>
                <a:spcPct val="110000"/>
              </a:lnSpc>
              <a:spcBef>
                <a:spcPts val="0"/>
              </a:spcBef>
              <a:spcAft>
                <a:spcPts val="900"/>
              </a:spcAft>
              <a:buFont typeface="Arial"/>
              <a:buChar char="•"/>
              <a:defRPr sz="1200" b="0" i="0">
                <a:solidFill>
                  <a:schemeClr val="tx1"/>
                </a:solidFill>
                <a:latin typeface="Calibri"/>
                <a:cs typeface="Franklin Gothic Book"/>
              </a:defRPr>
            </a:lvl1pPr>
          </a:lstStyle>
          <a:p>
            <a:pPr lvl="0"/>
            <a:r>
              <a:rPr lang="es-ES_tradnl" dirty="0" err="1"/>
              <a:t>Click</a:t>
            </a:r>
            <a:r>
              <a:rPr lang="es-ES_tradnl" dirty="0"/>
              <a:t> </a:t>
            </a:r>
            <a:r>
              <a:rPr lang="es-ES_tradnl" dirty="0" err="1"/>
              <a:t>to</a:t>
            </a:r>
            <a:r>
              <a:rPr lang="es-ES_tradnl" dirty="0"/>
              <a:t> </a:t>
            </a:r>
            <a:r>
              <a:rPr lang="es-ES_tradnl" dirty="0" err="1"/>
              <a:t>change</a:t>
            </a:r>
            <a:r>
              <a:rPr lang="es-ES_tradnl" dirty="0"/>
              <a:t> </a:t>
            </a:r>
            <a:r>
              <a:rPr lang="es-ES_tradnl" dirty="0" err="1"/>
              <a:t>text</a:t>
            </a:r>
            <a:r>
              <a:rPr lang="es-ES_tradnl" dirty="0"/>
              <a:t> </a:t>
            </a:r>
          </a:p>
        </p:txBody>
      </p:sp>
      <p:sp>
        <p:nvSpPr>
          <p:cNvPr id="5" name="Marcador de texto 2"/>
          <p:cNvSpPr>
            <a:spLocks noGrp="1"/>
          </p:cNvSpPr>
          <p:nvPr>
            <p:ph type="body" sz="quarter" idx="16" hasCustomPrompt="1"/>
          </p:nvPr>
        </p:nvSpPr>
        <p:spPr>
          <a:xfrm>
            <a:off x="1458568" y="619888"/>
            <a:ext cx="6383284" cy="539750"/>
          </a:xfrm>
          <a:prstGeom prst="rect">
            <a:avLst/>
          </a:prstGeom>
        </p:spPr>
        <p:txBody>
          <a:bodyPr vert="horz"/>
          <a:lstStyle>
            <a:lvl1pPr marL="0" indent="0">
              <a:buNone/>
              <a:defRPr sz="2400" b="1">
                <a:solidFill>
                  <a:srgbClr val="D60111"/>
                </a:solidFill>
                <a:latin typeface="+mj-lt"/>
                <a:cs typeface="Franklin Gothic Medium"/>
              </a:defRPr>
            </a:lvl1pPr>
          </a:lstStyle>
          <a:p>
            <a:pPr lvl="0"/>
            <a:r>
              <a:rPr lang="es-ES_tradnl" dirty="0" err="1"/>
              <a:t>Title</a:t>
            </a:r>
            <a:endParaRPr lang="es-ES_tradnl" dirty="0"/>
          </a:p>
        </p:txBody>
      </p:sp>
    </p:spTree>
    <p:extLst>
      <p:ext uri="{BB962C8B-B14F-4D97-AF65-F5344CB8AC3E}">
        <p14:creationId xmlns:p14="http://schemas.microsoft.com/office/powerpoint/2010/main" val="122629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GRAPHY">
    <p:spTree>
      <p:nvGrpSpPr>
        <p:cNvPr id="1" name=""/>
        <p:cNvGrpSpPr/>
        <p:nvPr/>
      </p:nvGrpSpPr>
      <p:grpSpPr>
        <a:xfrm>
          <a:off x="0" y="0"/>
          <a:ext cx="0" cy="0"/>
          <a:chOff x="0" y="0"/>
          <a:chExt cx="0" cy="0"/>
        </a:xfrm>
      </p:grpSpPr>
      <p:sp>
        <p:nvSpPr>
          <p:cNvPr id="7" name="Marcador de posición de imagen 6"/>
          <p:cNvSpPr>
            <a:spLocks noGrp="1"/>
          </p:cNvSpPr>
          <p:nvPr>
            <p:ph type="pic" sz="quarter" idx="14" hasCustomPrompt="1"/>
          </p:nvPr>
        </p:nvSpPr>
        <p:spPr>
          <a:xfrm>
            <a:off x="5758645" y="1127951"/>
            <a:ext cx="2608669" cy="3349786"/>
          </a:xfrm>
          <a:prstGeom prst="rect">
            <a:avLst/>
          </a:prstGeom>
          <a:solidFill>
            <a:srgbClr val="FFFFFF">
              <a:shade val="85000"/>
            </a:srgbClr>
          </a:solidFill>
          <a:ln w="31750" cap="sq">
            <a:solidFill>
              <a:srgbClr val="FFFFFF"/>
            </a:solidFill>
            <a:miter lim="800000"/>
          </a:ln>
          <a:effectLst>
            <a:outerShdw blurRad="55000" dist="18000" dir="5400000" algn="tl" rotWithShape="0">
              <a:schemeClr val="tx1">
                <a:lumMod val="50000"/>
                <a:lumOff val="50000"/>
                <a:alpha val="40000"/>
              </a:schemeClr>
            </a:outerShdw>
          </a:effectLst>
          <a:scene3d>
            <a:camera prst="orthographicFront"/>
            <a:lightRig rig="twoPt" dir="t">
              <a:rot lat="0" lon="0" rev="7200000"/>
            </a:lightRig>
          </a:scene3d>
          <a:sp3d>
            <a:bevelT w="25400" h="19050"/>
            <a:contourClr>
              <a:srgbClr val="FFFFFF"/>
            </a:contourClr>
          </a:sp3d>
        </p:spPr>
        <p:txBody>
          <a:bodyPr vert="horz"/>
          <a:lstStyle>
            <a:lvl1pPr marL="0" indent="0">
              <a:buNone/>
              <a:defRPr sz="1200">
                <a:latin typeface="+mn-lt"/>
                <a:cs typeface="Franklin Gothic Book"/>
              </a:defRPr>
            </a:lvl1pPr>
          </a:lstStyle>
          <a:p>
            <a:r>
              <a:rPr lang="en-GB" dirty="0"/>
              <a:t>PICTURE</a:t>
            </a:r>
          </a:p>
        </p:txBody>
      </p:sp>
      <p:sp>
        <p:nvSpPr>
          <p:cNvPr id="8" name="Marcador de posición de imagen 6"/>
          <p:cNvSpPr>
            <a:spLocks noGrp="1"/>
          </p:cNvSpPr>
          <p:nvPr>
            <p:ph type="pic" sz="quarter" idx="15" hasCustomPrompt="1"/>
          </p:nvPr>
        </p:nvSpPr>
        <p:spPr>
          <a:xfrm>
            <a:off x="1413279" y="2380773"/>
            <a:ext cx="4084004" cy="2025912"/>
          </a:xfrm>
          <a:prstGeom prst="rect">
            <a:avLst/>
          </a:prstGeom>
          <a:solidFill>
            <a:srgbClr val="FFFFFF">
              <a:shade val="85000"/>
            </a:srgbClr>
          </a:solidFill>
          <a:ln w="31750" cap="sq">
            <a:solidFill>
              <a:srgbClr val="FFFFFF"/>
            </a:solidFill>
            <a:miter lim="800000"/>
          </a:ln>
          <a:effectLst>
            <a:outerShdw blurRad="55000" dist="18000" dir="5400000" algn="tl" rotWithShape="0">
              <a:schemeClr val="tx1">
                <a:lumMod val="50000"/>
                <a:lumOff val="50000"/>
                <a:alpha val="40000"/>
              </a:schemeClr>
            </a:outerShdw>
          </a:effectLst>
          <a:scene3d>
            <a:camera prst="orthographicFront"/>
            <a:lightRig rig="twoPt" dir="t">
              <a:rot lat="0" lon="0" rev="7200000"/>
            </a:lightRig>
          </a:scene3d>
          <a:sp3d>
            <a:bevelT w="25400" h="19050"/>
            <a:contourClr>
              <a:srgbClr val="FFFFFF"/>
            </a:contourClr>
          </a:sp3d>
        </p:spPr>
        <p:txBody>
          <a:bodyPr vert="horz"/>
          <a:lstStyle>
            <a:lvl1pPr>
              <a:buFontTx/>
              <a:buNone/>
              <a:defRPr lang="en-GB" sz="1100" dirty="0">
                <a:latin typeface="+mn-lt"/>
                <a:cs typeface="Franklin Gothic Book"/>
              </a:defRPr>
            </a:lvl1pPr>
          </a:lstStyle>
          <a:p>
            <a:pPr marL="0" lvl="0" indent="0">
              <a:buNone/>
            </a:pPr>
            <a:r>
              <a:rPr lang="en-GB" dirty="0"/>
              <a:t>PICTURE</a:t>
            </a:r>
          </a:p>
        </p:txBody>
      </p:sp>
      <p:sp>
        <p:nvSpPr>
          <p:cNvPr id="6" name="Marcador de texto 9"/>
          <p:cNvSpPr>
            <a:spLocks noGrp="1"/>
          </p:cNvSpPr>
          <p:nvPr>
            <p:ph type="body" sz="quarter" idx="12" hasCustomPrompt="1"/>
          </p:nvPr>
        </p:nvSpPr>
        <p:spPr>
          <a:xfrm>
            <a:off x="1413279" y="1330000"/>
            <a:ext cx="4084004" cy="777888"/>
          </a:xfrm>
          <a:prstGeom prst="rect">
            <a:avLst/>
          </a:prstGeom>
        </p:spPr>
        <p:txBody>
          <a:bodyPr vert="horz"/>
          <a:lstStyle>
            <a:lvl1pPr marL="0" indent="0">
              <a:buNone/>
              <a:defRPr sz="1100">
                <a:latin typeface="+mn-lt"/>
                <a:cs typeface="Franklin Gothic Book"/>
              </a:defRPr>
            </a:lvl1pPr>
          </a:lstStyle>
          <a:p>
            <a:pPr lvl="0"/>
            <a:r>
              <a:rPr lang="es-ES_tradnl" dirty="0" err="1"/>
              <a:t>Click</a:t>
            </a:r>
            <a:r>
              <a:rPr lang="es-ES_tradnl" dirty="0"/>
              <a:t> </a:t>
            </a:r>
            <a:r>
              <a:rPr lang="es-ES_tradnl" dirty="0" err="1"/>
              <a:t>to</a:t>
            </a:r>
            <a:r>
              <a:rPr lang="es-ES_tradnl" dirty="0"/>
              <a:t> </a:t>
            </a:r>
            <a:r>
              <a:rPr lang="es-ES_tradnl" dirty="0" err="1"/>
              <a:t>change</a:t>
            </a:r>
            <a:r>
              <a:rPr lang="es-ES_tradnl" dirty="0"/>
              <a:t> </a:t>
            </a:r>
            <a:r>
              <a:rPr lang="es-ES_tradnl" dirty="0" err="1"/>
              <a:t>text</a:t>
            </a:r>
            <a:r>
              <a:rPr lang="es-ES_tradnl" dirty="0"/>
              <a:t> </a:t>
            </a:r>
          </a:p>
        </p:txBody>
      </p:sp>
      <p:sp>
        <p:nvSpPr>
          <p:cNvPr id="9" name="Marcador de texto 2"/>
          <p:cNvSpPr>
            <a:spLocks noGrp="1"/>
          </p:cNvSpPr>
          <p:nvPr>
            <p:ph type="body" sz="quarter" idx="16" hasCustomPrompt="1"/>
          </p:nvPr>
        </p:nvSpPr>
        <p:spPr>
          <a:xfrm>
            <a:off x="1413279" y="789505"/>
            <a:ext cx="4084004" cy="539750"/>
          </a:xfrm>
          <a:prstGeom prst="rect">
            <a:avLst/>
          </a:prstGeom>
        </p:spPr>
        <p:txBody>
          <a:bodyPr vert="horz"/>
          <a:lstStyle>
            <a:lvl1pPr marL="0" indent="0">
              <a:spcBef>
                <a:spcPts val="0"/>
              </a:spcBef>
              <a:buNone/>
              <a:defRPr sz="1600" b="1">
                <a:solidFill>
                  <a:srgbClr val="D60111"/>
                </a:solidFill>
                <a:latin typeface="+mj-lt"/>
                <a:cs typeface="Franklin Gothic Medium"/>
              </a:defRPr>
            </a:lvl1pPr>
          </a:lstStyle>
          <a:p>
            <a:pPr lvl="0"/>
            <a:r>
              <a:rPr lang="es-ES_tradnl" dirty="0" err="1"/>
              <a:t>Title</a:t>
            </a:r>
            <a:endParaRPr lang="es-ES_tradnl" dirty="0"/>
          </a:p>
        </p:txBody>
      </p:sp>
    </p:spTree>
    <p:extLst>
      <p:ext uri="{BB962C8B-B14F-4D97-AF65-F5344CB8AC3E}">
        <p14:creationId xmlns:p14="http://schemas.microsoft.com/office/powerpoint/2010/main" val="93656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5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CuadroTexto 3"/>
          <p:cNvSpPr txBox="1"/>
          <p:nvPr userDrawn="1"/>
        </p:nvSpPr>
        <p:spPr>
          <a:xfrm>
            <a:off x="1372953" y="1032000"/>
            <a:ext cx="6944112" cy="1107996"/>
          </a:xfrm>
          <a:prstGeom prst="rect">
            <a:avLst/>
          </a:prstGeom>
          <a:noFill/>
        </p:spPr>
        <p:txBody>
          <a:bodyPr wrap="square" rtlCol="0">
            <a:spAutoFit/>
          </a:bodyPr>
          <a:lstStyle>
            <a:defPPr>
              <a:defRPr lang="es-ES"/>
            </a:defPPr>
            <a:lvl1pPr>
              <a:defRPr sz="2800" b="1">
                <a:solidFill>
                  <a:srgbClr val="01467A"/>
                </a:solidFill>
                <a:latin typeface="Arial"/>
                <a:cs typeface="Arial"/>
              </a:defRPr>
            </a:lvl1pPr>
          </a:lstStyle>
          <a:p>
            <a:pPr algn="ctr"/>
            <a:r>
              <a:rPr lang="en-GB" sz="6600" dirty="0">
                <a:solidFill>
                  <a:srgbClr val="0B206F"/>
                </a:solidFill>
                <a:latin typeface="+mj-lt"/>
              </a:rPr>
              <a:t>Thank you!</a:t>
            </a:r>
          </a:p>
        </p:txBody>
      </p:sp>
      <p:sp>
        <p:nvSpPr>
          <p:cNvPr id="10" name="Marcador de texto 9"/>
          <p:cNvSpPr>
            <a:spLocks noGrp="1"/>
          </p:cNvSpPr>
          <p:nvPr>
            <p:ph type="body" sz="quarter" idx="10" hasCustomPrompt="1"/>
          </p:nvPr>
        </p:nvSpPr>
        <p:spPr>
          <a:xfrm>
            <a:off x="2894486" y="3196410"/>
            <a:ext cx="4217988" cy="1135062"/>
          </a:xfrm>
          <a:prstGeom prst="rect">
            <a:avLst/>
          </a:prstGeom>
        </p:spPr>
        <p:txBody>
          <a:bodyPr vert="horz"/>
          <a:lstStyle>
            <a:lvl1pPr marL="0" indent="0" algn="ctr">
              <a:buNone/>
              <a:defRPr sz="1200" b="1" i="0">
                <a:solidFill>
                  <a:srgbClr val="D60111"/>
                </a:solidFill>
                <a:latin typeface="+mj-lt"/>
                <a:cs typeface="Franklin Gothic Medium"/>
              </a:defRPr>
            </a:lvl1pPr>
          </a:lstStyle>
          <a:p>
            <a:pPr lvl="0"/>
            <a:r>
              <a:rPr lang="es-ES_tradnl" dirty="0"/>
              <a:t>SPEAKER</a:t>
            </a:r>
          </a:p>
          <a:p>
            <a:pPr lvl="0"/>
            <a:r>
              <a:rPr lang="es-ES_tradnl" dirty="0"/>
              <a:t>INSTITUTION</a:t>
            </a:r>
          </a:p>
          <a:p>
            <a:pPr lvl="0"/>
            <a:r>
              <a:rPr lang="es-ES_tradnl" dirty="0"/>
              <a:t>E-MAIL</a:t>
            </a:r>
          </a:p>
        </p:txBody>
      </p:sp>
    </p:spTree>
    <p:extLst>
      <p:ext uri="{BB962C8B-B14F-4D97-AF65-F5344CB8AC3E}">
        <p14:creationId xmlns:p14="http://schemas.microsoft.com/office/powerpoint/2010/main" val="15626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 y="0"/>
            <a:ext cx="9143872" cy="5147999"/>
          </a:xfrm>
          <a:prstGeom prst="rect">
            <a:avLst/>
          </a:prstGeom>
        </p:spPr>
      </p:pic>
      <p:sp>
        <p:nvSpPr>
          <p:cNvPr id="8" name="CuadroTexto 7"/>
          <p:cNvSpPr txBox="1"/>
          <p:nvPr userDrawn="1"/>
        </p:nvSpPr>
        <p:spPr>
          <a:xfrm>
            <a:off x="82985" y="4830960"/>
            <a:ext cx="409446" cy="230832"/>
          </a:xfrm>
          <a:prstGeom prst="rect">
            <a:avLst/>
          </a:prstGeom>
          <a:noFill/>
        </p:spPr>
        <p:txBody>
          <a:bodyPr wrap="square" rtlCol="0">
            <a:spAutoFit/>
          </a:bodyPr>
          <a:lstStyle/>
          <a:p>
            <a:pPr algn="l"/>
            <a:fld id="{1D2EB81D-5D90-5B45-ABD7-2934922D2BFE}" type="slidenum">
              <a:rPr lang="es-ES" sz="900" smtClean="0">
                <a:solidFill>
                  <a:schemeClr val="bg1"/>
                </a:solidFill>
                <a:latin typeface="+mj-lt"/>
                <a:cs typeface="Arial"/>
              </a:rPr>
              <a:pPr algn="l"/>
              <a:t>‹#›</a:t>
            </a:fld>
            <a:endParaRPr lang="es-ES" sz="900" dirty="0">
              <a:solidFill>
                <a:schemeClr val="bg1"/>
              </a:solidFill>
              <a:latin typeface="+mj-lt"/>
              <a:cs typeface="Arial"/>
            </a:endParaRPr>
          </a:p>
        </p:txBody>
      </p:sp>
    </p:spTree>
    <p:extLst>
      <p:ext uri="{BB962C8B-B14F-4D97-AF65-F5344CB8AC3E}">
        <p14:creationId xmlns:p14="http://schemas.microsoft.com/office/powerpoint/2010/main" val="415403270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66" r:id="rId4"/>
    <p:sldLayoutId id="2147483652" r:id="rId5"/>
    <p:sldLayoutId id="2147483653" r:id="rId6"/>
    <p:sldLayoutId id="2147483655" r:id="rId7"/>
    <p:sldLayoutId id="2147483665" r:id="rId8"/>
  </p:sldLayoutIdLst>
  <p:hf hdr="0" ftr="0" dt="0"/>
  <p:txStyles>
    <p:titleStyle>
      <a:lvl1pPr algn="r" defTabSz="457200" rtl="0" eaLnBrk="1" latinLnBrk="0" hangingPunct="1">
        <a:spcBef>
          <a:spcPct val="0"/>
        </a:spcBef>
        <a:buNone/>
        <a:defRPr sz="13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967E8DF-D73C-4075-9B12-0CF7F9988B3D}"/>
              </a:ext>
            </a:extLst>
          </p:cNvPr>
          <p:cNvSpPr>
            <a:spLocks noGrp="1"/>
          </p:cNvSpPr>
          <p:nvPr>
            <p:ph type="body" sz="quarter" idx="10"/>
          </p:nvPr>
        </p:nvSpPr>
        <p:spPr>
          <a:xfrm>
            <a:off x="2679700" y="2063750"/>
            <a:ext cx="6076950" cy="711200"/>
          </a:xfrm>
        </p:spPr>
        <p:txBody>
          <a:bodyPr wrap="square" lIns="91440" tIns="45720" rIns="91440" bIns="45720" numCol="1" anchor="t" anchorCtr="0" compatLnSpc="1">
            <a:prstTxWarp prst="textNoShape">
              <a:avLst/>
            </a:prstTxWarp>
          </a:bodyPr>
          <a:lstStyle/>
          <a:p>
            <a:pPr eaLnBrk="1" hangingPunct="1">
              <a:defRPr/>
            </a:pPr>
            <a:r>
              <a:rPr lang="zh-CN" altLang="en-US" sz="2200" dirty="0">
                <a:latin typeface="Microsoft YaHei" panose="020B0503020204020204" pitchFamily="34" charset="-122"/>
                <a:ea typeface="Microsoft YaHei" panose="020B0503020204020204" pitchFamily="34" charset="-122"/>
                <a:cs typeface="Arial" panose="020B0604020202020204" pitchFamily="34" charset="0"/>
              </a:rPr>
              <a:t>中欧</a:t>
            </a:r>
            <a:r>
              <a:rPr lang="zh-CN" altLang="es-ES" sz="2200" dirty="0">
                <a:latin typeface="Microsoft YaHei" panose="020B0503020204020204" pitchFamily="34" charset="-122"/>
                <a:ea typeface="Microsoft YaHei" panose="020B0503020204020204" pitchFamily="34" charset="-122"/>
                <a:cs typeface="Arial" panose="020B0604020202020204" pitchFamily="34" charset="0"/>
              </a:rPr>
              <a:t>知识产权大学项目筹资</a:t>
            </a:r>
          </a:p>
          <a:p>
            <a:pPr eaLnBrk="1" hangingPunct="1">
              <a:defRPr/>
            </a:pPr>
            <a:r>
              <a:rPr lang="zh-CN" altLang="es-ES" sz="2200" dirty="0">
                <a:latin typeface="Microsoft YaHei" panose="020B0503020204020204" pitchFamily="34" charset="-122"/>
                <a:ea typeface="Microsoft YaHei" panose="020B0503020204020204" pitchFamily="34" charset="-122"/>
                <a:cs typeface="Arial" panose="020B0604020202020204" pitchFamily="34" charset="0"/>
              </a:rPr>
              <a:t>最佳实践范例</a:t>
            </a:r>
          </a:p>
        </p:txBody>
      </p:sp>
      <p:sp>
        <p:nvSpPr>
          <p:cNvPr id="3" name="Marcador de texto 2">
            <a:extLst>
              <a:ext uri="{FF2B5EF4-FFF2-40B4-BE49-F238E27FC236}">
                <a16:creationId xmlns:a16="http://schemas.microsoft.com/office/drawing/2014/main" id="{0DAF1A76-024E-42BB-A2FA-A9EF19371CCA}"/>
              </a:ext>
            </a:extLst>
          </p:cNvPr>
          <p:cNvSpPr>
            <a:spLocks noGrp="1"/>
          </p:cNvSpPr>
          <p:nvPr>
            <p:ph type="body" sz="quarter" idx="11"/>
          </p:nvPr>
        </p:nvSpPr>
        <p:spPr>
          <a:xfrm>
            <a:off x="2679700" y="2849563"/>
            <a:ext cx="6076950" cy="323850"/>
          </a:xfrm>
        </p:spPr>
        <p:txBody>
          <a:bodyPr wrap="square" lIns="91440" tIns="45720" rIns="91440" bIns="45720" numCol="1" anchor="t" anchorCtr="0" compatLnSpc="1">
            <a:prstTxWarp prst="textNoShape">
              <a:avLst/>
            </a:prstTxWarp>
          </a:bodyPr>
          <a:lstStyle/>
          <a:p>
            <a:pPr eaLnBrk="1" hangingPunct="1">
              <a:defRPr/>
            </a:pPr>
            <a:r>
              <a:rPr lang="zh-CN" altLang="en-US" dirty="0">
                <a:latin typeface="Microsoft YaHei" panose="020B0503020204020204" pitchFamily="34" charset="-122"/>
                <a:ea typeface="Microsoft YaHei" panose="020B0503020204020204" pitchFamily="34" charset="-122"/>
                <a:cs typeface="Arial" panose="020B0604020202020204" pitchFamily="34" charset="0"/>
              </a:rPr>
              <a:t>第三届欧盟</a:t>
            </a:r>
            <a:r>
              <a:rPr lang="en-US" altLang="zh-CN" dirty="0">
                <a:latin typeface="Microsoft YaHei" panose="020B0503020204020204" pitchFamily="34" charset="-122"/>
                <a:ea typeface="Microsoft YaHei" panose="020B0503020204020204" pitchFamily="34" charset="-122"/>
                <a:cs typeface="Arial" panose="020B0604020202020204" pitchFamily="34" charset="0"/>
              </a:rPr>
              <a:t>-</a:t>
            </a:r>
            <a:r>
              <a:rPr lang="zh-CN" altLang="en-US" dirty="0">
                <a:latin typeface="Microsoft YaHei" panose="020B0503020204020204" pitchFamily="34" charset="-122"/>
                <a:ea typeface="Microsoft YaHei" panose="020B0503020204020204" pitchFamily="34" charset="-122"/>
                <a:cs typeface="Arial" panose="020B0604020202020204" pitchFamily="34" charset="0"/>
              </a:rPr>
              <a:t>中国知识产权学术论坛</a:t>
            </a:r>
            <a:endParaRPr lang="zh-CN" altLang="es-ES" dirty="0">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 name="Marcador de texto 3">
            <a:extLst>
              <a:ext uri="{FF2B5EF4-FFF2-40B4-BE49-F238E27FC236}">
                <a16:creationId xmlns:a16="http://schemas.microsoft.com/office/drawing/2014/main" id="{941DC4D1-F041-417B-B861-69F2E8930152}"/>
              </a:ext>
            </a:extLst>
          </p:cNvPr>
          <p:cNvSpPr>
            <a:spLocks noGrp="1"/>
          </p:cNvSpPr>
          <p:nvPr>
            <p:ph type="body" sz="quarter" idx="12"/>
          </p:nvPr>
        </p:nvSpPr>
        <p:spPr>
          <a:xfrm>
            <a:off x="2679700" y="3117850"/>
            <a:ext cx="6076950" cy="325438"/>
          </a:xfrm>
        </p:spPr>
        <p:txBody>
          <a:bodyPr wrap="square" lIns="91440" tIns="45720" rIns="91440" bIns="45720" numCol="1" anchor="t" anchorCtr="0" compatLnSpc="1">
            <a:prstTxWarp prst="textNoShape">
              <a:avLst/>
            </a:prstTxWarp>
          </a:bodyPr>
          <a:lstStyle/>
          <a:p>
            <a:pPr eaLnBrk="1" hangingPunct="1">
              <a:defRPr/>
            </a:pPr>
            <a:r>
              <a:rPr lang="zh-CN" altLang="es-ES"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上海</a:t>
            </a:r>
          </a:p>
        </p:txBody>
      </p:sp>
      <p:sp>
        <p:nvSpPr>
          <p:cNvPr id="5" name="Marcador de texto 4">
            <a:extLst>
              <a:ext uri="{FF2B5EF4-FFF2-40B4-BE49-F238E27FC236}">
                <a16:creationId xmlns:a16="http://schemas.microsoft.com/office/drawing/2014/main" id="{BB21C3E3-03D4-4C0E-A383-7B1D54A4AA33}"/>
              </a:ext>
            </a:extLst>
          </p:cNvPr>
          <p:cNvSpPr>
            <a:spLocks noGrp="1"/>
          </p:cNvSpPr>
          <p:nvPr>
            <p:ph type="body" sz="quarter" idx="13"/>
          </p:nvPr>
        </p:nvSpPr>
        <p:spPr>
          <a:xfrm>
            <a:off x="2679700" y="3327400"/>
            <a:ext cx="6076950" cy="325438"/>
          </a:xfrm>
        </p:spPr>
        <p:txBody>
          <a:bodyPr wrap="square" lIns="91440" tIns="45720" rIns="91440" bIns="45720" numCol="1" anchor="t" anchorCtr="0" compatLnSpc="1">
            <a:prstTxWarp prst="textNoShape">
              <a:avLst/>
            </a:prstTxWarp>
          </a:bodyPr>
          <a:lstStyle/>
          <a:p>
            <a:pPr eaLnBrk="1" hangingPunct="1">
              <a:defRPr/>
            </a:pPr>
            <a:r>
              <a:rPr lang="es-ES" altLang="zh-CN"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2018</a:t>
            </a:r>
            <a:r>
              <a:rPr lang="zh-CN" altLang="es-ES"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年</a:t>
            </a:r>
            <a:r>
              <a:rPr lang="es-ES" altLang="zh-CN"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11</a:t>
            </a:r>
            <a:r>
              <a:rPr lang="zh-CN" altLang="es-ES"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月</a:t>
            </a:r>
            <a:r>
              <a:rPr lang="es-ES" altLang="zh-CN"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22</a:t>
            </a:r>
            <a:r>
              <a:rPr lang="zh-CN" altLang="es-ES" dirty="0">
                <a:solidFill>
                  <a:srgbClr val="7F7F7F"/>
                </a:solidFill>
                <a:latin typeface="Microsoft YaHei" panose="020B0503020204020204" pitchFamily="34" charset="-122"/>
                <a:ea typeface="Microsoft YaHei" panose="020B0503020204020204" pitchFamily="34" charset="-122"/>
                <a:cs typeface="Arial" panose="020B0604020202020204" pitchFamily="34" charset="0"/>
              </a:rPr>
              <a:t>日</a:t>
            </a:r>
          </a:p>
        </p:txBody>
      </p:sp>
      <p:sp>
        <p:nvSpPr>
          <p:cNvPr id="6" name="Marcador de texto 5">
            <a:extLst>
              <a:ext uri="{FF2B5EF4-FFF2-40B4-BE49-F238E27FC236}">
                <a16:creationId xmlns:a16="http://schemas.microsoft.com/office/drawing/2014/main" id="{AAFEAA74-AA91-4762-A5EE-9C01A9B70483}"/>
              </a:ext>
            </a:extLst>
          </p:cNvPr>
          <p:cNvSpPr>
            <a:spLocks noGrp="1"/>
          </p:cNvSpPr>
          <p:nvPr>
            <p:ph type="body" sz="quarter" idx="17"/>
          </p:nvPr>
        </p:nvSpPr>
        <p:spPr>
          <a:xfrm>
            <a:off x="2679700" y="3652838"/>
            <a:ext cx="4194175" cy="330200"/>
          </a:xfrm>
        </p:spPr>
        <p:txBody>
          <a:bodyPr wrap="square" lIns="91440" tIns="45720" rIns="91440" bIns="45720" numCol="1" anchor="t" anchorCtr="0" compatLnSpc="1">
            <a:prstTxWarp prst="textNoShape">
              <a:avLst/>
            </a:prstTxWarp>
          </a:bodyPr>
          <a:lstStyle/>
          <a:p>
            <a:pPr>
              <a:defRPr/>
            </a:pPr>
            <a:r>
              <a:rPr lang="es-ES" altLang="zh-CN" dirty="0">
                <a:latin typeface="Microsoft YaHei" panose="020B0503020204020204" pitchFamily="34" charset="-122"/>
                <a:ea typeface="Microsoft YaHei" panose="020B0503020204020204" pitchFamily="34" charset="-122"/>
                <a:cs typeface="Arial" panose="020B0604020202020204" pitchFamily="34" charset="0"/>
              </a:rPr>
              <a:t>ROBERTO ESCARRE</a:t>
            </a:r>
            <a:r>
              <a:rPr lang="zh-CN" altLang="es-ES" dirty="0">
                <a:latin typeface="Microsoft YaHei" panose="020B0503020204020204" pitchFamily="34" charset="-122"/>
                <a:ea typeface="Microsoft YaHei" panose="020B0503020204020204" pitchFamily="34" charset="-122"/>
                <a:cs typeface="Arial" panose="020B0604020202020204" pitchFamily="34" charset="0"/>
              </a:rPr>
              <a:t>博士 </a:t>
            </a:r>
            <a:r>
              <a:rPr lang="es-ES" altLang="zh-CN" dirty="0">
                <a:latin typeface="Microsoft YaHei" panose="020B0503020204020204" pitchFamily="34" charset="-122"/>
                <a:ea typeface="Microsoft YaHei" panose="020B0503020204020204" pitchFamily="34" charset="-122"/>
                <a:cs typeface="Arial" panose="020B0604020202020204" pitchFamily="34" charset="0"/>
              </a:rPr>
              <a:t>– </a:t>
            </a:r>
            <a:r>
              <a:rPr lang="zh-CN" altLang="en-US" dirty="0">
                <a:latin typeface="Microsoft YaHei" panose="020B0503020204020204" pitchFamily="34" charset="-122"/>
                <a:ea typeface="Microsoft YaHei" panose="020B0503020204020204" pitchFamily="34" charset="-122"/>
                <a:cs typeface="Arial" panose="020B0604020202020204" pitchFamily="34" charset="0"/>
              </a:rPr>
              <a:t>主任</a:t>
            </a:r>
            <a:r>
              <a:rPr lang="zh-CN" altLang="es-ES" dirty="0">
                <a:latin typeface="Microsoft YaHei" panose="020B0503020204020204" pitchFamily="34" charset="-122"/>
                <a:ea typeface="Microsoft YaHei" panose="020B0503020204020204" pitchFamily="34" charset="-122"/>
                <a:cs typeface="Arial" panose="020B0604020202020204" pitchFamily="34" charset="0"/>
              </a:rPr>
              <a:t> </a:t>
            </a:r>
            <a:r>
              <a:rPr lang="es-ES" altLang="zh-CN" dirty="0">
                <a:latin typeface="Microsoft YaHei" panose="020B0503020204020204" pitchFamily="34" charset="-122"/>
                <a:ea typeface="Microsoft YaHei" panose="020B0503020204020204" pitchFamily="34" charset="-122"/>
                <a:cs typeface="Arial" panose="020B0604020202020204" pitchFamily="34" charset="0"/>
              </a:rPr>
              <a:t>- </a:t>
            </a:r>
            <a:r>
              <a:rPr lang="zh-CN" altLang="es-ES" dirty="0">
                <a:latin typeface="Microsoft YaHei" panose="020B0503020204020204" pitchFamily="34" charset="-122"/>
                <a:ea typeface="Microsoft YaHei" panose="020B0503020204020204" pitchFamily="34" charset="-122"/>
                <a:cs typeface="Arial" panose="020B0604020202020204" pitchFamily="34" charset="0"/>
              </a:rPr>
              <a:t>阿利坎特大学（西班牙）</a:t>
            </a:r>
          </a:p>
        </p:txBody>
      </p:sp>
      <p:sp>
        <p:nvSpPr>
          <p:cNvPr id="7175" name="Text Box 7">
            <a:extLst>
              <a:ext uri="{FF2B5EF4-FFF2-40B4-BE49-F238E27FC236}">
                <a16:creationId xmlns:a16="http://schemas.microsoft.com/office/drawing/2014/main" id="{5DDB456B-7DAD-4D33-9B13-AE7CCBFC2703}"/>
              </a:ext>
            </a:extLst>
          </p:cNvPr>
          <p:cNvSpPr txBox="1">
            <a:spLocks noChangeArrowheads="1"/>
          </p:cNvSpPr>
          <p:nvPr/>
        </p:nvSpPr>
        <p:spPr bwMode="auto">
          <a:xfrm>
            <a:off x="1228408" y="1180466"/>
            <a:ext cx="2460625" cy="330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r>
              <a:rPr lang="zh-CN" altLang="en-US" sz="1500" dirty="0">
                <a:latin typeface="Microsoft YaHei" panose="020B0503020204020204" pitchFamily="34" charset="-122"/>
                <a:ea typeface="Microsoft YaHei" panose="020B0503020204020204" pitchFamily="34" charset="-122"/>
              </a:rPr>
              <a:t>中国知识产权管理网络</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6C99E5F3-5C46-42C1-ADFF-0AA21B723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338" y="1487488"/>
            <a:ext cx="1617662"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ymbol zastępczy tekstu 1">
            <a:extLst>
              <a:ext uri="{FF2B5EF4-FFF2-40B4-BE49-F238E27FC236}">
                <a16:creationId xmlns:a16="http://schemas.microsoft.com/office/drawing/2014/main" id="{212FD327-F61E-455E-8F67-F73ED5F26957}"/>
              </a:ext>
            </a:extLst>
          </p:cNvPr>
          <p:cNvSpPr>
            <a:spLocks noGrp="1"/>
          </p:cNvSpPr>
          <p:nvPr>
            <p:ph type="body" sz="quarter" idx="12"/>
          </p:nvPr>
        </p:nvSpPr>
        <p:spPr bwMode="auto">
          <a:xfrm>
            <a:off x="1458913" y="1774825"/>
            <a:ext cx="6383337" cy="290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ts val="600"/>
              </a:spcBef>
              <a:spcAft>
                <a:spcPts val="600"/>
              </a:spcAft>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详细资料</a:t>
            </a:r>
          </a:p>
          <a:p>
            <a:pPr lvl="1" eaLnBrk="1" hangingPunct="1">
              <a:spcBef>
                <a:spcPts val="600"/>
              </a:spcBef>
              <a:spcAft>
                <a:spcPts val="600"/>
              </a:spcAft>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活动、出版物、目标、合作伙伴</a:t>
            </a:r>
          </a:p>
          <a:p>
            <a:pPr eaLnBrk="1" hangingPunct="1">
              <a:spcBef>
                <a:spcPts val="600"/>
              </a:spcBef>
              <a:spcAft>
                <a:spcPts val="600"/>
              </a:spcAft>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新闻与</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活动</a:t>
            </a:r>
            <a:endPar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endParaRPr>
          </a:p>
          <a:p>
            <a:pPr lvl="1" eaLnBrk="1" hangingPunct="1">
              <a:spcBef>
                <a:spcPts val="600"/>
              </a:spcBef>
              <a:spcAft>
                <a:spcPts val="600"/>
              </a:spcAft>
            </a:pPr>
            <a:r>
              <a:rPr lang="zh-CN" altLang="en-GB" sz="1600" b="1" dirty="0">
                <a:latin typeface="微软雅黑" panose="020B0503020204020204" pitchFamily="34" charset="-122"/>
                <a:ea typeface="微软雅黑" panose="020B0503020204020204" pitchFamily="34" charset="-122"/>
              </a:rPr>
              <a:t>培训、圆桌会议、宣传活动、会议</a:t>
            </a:r>
          </a:p>
          <a:p>
            <a:pPr eaLnBrk="1" hangingPunct="1">
              <a:spcBef>
                <a:spcPts val="600"/>
              </a:spcBef>
              <a:spcAft>
                <a:spcPts val="600"/>
              </a:spcAft>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rPr>
              <a:t>在线学习平台</a:t>
            </a:r>
          </a:p>
          <a:p>
            <a:pPr eaLnBrk="1" hangingPunct="1">
              <a:spcBef>
                <a:spcPts val="600"/>
              </a:spcBef>
              <a:spcAft>
                <a:spcPts val="600"/>
              </a:spcAft>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rPr>
              <a:t>资源、出版物</a:t>
            </a:r>
          </a:p>
          <a:p>
            <a:pPr eaLnBrk="1" hangingPunct="1">
              <a:spcBef>
                <a:spcPts val="600"/>
              </a:spcBef>
              <a:spcAft>
                <a:spcPts val="600"/>
              </a:spcAft>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rPr>
              <a:t>联系信息</a:t>
            </a:r>
          </a:p>
        </p:txBody>
      </p:sp>
      <p:sp>
        <p:nvSpPr>
          <p:cNvPr id="3" name="Symbol zastępczy tekstu 2">
            <a:extLst>
              <a:ext uri="{FF2B5EF4-FFF2-40B4-BE49-F238E27FC236}">
                <a16:creationId xmlns:a16="http://schemas.microsoft.com/office/drawing/2014/main" id="{81265DD5-9EB1-47CE-A03E-3B29E2A9149C}"/>
              </a:ext>
            </a:extLst>
          </p:cNvPr>
          <p:cNvSpPr>
            <a:spLocks noGrp="1"/>
          </p:cNvSpPr>
          <p:nvPr>
            <p:ph type="body" sz="quarter" idx="16"/>
          </p:nvPr>
        </p:nvSpPr>
        <p:spPr>
          <a:xfrm>
            <a:off x="1458913" y="619125"/>
            <a:ext cx="6383337" cy="539750"/>
          </a:xfrm>
        </p:spPr>
        <p:txBody>
          <a:bodyPr wrap="square" lIns="91440" tIns="45720" rIns="91440" bIns="45720" numCol="1" anchor="t" anchorCtr="0" compatLnSpc="1">
            <a:prstTxWarp prst="textNoShape">
              <a:avLst/>
            </a:prstTxWarp>
          </a:bodyPr>
          <a:lstStyle/>
          <a:p>
            <a:pPr eaLnBrk="1" hangingPunct="1">
              <a:defRPr/>
            </a:pPr>
            <a:endParaRPr lang="en-GB" altLang="zh-CN"/>
          </a:p>
        </p:txBody>
      </p:sp>
      <p:pic>
        <p:nvPicPr>
          <p:cNvPr id="18437" name="Picture 2">
            <a:extLst>
              <a:ext uri="{FF2B5EF4-FFF2-40B4-BE49-F238E27FC236}">
                <a16:creationId xmlns:a16="http://schemas.microsoft.com/office/drawing/2014/main" id="{9F59F709-75E9-4490-B081-6A1D7106A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0"/>
            <a:ext cx="723106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tekstu 1">
            <a:extLst>
              <a:ext uri="{FF2B5EF4-FFF2-40B4-BE49-F238E27FC236}">
                <a16:creationId xmlns:a16="http://schemas.microsoft.com/office/drawing/2014/main" id="{38597F5C-C9D7-4A62-9059-E733AE126612}"/>
              </a:ext>
            </a:extLst>
          </p:cNvPr>
          <p:cNvSpPr>
            <a:spLocks noGrp="1"/>
          </p:cNvSpPr>
          <p:nvPr>
            <p:ph type="body" sz="quarter" idx="12"/>
          </p:nvPr>
        </p:nvSpPr>
        <p:spPr bwMode="auto">
          <a:xfrm>
            <a:off x="1458913" y="1855788"/>
            <a:ext cx="6383337" cy="247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中国高等教育机构</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技术转让和知识产权领域当前</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及未来</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所</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面临的挑战</a:t>
            </a:r>
          </a:p>
          <a:p>
            <a:pPr>
              <a:spcBef>
                <a:spcPct val="0"/>
              </a:spcBef>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中国知识产权管理网络成员、利益相关者、</a:t>
            </a:r>
            <a:r>
              <a:rPr lang="zh-CN" altLang="en-US" sz="1600" b="1" dirty="0">
                <a:latin typeface="微软雅黑" panose="020B0503020204020204" pitchFamily="34" charset="-122"/>
                <a:ea typeface="微软雅黑" panose="020B0503020204020204" pitchFamily="34" charset="-122"/>
              </a:rPr>
              <a:t>技术转让和知识产权</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专业</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人士</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民间</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机构</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和企业</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代表共同参与研讨会与圆桌会议</a:t>
            </a:r>
          </a:p>
          <a:p>
            <a:pPr eaLnBrk="1" hangingPunct="1">
              <a:spcBef>
                <a:spcPct val="0"/>
              </a:spcBef>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介绍“中国创新与知识产权战略蓝图”</a:t>
            </a:r>
          </a:p>
          <a:p>
            <a:pPr eaLnBrk="1" hangingPunct="1">
              <a:spcBef>
                <a:spcPct val="0"/>
              </a:spcBef>
              <a:buFont typeface="Arial" panose="020B0604020202020204" pitchFamily="34" charset="0"/>
              <a:buChar char="•"/>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上海，</a:t>
            </a:r>
            <a:r>
              <a:rPr lang="en-GB" altLang="zh-CN" sz="1600" b="1" dirty="0">
                <a:latin typeface="微软雅黑" panose="020B0503020204020204" pitchFamily="34" charset="-122"/>
                <a:ea typeface="微软雅黑" panose="020B0503020204020204" pitchFamily="34" charset="-122"/>
                <a:cs typeface="Franklin Gothic Book" panose="020B0503020102020204" pitchFamily="34" charset="0"/>
              </a:rPr>
              <a:t>2020</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年</a:t>
            </a:r>
            <a:r>
              <a:rPr lang="en-GB" altLang="zh-CN" sz="1600" b="1" dirty="0">
                <a:latin typeface="微软雅黑" panose="020B0503020204020204" pitchFamily="34" charset="-122"/>
                <a:ea typeface="微软雅黑" panose="020B0503020204020204" pitchFamily="34" charset="-122"/>
                <a:cs typeface="Franklin Gothic Book" panose="020B0503020102020204" pitchFamily="34" charset="0"/>
              </a:rPr>
              <a:t>9</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月。</a:t>
            </a:r>
          </a:p>
        </p:txBody>
      </p:sp>
      <p:sp>
        <p:nvSpPr>
          <p:cNvPr id="3" name="Symbol zastępczy tekstu 2">
            <a:extLst>
              <a:ext uri="{FF2B5EF4-FFF2-40B4-BE49-F238E27FC236}">
                <a16:creationId xmlns:a16="http://schemas.microsoft.com/office/drawing/2014/main" id="{48E30E57-9594-4B51-862E-37BF27B8EBFA}"/>
              </a:ext>
            </a:extLst>
          </p:cNvPr>
          <p:cNvSpPr>
            <a:spLocks noGrp="1"/>
          </p:cNvSpPr>
          <p:nvPr>
            <p:ph type="body" sz="quarter" idx="16"/>
          </p:nvPr>
        </p:nvSpPr>
        <p:spPr>
          <a:xfrm>
            <a:off x="979488" y="619125"/>
            <a:ext cx="7951787" cy="931863"/>
          </a:xfrm>
        </p:spPr>
        <p:txBody>
          <a:bodyPr wrap="square" lIns="91440" tIns="45720" rIns="91440" bIns="45720" numCol="1" anchor="t" anchorCtr="0" compatLnSpc="1">
            <a:prstTxWarp prst="textNoShape">
              <a:avLst/>
            </a:prstTxWarp>
          </a:bodyPr>
          <a:lstStyle/>
          <a:p>
            <a:pPr eaLnBrk="1" hangingPunct="1">
              <a:defRPr/>
            </a:pPr>
            <a:r>
              <a:rPr lang="zh-CN" altLang="en-US" dirty="0">
                <a:latin typeface="微软雅黑" panose="020B0503020204020204" pitchFamily="34" charset="-122"/>
                <a:ea typeface="微软雅黑" panose="020B0503020204020204" pitchFamily="34" charset="-122"/>
              </a:rPr>
              <a:t>知识产权国际会议</a:t>
            </a:r>
            <a:endParaRPr lang="zh-CN" altLang="pl-PL" dirty="0">
              <a:latin typeface="微软雅黑" panose="020B0503020204020204" pitchFamily="34" charset="-122"/>
              <a:ea typeface="微软雅黑" panose="020B0503020204020204" pitchFamily="34" charset="-122"/>
            </a:endParaRPr>
          </a:p>
          <a:p>
            <a:pPr eaLnBrk="1" hangingPunct="1">
              <a:defRPr/>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中国知识共享与知识产权管理战略”</a:t>
            </a:r>
            <a:endParaRPr lang="zh-CN" altLang="en-GB" dirty="0">
              <a:latin typeface="微软雅黑" panose="020B0503020204020204" pitchFamily="34" charset="-122"/>
              <a:ea typeface="微软雅黑" panose="020B0503020204020204" pitchFamily="34" charset="-122"/>
            </a:endParaRPr>
          </a:p>
          <a:p>
            <a:pPr eaLnBrk="1" hangingPunct="1">
              <a:defRPr/>
            </a:pPr>
            <a:endParaRPr lang="en-GB" altLang="zh-CN" dirty="0">
              <a:latin typeface="微软雅黑" panose="020B0503020204020204" pitchFamily="34" charset="-122"/>
              <a:ea typeface="微软雅黑" panose="020B0503020204020204" pitchFamily="34" charset="-122"/>
            </a:endParaRPr>
          </a:p>
        </p:txBody>
      </p:sp>
      <p:pic>
        <p:nvPicPr>
          <p:cNvPr id="3074" name="Picture 2">
            <a:extLst>
              <a:ext uri="{FF2B5EF4-FFF2-40B4-BE49-F238E27FC236}">
                <a16:creationId xmlns:a16="http://schemas.microsoft.com/office/drawing/2014/main" id="{B744FE34-A964-49E7-8E82-B5142CADE444}"/>
              </a:ext>
            </a:extLst>
          </p:cNvPr>
          <p:cNvPicPr>
            <a:picLocks noChangeAspect="1" noChangeArrowheads="1"/>
          </p:cNvPicPr>
          <p:nvPr/>
        </p:nvPicPr>
        <p:blipFill>
          <a:blip r:embed="rId3">
            <a:extLst/>
          </a:blip>
          <a:srcRect/>
          <a:stretch>
            <a:fillRect/>
          </a:stretch>
        </p:blipFill>
        <p:spPr bwMode="auto">
          <a:xfrm>
            <a:off x="1246909" y="4036291"/>
            <a:ext cx="6594929" cy="1104067"/>
          </a:xfrm>
          <a:prstGeom prst="rect">
            <a:avLst/>
          </a:prstGeom>
          <a:noFill/>
          <a:ln>
            <a:noFill/>
          </a:ln>
          <a:effectLst>
            <a:reflection endPos="0" dir="5400000" sy="-100000" algn="bl" rotWithShape="0"/>
          </a:effectLs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B9D1BA8-003C-4D41-901E-0C8E5EB350F8}"/>
              </a:ext>
            </a:extLst>
          </p:cNvPr>
          <p:cNvSpPr>
            <a:spLocks noGrp="1"/>
          </p:cNvSpPr>
          <p:nvPr>
            <p:ph type="body" sz="quarter" idx="10"/>
          </p:nvPr>
        </p:nvSpPr>
        <p:spPr>
          <a:xfrm>
            <a:off x="2733675" y="2281238"/>
            <a:ext cx="4217988" cy="1135062"/>
          </a:xfrm>
        </p:spPr>
        <p:txBody>
          <a:bodyPr wrap="square" lIns="91440" tIns="45720" rIns="91440" bIns="45720" numCol="1" anchor="t" anchorCtr="0" compatLnSpc="1">
            <a:prstTxWarp prst="textNoShape">
              <a:avLst/>
            </a:prstTxWarp>
          </a:bodyPr>
          <a:lstStyle/>
          <a:p>
            <a:pPr eaLnBrk="1" hangingPunct="1">
              <a:defRPr/>
            </a:pPr>
            <a:r>
              <a:rPr lang="pl-PL" altLang="zh-CN" dirty="0">
                <a:latin typeface="微软雅黑" panose="020B0503020204020204" pitchFamily="34" charset="-122"/>
                <a:ea typeface="微软雅黑" panose="020B0503020204020204" pitchFamily="34" charset="-122"/>
              </a:rPr>
              <a:t>ROBERTO ESCARRE URUEÑA </a:t>
            </a:r>
            <a:r>
              <a:rPr lang="zh-CN" altLang="pl-PL" dirty="0">
                <a:latin typeface="微软雅黑" panose="020B0503020204020204" pitchFamily="34" charset="-122"/>
                <a:ea typeface="微软雅黑" panose="020B0503020204020204" pitchFamily="34" charset="-122"/>
              </a:rPr>
              <a:t>博士</a:t>
            </a:r>
          </a:p>
          <a:p>
            <a:pPr eaLnBrk="1" hangingPunct="1">
              <a:defRPr/>
            </a:pPr>
            <a:r>
              <a:rPr lang="zh-CN" altLang="pl-PL" dirty="0">
                <a:latin typeface="微软雅黑" panose="020B0503020204020204" pitchFamily="34" charset="-122"/>
                <a:ea typeface="微软雅黑" panose="020B0503020204020204" pitchFamily="34" charset="-122"/>
              </a:rPr>
              <a:t>阿里坎特大学</a:t>
            </a:r>
          </a:p>
          <a:p>
            <a:pPr eaLnBrk="1" hangingPunct="1">
              <a:defRPr/>
            </a:pPr>
            <a:r>
              <a:rPr lang="pl-PL" altLang="zh-CN" dirty="0">
                <a:latin typeface="微软雅黑" panose="020B0503020204020204" pitchFamily="34" charset="-122"/>
                <a:ea typeface="微软雅黑" panose="020B0503020204020204" pitchFamily="34" charset="-122"/>
              </a:rPr>
              <a:t>r.escarre@ua.es</a:t>
            </a:r>
            <a:endParaRPr lang="en-GB" altLang="zh-CN" dirty="0">
              <a:latin typeface="微软雅黑" panose="020B0503020204020204" pitchFamily="34" charset="-122"/>
              <a:ea typeface="微软雅黑" panose="020B0503020204020204" pitchFamily="34" charset="-122"/>
            </a:endParaRPr>
          </a:p>
        </p:txBody>
      </p:sp>
      <p:sp>
        <p:nvSpPr>
          <p:cNvPr id="22531" name="Prostokąt 2">
            <a:extLst>
              <a:ext uri="{FF2B5EF4-FFF2-40B4-BE49-F238E27FC236}">
                <a16:creationId xmlns:a16="http://schemas.microsoft.com/office/drawing/2014/main" id="{FCCB1204-9684-496F-84FF-129D74DB8A6D}"/>
              </a:ext>
            </a:extLst>
          </p:cNvPr>
          <p:cNvSpPr>
            <a:spLocks noChangeArrowheads="1"/>
          </p:cNvSpPr>
          <p:nvPr/>
        </p:nvSpPr>
        <p:spPr bwMode="auto">
          <a:xfrm>
            <a:off x="3949700" y="166688"/>
            <a:ext cx="1730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ja-JP" altLang="en-US" sz="6000" b="1" dirty="0">
                <a:solidFill>
                  <a:srgbClr val="0B206F"/>
                </a:solidFill>
                <a:latin typeface="微软雅黑" panose="020B0503020204020204" pitchFamily="34" charset="-122"/>
                <a:ea typeface="微软雅黑" panose="020B0503020204020204" pitchFamily="34" charset="-122"/>
              </a:rPr>
              <a:t>谢谢</a:t>
            </a:r>
            <a:endParaRPr lang="en-GB" altLang="zh-CN" sz="6000" b="1" dirty="0">
              <a:solidFill>
                <a:srgbClr val="0B206F"/>
              </a:solidFill>
              <a:latin typeface="微软雅黑" panose="020B0503020204020204" pitchFamily="34" charset="-122"/>
              <a:ea typeface="微软雅黑" panose="020B0503020204020204" pitchFamily="34" charset="-122"/>
            </a:endParaRPr>
          </a:p>
        </p:txBody>
      </p:sp>
      <p:pic>
        <p:nvPicPr>
          <p:cNvPr id="22532" name="Picture 3">
            <a:extLst>
              <a:ext uri="{FF2B5EF4-FFF2-40B4-BE49-F238E27FC236}">
                <a16:creationId xmlns:a16="http://schemas.microsoft.com/office/drawing/2014/main" id="{503DA66D-47E1-4370-BD4B-24B908F21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3508375"/>
            <a:ext cx="65913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82D561CC-03E3-42FB-8DC7-A912B20BDBF6}"/>
              </a:ext>
            </a:extLst>
          </p:cNvPr>
          <p:cNvSpPr>
            <a:spLocks noGrp="1"/>
          </p:cNvSpPr>
          <p:nvPr>
            <p:ph type="body" sz="quarter" idx="12"/>
          </p:nvPr>
        </p:nvSpPr>
        <p:spPr>
          <a:xfrm>
            <a:off x="1670050" y="665163"/>
            <a:ext cx="5399088" cy="519112"/>
          </a:xfrm>
        </p:spPr>
        <p:txBody>
          <a:bodyPr vert="horz" lIns="91440" tIns="45720" rIns="91440" bIns="45720" numCol="1" anchor="t" anchorCtr="0" compatLnSpc="1">
            <a:prstTxWarp prst="textNoShape">
              <a:avLst/>
            </a:prstTxWarp>
          </a:bodyPr>
          <a:lstStyle/>
          <a:p>
            <a:pPr eaLnBrk="1" hangingPunct="1">
              <a:defRPr/>
            </a:pPr>
            <a:r>
              <a:rPr lang="zh-CN" altLang="pl-PL" dirty="0">
                <a:latin typeface="微软雅黑" panose="020B0503020204020204" pitchFamily="34" charset="-122"/>
                <a:ea typeface="微软雅黑" panose="020B0503020204020204" pitchFamily="34" charset="-122"/>
                <a:cs typeface="Arial" panose="020B0604020202020204" pitchFamily="34" charset="0"/>
              </a:rPr>
              <a:t>目录</a:t>
            </a:r>
            <a:endParaRPr lang="zh-CN" altLang="en-GB"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8195" name="Symbol zastępczy zawartości 2">
            <a:extLst>
              <a:ext uri="{FF2B5EF4-FFF2-40B4-BE49-F238E27FC236}">
                <a16:creationId xmlns:a16="http://schemas.microsoft.com/office/drawing/2014/main" id="{02BD0348-E713-4392-9393-6C79C0B96F64}"/>
              </a:ext>
            </a:extLst>
          </p:cNvPr>
          <p:cNvSpPr txBox="1">
            <a:spLocks/>
          </p:cNvSpPr>
          <p:nvPr/>
        </p:nvSpPr>
        <p:spPr bwMode="auto">
          <a:xfrm>
            <a:off x="1670050" y="1849438"/>
            <a:ext cx="6969125" cy="2043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Calibri" panose="020F0502020204030204" pitchFamily="34" charset="0"/>
              <a:buAutoNum type="arabicPeriod"/>
            </a:pPr>
            <a:r>
              <a:rPr lang="zh-CN" altLang="en-US" sz="2300" b="1" dirty="0">
                <a:solidFill>
                  <a:schemeClr val="accent2"/>
                </a:solidFill>
                <a:latin typeface="微软雅黑" panose="020B0503020204020204" pitchFamily="34" charset="-122"/>
                <a:ea typeface="微软雅黑" panose="020B0503020204020204" pitchFamily="34" charset="-122"/>
              </a:rPr>
              <a:t>中欧</a:t>
            </a:r>
            <a:r>
              <a:rPr lang="zh-CN" altLang="es-ES" sz="2300" b="1" dirty="0">
                <a:solidFill>
                  <a:schemeClr val="accent2"/>
                </a:solidFill>
                <a:latin typeface="微软雅黑" panose="020B0503020204020204" pitchFamily="34" charset="-122"/>
                <a:ea typeface="微软雅黑" panose="020B0503020204020204" pitchFamily="34" charset="-122"/>
              </a:rPr>
              <a:t>合作</a:t>
            </a:r>
            <a:r>
              <a:rPr lang="zh-CN" altLang="en-US" sz="2300" b="1" dirty="0">
                <a:solidFill>
                  <a:schemeClr val="accent2"/>
                </a:solidFill>
                <a:latin typeface="微软雅黑" panose="020B0503020204020204" pitchFamily="34" charset="-122"/>
                <a:ea typeface="微软雅黑" panose="020B0503020204020204" pitchFamily="34" charset="-122"/>
              </a:rPr>
              <a:t>潜力</a:t>
            </a:r>
            <a:r>
              <a:rPr lang="zh-CN" altLang="es-ES" sz="2300" b="1" dirty="0">
                <a:solidFill>
                  <a:schemeClr val="accent2"/>
                </a:solidFill>
                <a:latin typeface="微软雅黑" panose="020B0503020204020204" pitchFamily="34" charset="-122"/>
                <a:ea typeface="微软雅黑" panose="020B0503020204020204" pitchFamily="34" charset="-122"/>
              </a:rPr>
              <a:t>与捐助</a:t>
            </a:r>
            <a:r>
              <a:rPr lang="zh-CN" altLang="en-US" sz="2300" b="1" dirty="0">
                <a:solidFill>
                  <a:schemeClr val="accent2"/>
                </a:solidFill>
                <a:latin typeface="微软雅黑" panose="020B0503020204020204" pitchFamily="34" charset="-122"/>
                <a:ea typeface="微软雅黑" panose="020B0503020204020204" pitchFamily="34" charset="-122"/>
              </a:rPr>
              <a:t>方</a:t>
            </a:r>
            <a:endParaRPr lang="zh-CN" altLang="es-ES" sz="2300" b="1" dirty="0">
              <a:solidFill>
                <a:schemeClr val="accent2"/>
              </a:solidFill>
              <a:latin typeface="微软雅黑" panose="020B0503020204020204" pitchFamily="34" charset="-122"/>
              <a:ea typeface="微软雅黑" panose="020B0503020204020204" pitchFamily="34" charset="-122"/>
            </a:endParaRPr>
          </a:p>
          <a:p>
            <a:pPr eaLnBrk="1" hangingPunct="1">
              <a:spcBef>
                <a:spcPct val="20000"/>
              </a:spcBef>
              <a:buFont typeface="Calibri" panose="020F0502020204030204" pitchFamily="34" charset="0"/>
              <a:buAutoNum type="arabicPeriod"/>
            </a:pPr>
            <a:r>
              <a:rPr lang="zh-CN" altLang="en-US" sz="2300" b="1" dirty="0">
                <a:solidFill>
                  <a:schemeClr val="accent2"/>
                </a:solidFill>
                <a:latin typeface="微软雅黑" panose="020B0503020204020204" pitchFamily="34" charset="-122"/>
                <a:ea typeface="微软雅黑" panose="020B0503020204020204" pitchFamily="34" charset="-122"/>
              </a:rPr>
              <a:t>当前主要机遇</a:t>
            </a:r>
            <a:endParaRPr lang="zh-CN" altLang="es-ES" sz="2300" b="1" dirty="0">
              <a:solidFill>
                <a:schemeClr val="accent2"/>
              </a:solidFill>
              <a:latin typeface="微软雅黑" panose="020B0503020204020204" pitchFamily="34" charset="-122"/>
              <a:ea typeface="微软雅黑" panose="020B0503020204020204" pitchFamily="34" charset="-122"/>
            </a:endParaRPr>
          </a:p>
          <a:p>
            <a:pPr eaLnBrk="1" hangingPunct="1">
              <a:spcBef>
                <a:spcPct val="20000"/>
              </a:spcBef>
              <a:buFont typeface="Calibri" panose="020F0502020204030204" pitchFamily="34" charset="0"/>
              <a:buAutoNum type="arabicPeriod"/>
            </a:pPr>
            <a:r>
              <a:rPr lang="zh-CN" altLang="en-GB" sz="2300" b="1" dirty="0">
                <a:solidFill>
                  <a:schemeClr val="accent2"/>
                </a:solidFill>
                <a:latin typeface="微软雅黑" panose="020B0503020204020204" pitchFamily="34" charset="-122"/>
                <a:ea typeface="微软雅黑" panose="020B0503020204020204" pitchFamily="34" charset="-122"/>
              </a:rPr>
              <a:t>中国知识产权管理网络（</a:t>
            </a:r>
            <a:r>
              <a:rPr lang="en-GB" altLang="zh-CN" sz="2300" b="1" dirty="0" err="1">
                <a:solidFill>
                  <a:schemeClr val="accent2"/>
                </a:solidFill>
                <a:latin typeface="微软雅黑" panose="020B0503020204020204" pitchFamily="34" charset="-122"/>
                <a:ea typeface="微软雅黑" panose="020B0503020204020204" pitchFamily="34" charset="-122"/>
              </a:rPr>
              <a:t>CIPnet</a:t>
            </a:r>
            <a:r>
              <a:rPr lang="zh-CN" altLang="en-GB" sz="2300" b="1" dirty="0">
                <a:solidFill>
                  <a:schemeClr val="accent2"/>
                </a:solidFill>
                <a:latin typeface="微软雅黑" panose="020B0503020204020204" pitchFamily="34" charset="-122"/>
                <a:ea typeface="微软雅黑" panose="020B0503020204020204" pitchFamily="34" charset="-122"/>
              </a:rPr>
              <a:t>）项目</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57196C9-A5EF-4377-B346-FCF1B4C5139D}"/>
              </a:ext>
            </a:extLst>
          </p:cNvPr>
          <p:cNvSpPr>
            <a:spLocks noGrp="1"/>
          </p:cNvSpPr>
          <p:nvPr>
            <p:ph type="body" sz="quarter" idx="12"/>
          </p:nvPr>
        </p:nvSpPr>
        <p:spPr>
          <a:xfrm>
            <a:off x="1027113" y="106363"/>
            <a:ext cx="6383337" cy="519112"/>
          </a:xfrm>
        </p:spPr>
        <p:txBody>
          <a:bodyPr vert="horz" lIns="91440" tIns="45720" rIns="91440" bIns="45720" numCol="1" anchor="t" anchorCtr="0" compatLnSpc="1">
            <a:prstTxWarp prst="textNoShape">
              <a:avLst/>
            </a:prstTxWarp>
          </a:bodyPr>
          <a:lstStyle/>
          <a:p>
            <a:pPr algn="ctr">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中欧合作潜力</a:t>
            </a:r>
            <a:r>
              <a:rPr lang="zh-CN" altLang="es-ES" dirty="0">
                <a:latin typeface="微软雅黑" panose="020B0503020204020204" pitchFamily="34" charset="-122"/>
                <a:ea typeface="微软雅黑" panose="020B0503020204020204" pitchFamily="34" charset="-122"/>
                <a:cs typeface="Arial" panose="020B0604020202020204" pitchFamily="34" charset="0"/>
              </a:rPr>
              <a:t>与捐助</a:t>
            </a:r>
            <a:r>
              <a:rPr lang="zh-CN" altLang="en-US" dirty="0">
                <a:latin typeface="微软雅黑" panose="020B0503020204020204" pitchFamily="34" charset="-122"/>
                <a:ea typeface="微软雅黑" panose="020B0503020204020204" pitchFamily="34" charset="-122"/>
                <a:cs typeface="Arial" panose="020B0604020202020204" pitchFamily="34" charset="0"/>
              </a:rPr>
              <a:t>方</a:t>
            </a:r>
            <a:endParaRPr lang="zh-CN" altLang="es-ES"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9219" name="Imagen 2">
            <a:extLst>
              <a:ext uri="{FF2B5EF4-FFF2-40B4-BE49-F238E27FC236}">
                <a16:creationId xmlns:a16="http://schemas.microsoft.com/office/drawing/2014/main" id="{12865B9E-49EF-46CC-89BA-E5104B4E8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19" y="1308100"/>
            <a:ext cx="5681662"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uadroTexto 3">
            <a:extLst>
              <a:ext uri="{FF2B5EF4-FFF2-40B4-BE49-F238E27FC236}">
                <a16:creationId xmlns:a16="http://schemas.microsoft.com/office/drawing/2014/main" id="{CE903859-B945-42F8-ABC3-32999378160D}"/>
              </a:ext>
            </a:extLst>
          </p:cNvPr>
          <p:cNvSpPr txBox="1">
            <a:spLocks noChangeArrowheads="1"/>
          </p:cNvSpPr>
          <p:nvPr/>
        </p:nvSpPr>
        <p:spPr bwMode="auto">
          <a:xfrm>
            <a:off x="7502525" y="1336675"/>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s-ES" sz="1400" b="1" dirty="0">
                <a:solidFill>
                  <a:schemeClr val="accent1"/>
                </a:solidFill>
                <a:latin typeface="微软雅黑" panose="020B0503020204020204" pitchFamily="34" charset="-122"/>
                <a:ea typeface="微软雅黑" panose="020B0503020204020204" pitchFamily="34" charset="-122"/>
              </a:rPr>
              <a:t>部分</a:t>
            </a:r>
            <a:r>
              <a:rPr lang="zh-CN" altLang="en-US" sz="1400" b="1" dirty="0">
                <a:solidFill>
                  <a:schemeClr val="accent1"/>
                </a:solidFill>
                <a:latin typeface="微软雅黑" panose="020B0503020204020204" pitchFamily="34" charset="-122"/>
                <a:ea typeface="微软雅黑" panose="020B0503020204020204" pitchFamily="34" charset="-122"/>
              </a:rPr>
              <a:t>捐助方</a:t>
            </a:r>
            <a:endParaRPr lang="zh-CN" altLang="es-ES" sz="1400" b="1" dirty="0">
              <a:solidFill>
                <a:schemeClr val="accent1"/>
              </a:solidFill>
              <a:latin typeface="微软雅黑" panose="020B0503020204020204" pitchFamily="34" charset="-122"/>
              <a:ea typeface="微软雅黑" panose="020B0503020204020204" pitchFamily="34" charset="-122"/>
            </a:endParaRPr>
          </a:p>
        </p:txBody>
      </p:sp>
      <p:pic>
        <p:nvPicPr>
          <p:cNvPr id="9221" name="Picture 2" descr="Resultado de imagen de EUROPEAN COMMISSION">
            <a:extLst>
              <a:ext uri="{FF2B5EF4-FFF2-40B4-BE49-F238E27FC236}">
                <a16:creationId xmlns:a16="http://schemas.microsoft.com/office/drawing/2014/main" id="{BC0E1E9D-6020-48E3-8B28-60482B325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2024063"/>
            <a:ext cx="14224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Resultado de imagen de DAAD">
            <a:extLst>
              <a:ext uri="{FF2B5EF4-FFF2-40B4-BE49-F238E27FC236}">
                <a16:creationId xmlns:a16="http://schemas.microsoft.com/office/drawing/2014/main" id="{8394AD51-1256-41BE-A9CB-5B26F159A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0263" y="3497263"/>
            <a:ext cx="66833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Resultado de imagen de BRITISH COUNCIL">
            <a:extLst>
              <a:ext uri="{FF2B5EF4-FFF2-40B4-BE49-F238E27FC236}">
                <a16:creationId xmlns:a16="http://schemas.microsoft.com/office/drawing/2014/main" id="{8518CDAD-26C4-44A9-8304-3AFB5F9594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1650" y="3462338"/>
            <a:ext cx="966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Resultado de imagen de CAMPUSFRANCE">
            <a:extLst>
              <a:ext uri="{FF2B5EF4-FFF2-40B4-BE49-F238E27FC236}">
                <a16:creationId xmlns:a16="http://schemas.microsoft.com/office/drawing/2014/main" id="{72606069-5F93-4F6C-B578-D1A0878D7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0313" y="3773488"/>
            <a:ext cx="7953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a:extLst>
              <a:ext uri="{FF2B5EF4-FFF2-40B4-BE49-F238E27FC236}">
                <a16:creationId xmlns:a16="http://schemas.microsoft.com/office/drawing/2014/main" id="{88D7353F-CBAA-4F65-B52B-B6BF2F0826A6}"/>
              </a:ext>
            </a:extLst>
          </p:cNvPr>
          <p:cNvSpPr/>
          <p:nvPr/>
        </p:nvSpPr>
        <p:spPr>
          <a:xfrm>
            <a:off x="4059238" y="3921125"/>
            <a:ext cx="1055687" cy="306388"/>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0" name="Rectángulo redondeado 9">
            <a:extLst>
              <a:ext uri="{FF2B5EF4-FFF2-40B4-BE49-F238E27FC236}">
                <a16:creationId xmlns:a16="http://schemas.microsoft.com/office/drawing/2014/main" id="{7235F3FC-B1E2-4E75-A2C2-D21D5795504D}"/>
              </a:ext>
            </a:extLst>
          </p:cNvPr>
          <p:cNvSpPr/>
          <p:nvPr/>
        </p:nvSpPr>
        <p:spPr>
          <a:xfrm>
            <a:off x="3924300" y="2855913"/>
            <a:ext cx="1327150" cy="30638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9227" name="CuadroTexto 10">
            <a:extLst>
              <a:ext uri="{FF2B5EF4-FFF2-40B4-BE49-F238E27FC236}">
                <a16:creationId xmlns:a16="http://schemas.microsoft.com/office/drawing/2014/main" id="{67F1F94B-776D-4E48-BFCC-8E10636A5F94}"/>
              </a:ext>
            </a:extLst>
          </p:cNvPr>
          <p:cNvSpPr txBox="1">
            <a:spLocks noChangeArrowheads="1"/>
          </p:cNvSpPr>
          <p:nvPr/>
        </p:nvSpPr>
        <p:spPr bwMode="auto">
          <a:xfrm>
            <a:off x="7273925" y="4313238"/>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s-ES" altLang="zh-CN" sz="1400" b="1">
                <a:solidFill>
                  <a:schemeClr val="accent1"/>
                </a:solidFill>
                <a:latin typeface="Calibri" panose="020F0502020204030204" pitchFamily="34" charset="0"/>
              </a:rPr>
              <a:t>………</a:t>
            </a:r>
          </a:p>
        </p:txBody>
      </p:sp>
      <p:sp>
        <p:nvSpPr>
          <p:cNvPr id="9228" name="Text Box 12">
            <a:extLst>
              <a:ext uri="{FF2B5EF4-FFF2-40B4-BE49-F238E27FC236}">
                <a16:creationId xmlns:a16="http://schemas.microsoft.com/office/drawing/2014/main" id="{3A6AD058-E2AF-4F0B-9744-0CD003F5A821}"/>
              </a:ext>
            </a:extLst>
          </p:cNvPr>
          <p:cNvSpPr txBox="1">
            <a:spLocks noChangeArrowheads="1"/>
          </p:cNvSpPr>
          <p:nvPr/>
        </p:nvSpPr>
        <p:spPr bwMode="auto">
          <a:xfrm>
            <a:off x="3009900" y="1268413"/>
            <a:ext cx="1638300"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dirty="0">
                <a:latin typeface="微软雅黑" panose="020B0503020204020204" pitchFamily="34" charset="-122"/>
                <a:ea typeface="微软雅黑" panose="020B0503020204020204" pitchFamily="34" charset="-122"/>
              </a:rPr>
              <a:t>以教育为基础</a:t>
            </a:r>
          </a:p>
        </p:txBody>
      </p:sp>
      <p:sp>
        <p:nvSpPr>
          <p:cNvPr id="9229" name="Text Box 13">
            <a:extLst>
              <a:ext uri="{FF2B5EF4-FFF2-40B4-BE49-F238E27FC236}">
                <a16:creationId xmlns:a16="http://schemas.microsoft.com/office/drawing/2014/main" id="{E0BD62F8-3524-4200-B1D4-90714F1BC9B0}"/>
              </a:ext>
            </a:extLst>
          </p:cNvPr>
          <p:cNvSpPr txBox="1">
            <a:spLocks noChangeArrowheads="1"/>
          </p:cNvSpPr>
          <p:nvPr/>
        </p:nvSpPr>
        <p:spPr bwMode="auto">
          <a:xfrm>
            <a:off x="924561" y="2855913"/>
            <a:ext cx="999490"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个人</a:t>
            </a:r>
          </a:p>
        </p:txBody>
      </p:sp>
      <p:sp>
        <p:nvSpPr>
          <p:cNvPr id="9230" name="Text Box 14">
            <a:extLst>
              <a:ext uri="{FF2B5EF4-FFF2-40B4-BE49-F238E27FC236}">
                <a16:creationId xmlns:a16="http://schemas.microsoft.com/office/drawing/2014/main" id="{C8BD4E9A-EB29-42B1-9F6A-0977B614B9C1}"/>
              </a:ext>
            </a:extLst>
          </p:cNvPr>
          <p:cNvSpPr txBox="1">
            <a:spLocks noChangeArrowheads="1"/>
          </p:cNvSpPr>
          <p:nvPr/>
        </p:nvSpPr>
        <p:spPr bwMode="auto">
          <a:xfrm>
            <a:off x="5635625" y="2855913"/>
            <a:ext cx="1638300"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dirty="0">
                <a:latin typeface="微软雅黑" panose="020B0503020204020204" pitchFamily="34" charset="-122"/>
                <a:ea typeface="微软雅黑" panose="020B0503020204020204" pitchFamily="34" charset="-122"/>
              </a:rPr>
              <a:t>机构</a:t>
            </a:r>
          </a:p>
        </p:txBody>
      </p:sp>
      <p:sp>
        <p:nvSpPr>
          <p:cNvPr id="9231" name="Text Box 15">
            <a:extLst>
              <a:ext uri="{FF2B5EF4-FFF2-40B4-BE49-F238E27FC236}">
                <a16:creationId xmlns:a16="http://schemas.microsoft.com/office/drawing/2014/main" id="{191D5205-9C63-4984-A7F7-A4BA7D3C8362}"/>
              </a:ext>
            </a:extLst>
          </p:cNvPr>
          <p:cNvSpPr txBox="1">
            <a:spLocks noChangeArrowheads="1"/>
          </p:cNvSpPr>
          <p:nvPr/>
        </p:nvSpPr>
        <p:spPr bwMode="auto">
          <a:xfrm>
            <a:off x="2190750" y="1782763"/>
            <a:ext cx="1457325" cy="939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出席国际会议</a:t>
            </a:r>
          </a:p>
          <a:p>
            <a:pPr eaLnBrk="1" hangingPunct="1">
              <a:spcBef>
                <a:spcPct val="50000"/>
              </a:spcBef>
            </a:pPr>
            <a:endParaRPr lang="zh-CN" altLang="en-US" sz="1000" dirty="0">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1000" dirty="0">
                <a:latin typeface="微软雅黑" panose="020B0503020204020204" pitchFamily="34" charset="-122"/>
                <a:ea typeface="微软雅黑" panose="020B0503020204020204" pitchFamily="34" charset="-122"/>
              </a:rPr>
              <a:t>客座讲师计划</a:t>
            </a:r>
          </a:p>
        </p:txBody>
      </p:sp>
      <p:sp>
        <p:nvSpPr>
          <p:cNvPr id="9232" name="Text Box 16">
            <a:extLst>
              <a:ext uri="{FF2B5EF4-FFF2-40B4-BE49-F238E27FC236}">
                <a16:creationId xmlns:a16="http://schemas.microsoft.com/office/drawing/2014/main" id="{0FDAF12D-D43C-49B4-8859-36D1A0669E9F}"/>
              </a:ext>
            </a:extLst>
          </p:cNvPr>
          <p:cNvSpPr txBox="1">
            <a:spLocks noChangeArrowheads="1"/>
          </p:cNvSpPr>
          <p:nvPr/>
        </p:nvSpPr>
        <p:spPr bwMode="auto">
          <a:xfrm>
            <a:off x="2190750" y="3287713"/>
            <a:ext cx="1457325" cy="711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博导计划</a:t>
            </a:r>
          </a:p>
          <a:p>
            <a:pPr eaLnBrk="1" hangingPunct="1">
              <a:spcBef>
                <a:spcPct val="50000"/>
              </a:spcBef>
            </a:pPr>
            <a:endParaRPr lang="zh-CN" altLang="en-US" sz="1000" dirty="0">
              <a:latin typeface="微软雅黑" panose="020B0503020204020204" pitchFamily="34" charset="-122"/>
              <a:ea typeface="微软雅黑" panose="020B0503020204020204" pitchFamily="34" charset="-122"/>
            </a:endParaRPr>
          </a:p>
          <a:p>
            <a:pPr eaLnBrk="1" hangingPunct="1">
              <a:spcBef>
                <a:spcPct val="50000"/>
              </a:spcBef>
            </a:pPr>
            <a:r>
              <a:rPr lang="zh-CN" altLang="en-US" sz="1000" dirty="0">
                <a:latin typeface="微软雅黑" panose="020B0503020204020204" pitchFamily="34" charset="-122"/>
                <a:ea typeface="微软雅黑" panose="020B0503020204020204" pitchFamily="34" charset="-122"/>
              </a:rPr>
              <a:t>科研著作</a:t>
            </a:r>
          </a:p>
        </p:txBody>
      </p:sp>
      <p:sp>
        <p:nvSpPr>
          <p:cNvPr id="9233" name="Text Box 17">
            <a:extLst>
              <a:ext uri="{FF2B5EF4-FFF2-40B4-BE49-F238E27FC236}">
                <a16:creationId xmlns:a16="http://schemas.microsoft.com/office/drawing/2014/main" id="{D63B0072-4925-40B9-AA72-A43BCBB7715D}"/>
              </a:ext>
            </a:extLst>
          </p:cNvPr>
          <p:cNvSpPr txBox="1">
            <a:spLocks noChangeArrowheads="1"/>
          </p:cNvSpPr>
          <p:nvPr/>
        </p:nvSpPr>
        <p:spPr bwMode="auto">
          <a:xfrm>
            <a:off x="3784601" y="1750595"/>
            <a:ext cx="1638300" cy="116955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学生流动计划</a:t>
            </a:r>
          </a:p>
          <a:p>
            <a:pPr eaLnBrk="1" hangingPunct="1">
              <a:spcBef>
                <a:spcPct val="50000"/>
              </a:spcBef>
            </a:pPr>
            <a:r>
              <a:rPr lang="zh-CN" altLang="en-US" sz="1000" dirty="0">
                <a:latin typeface="微软雅黑" panose="020B0503020204020204" pitchFamily="34" charset="-122"/>
                <a:ea typeface="微软雅黑" panose="020B0503020204020204" pitchFamily="34" charset="-122"/>
              </a:rPr>
              <a:t>教职人员流动计划</a:t>
            </a:r>
          </a:p>
          <a:p>
            <a:pPr eaLnBrk="1" hangingPunct="1">
              <a:spcBef>
                <a:spcPct val="50000"/>
              </a:spcBef>
            </a:pPr>
            <a:r>
              <a:rPr lang="zh-CN" altLang="en-US" sz="1000" dirty="0">
                <a:latin typeface="微软雅黑" panose="020B0503020204020204" pitchFamily="34" charset="-122"/>
                <a:ea typeface="微软雅黑" panose="020B0503020204020204" pitchFamily="34" charset="-122"/>
              </a:rPr>
              <a:t>教学休假计划</a:t>
            </a:r>
          </a:p>
          <a:p>
            <a:pPr eaLnBrk="1" hangingPunct="1">
              <a:spcBef>
                <a:spcPct val="50000"/>
              </a:spcBef>
            </a:pPr>
            <a:r>
              <a:rPr lang="zh-CN" altLang="en-US" sz="1000" dirty="0">
                <a:latin typeface="微软雅黑" panose="020B0503020204020204" pitchFamily="34" charset="-122"/>
                <a:ea typeface="微软雅黑" panose="020B0503020204020204" pitchFamily="34" charset="-122"/>
              </a:rPr>
              <a:t>双学位项目</a:t>
            </a:r>
            <a:endParaRPr lang="en-US" altLang="zh-CN" sz="1000" dirty="0">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dirty="0">
              <a:latin typeface="微软雅黑" panose="020B0503020204020204" pitchFamily="34" charset="-122"/>
              <a:ea typeface="微软雅黑" panose="020B0503020204020204" pitchFamily="34" charset="-122"/>
            </a:endParaRPr>
          </a:p>
        </p:txBody>
      </p:sp>
      <p:sp>
        <p:nvSpPr>
          <p:cNvPr id="9234" name="Rectangle 18">
            <a:extLst>
              <a:ext uri="{FF2B5EF4-FFF2-40B4-BE49-F238E27FC236}">
                <a16:creationId xmlns:a16="http://schemas.microsoft.com/office/drawing/2014/main" id="{12AB869C-0A1F-47FD-BF62-DC7BBBC2496E}"/>
              </a:ext>
            </a:extLst>
          </p:cNvPr>
          <p:cNvSpPr>
            <a:spLocks noChangeArrowheads="1"/>
          </p:cNvSpPr>
          <p:nvPr/>
        </p:nvSpPr>
        <p:spPr bwMode="auto">
          <a:xfrm>
            <a:off x="3919537" y="2800603"/>
            <a:ext cx="1457325" cy="376237"/>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zh-CN" altLang="en-US" sz="1200" b="1" dirty="0">
                <a:latin typeface="微软雅黑" panose="020B0503020204020204" pitchFamily="34" charset="-122"/>
                <a:ea typeface="微软雅黑" panose="020B0503020204020204" pitchFamily="34" charset="-122"/>
              </a:rPr>
              <a:t>能力建设项目</a:t>
            </a:r>
            <a:r>
              <a:rPr lang="zh-CN" altLang="en-US" dirty="0">
                <a:latin typeface="微软雅黑" panose="020B0503020204020204" pitchFamily="34" charset="-122"/>
                <a:ea typeface="微软雅黑" panose="020B0503020204020204" pitchFamily="34" charset="-122"/>
              </a:rPr>
              <a:t> </a:t>
            </a:r>
          </a:p>
        </p:txBody>
      </p:sp>
      <p:sp>
        <p:nvSpPr>
          <p:cNvPr id="9235" name="Rectangle 21">
            <a:extLst>
              <a:ext uri="{FF2B5EF4-FFF2-40B4-BE49-F238E27FC236}">
                <a16:creationId xmlns:a16="http://schemas.microsoft.com/office/drawing/2014/main" id="{9687BB4F-C28D-46AB-825E-B9DB85143372}"/>
              </a:ext>
            </a:extLst>
          </p:cNvPr>
          <p:cNvSpPr>
            <a:spLocks noChangeArrowheads="1"/>
          </p:cNvSpPr>
          <p:nvPr/>
        </p:nvSpPr>
        <p:spPr bwMode="auto">
          <a:xfrm>
            <a:off x="3919538" y="3921125"/>
            <a:ext cx="1457325" cy="3762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latin typeface="微软雅黑" panose="020B0503020204020204" pitchFamily="34" charset="-122"/>
                <a:ea typeface="微软雅黑" panose="020B0503020204020204" pitchFamily="34" charset="-122"/>
              </a:rPr>
              <a:t>研究项目</a:t>
            </a:r>
            <a:r>
              <a:rPr lang="zh-CN" altLang="en-US" dirty="0">
                <a:latin typeface="微软雅黑" panose="020B0503020204020204" pitchFamily="34" charset="-122"/>
                <a:ea typeface="微软雅黑" panose="020B0503020204020204" pitchFamily="34" charset="-122"/>
              </a:rPr>
              <a:t> </a:t>
            </a:r>
          </a:p>
        </p:txBody>
      </p:sp>
      <p:sp>
        <p:nvSpPr>
          <p:cNvPr id="9236" name="Text Box 22">
            <a:extLst>
              <a:ext uri="{FF2B5EF4-FFF2-40B4-BE49-F238E27FC236}">
                <a16:creationId xmlns:a16="http://schemas.microsoft.com/office/drawing/2014/main" id="{E48C1111-BBB6-4104-8BA8-D1BEDD877E44}"/>
              </a:ext>
            </a:extLst>
          </p:cNvPr>
          <p:cNvSpPr txBox="1">
            <a:spLocks noChangeArrowheads="1"/>
          </p:cNvSpPr>
          <p:nvPr/>
        </p:nvSpPr>
        <p:spPr bwMode="auto">
          <a:xfrm>
            <a:off x="3924300" y="3510611"/>
            <a:ext cx="14573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国际会议</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会议组织</a:t>
            </a:r>
          </a:p>
        </p:txBody>
      </p:sp>
      <p:sp>
        <p:nvSpPr>
          <p:cNvPr id="21" name="Text Box 12">
            <a:extLst>
              <a:ext uri="{FF2B5EF4-FFF2-40B4-BE49-F238E27FC236}">
                <a16:creationId xmlns:a16="http://schemas.microsoft.com/office/drawing/2014/main" id="{392AC137-7C8A-4682-96D3-37F907F0AC5C}"/>
              </a:ext>
            </a:extLst>
          </p:cNvPr>
          <p:cNvSpPr txBox="1">
            <a:spLocks noChangeArrowheads="1"/>
          </p:cNvSpPr>
          <p:nvPr/>
        </p:nvSpPr>
        <p:spPr bwMode="auto">
          <a:xfrm>
            <a:off x="2919412" y="4442906"/>
            <a:ext cx="1638300"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dirty="0">
                <a:latin typeface="微软雅黑" panose="020B0503020204020204" pitchFamily="34" charset="-122"/>
                <a:ea typeface="微软雅黑" panose="020B0503020204020204" pitchFamily="34" charset="-122"/>
              </a:rPr>
              <a:t>以研究为基础</a:t>
            </a:r>
          </a:p>
        </p:txBody>
      </p:sp>
      <p:sp>
        <p:nvSpPr>
          <p:cNvPr id="22" name="Text Box 16">
            <a:extLst>
              <a:ext uri="{FF2B5EF4-FFF2-40B4-BE49-F238E27FC236}">
                <a16:creationId xmlns:a16="http://schemas.microsoft.com/office/drawing/2014/main" id="{66D09AC5-B5FC-4640-A280-AB651F2FAFA3}"/>
              </a:ext>
            </a:extLst>
          </p:cNvPr>
          <p:cNvSpPr txBox="1">
            <a:spLocks noChangeArrowheads="1"/>
          </p:cNvSpPr>
          <p:nvPr/>
        </p:nvSpPr>
        <p:spPr bwMode="auto">
          <a:xfrm>
            <a:off x="7580313" y="2721483"/>
            <a:ext cx="882650" cy="24622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欧盟委员会</a:t>
            </a:r>
          </a:p>
        </p:txBody>
      </p:sp>
      <p:sp>
        <p:nvSpPr>
          <p:cNvPr id="23" name="Text Box 16">
            <a:extLst>
              <a:ext uri="{FF2B5EF4-FFF2-40B4-BE49-F238E27FC236}">
                <a16:creationId xmlns:a16="http://schemas.microsoft.com/office/drawing/2014/main" id="{C15B7934-51D9-49CF-A86A-CD1942231619}"/>
              </a:ext>
            </a:extLst>
          </p:cNvPr>
          <p:cNvSpPr txBox="1">
            <a:spLocks noChangeArrowheads="1"/>
          </p:cNvSpPr>
          <p:nvPr/>
        </p:nvSpPr>
        <p:spPr bwMode="auto">
          <a:xfrm>
            <a:off x="8439944" y="3453646"/>
            <a:ext cx="604044" cy="55399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000" dirty="0">
                <a:latin typeface="微软雅黑" panose="020B0503020204020204" pitchFamily="34" charset="-122"/>
                <a:ea typeface="微软雅黑" panose="020B0503020204020204" pitchFamily="34" charset="-122"/>
              </a:rPr>
              <a:t>英国文化委员会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8F8870D-7BA6-4AE6-9576-6844DEFEBC7A}"/>
              </a:ext>
            </a:extLst>
          </p:cNvPr>
          <p:cNvSpPr>
            <a:spLocks noGrp="1"/>
          </p:cNvSpPr>
          <p:nvPr>
            <p:ph type="body" sz="quarter" idx="12"/>
          </p:nvPr>
        </p:nvSpPr>
        <p:spPr>
          <a:xfrm>
            <a:off x="1239838" y="260350"/>
            <a:ext cx="5324475" cy="519113"/>
          </a:xfrm>
        </p:spPr>
        <p:txBody>
          <a:bodyPr vert="horz" lIns="91440" tIns="45720" rIns="91440" bIns="45720" numCol="1" anchor="t" anchorCtr="0" compatLnSpc="1">
            <a:prstTxWarp prst="textNoShape">
              <a:avLst/>
            </a:prstTxWarp>
          </a:bodyPr>
          <a:lstStyle/>
          <a:p>
            <a:pPr eaLnBrk="1" hangingPunct="1">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当前主要机遇与</a:t>
            </a:r>
            <a:r>
              <a:rPr lang="zh-CN" altLang="es-ES" dirty="0">
                <a:latin typeface="微软雅黑" panose="020B0503020204020204" pitchFamily="34" charset="-122"/>
                <a:ea typeface="微软雅黑" panose="020B0503020204020204" pitchFamily="34" charset="-122"/>
                <a:cs typeface="Arial" panose="020B0604020202020204" pitchFamily="34" charset="0"/>
              </a:rPr>
              <a:t>中欧框架</a:t>
            </a:r>
          </a:p>
        </p:txBody>
      </p:sp>
      <p:sp>
        <p:nvSpPr>
          <p:cNvPr id="10243" name="Symbol zastępczy tekstu 1">
            <a:extLst>
              <a:ext uri="{FF2B5EF4-FFF2-40B4-BE49-F238E27FC236}">
                <a16:creationId xmlns:a16="http://schemas.microsoft.com/office/drawing/2014/main" id="{3BF54D6E-2F52-409A-B9B7-6CB81A67E313}"/>
              </a:ext>
            </a:extLst>
          </p:cNvPr>
          <p:cNvSpPr txBox="1">
            <a:spLocks/>
          </p:cNvSpPr>
          <p:nvPr/>
        </p:nvSpPr>
        <p:spPr bwMode="auto">
          <a:xfrm>
            <a:off x="1301750" y="1347788"/>
            <a:ext cx="6310313" cy="15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a:solidFill>
                  <a:srgbClr val="D70011"/>
                </a:solidFill>
                <a:latin typeface="微软雅黑" panose="020B0503020204020204" pitchFamily="34" charset="-122"/>
                <a:ea typeface="微软雅黑" panose="020B0503020204020204" pitchFamily="34" charset="-122"/>
                <a:cs typeface="Arial" panose="020B0604020202020204" pitchFamily="34" charset="0"/>
              </a:rPr>
              <a:t>中欧科研创新联合资助机制</a:t>
            </a:r>
            <a:endParaRPr lang="zh-CN" altLang="en-GB" sz="1600" b="1" dirty="0">
              <a:solidFill>
                <a:srgbClr val="D70011"/>
              </a:solidFill>
              <a:latin typeface="微软雅黑" panose="020B0503020204020204" pitchFamily="34" charset="-122"/>
              <a:ea typeface="微软雅黑" panose="020B0503020204020204" pitchFamily="34" charset="-122"/>
              <a:cs typeface="Arial" panose="020B0604020202020204" pitchFamily="34" charset="0"/>
            </a:endParaRPr>
          </a:p>
          <a:p>
            <a:pPr>
              <a:spcBef>
                <a:spcPct val="20000"/>
              </a:spcBef>
            </a:pP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2018</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年</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10</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月</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22</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日由科技部</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公布，</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呼吁中国</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相关方全面参与</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地平线</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2020</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工作计划</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的</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2018</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年</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提议计划。其中涉及</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9</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个</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内容</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广泛的优先领域，预计将能为</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15</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个项目提供</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总额</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为</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5</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千</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万元人民币</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的资金支持</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。截止日期：</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2018</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年</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12</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月</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10</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日</a:t>
            </a:r>
          </a:p>
          <a:p>
            <a:pPr eaLnBrk="1" hangingPunct="1">
              <a:spcBef>
                <a:spcPct val="20000"/>
              </a:spcBef>
              <a:buFont typeface="Arial" panose="020B0604020202020204" pitchFamily="34" charset="0"/>
              <a:buNone/>
            </a:pPr>
            <a:endParaRPr lang="en-GB" altLang="zh-CN"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244" name="Symbol zastępczy tekstu 1">
            <a:extLst>
              <a:ext uri="{FF2B5EF4-FFF2-40B4-BE49-F238E27FC236}">
                <a16:creationId xmlns:a16="http://schemas.microsoft.com/office/drawing/2014/main" id="{6CD860D5-4C4B-42C4-A38C-5C3762106F5B}"/>
              </a:ext>
            </a:extLst>
          </p:cNvPr>
          <p:cNvSpPr txBox="1">
            <a:spLocks/>
          </p:cNvSpPr>
          <p:nvPr/>
        </p:nvSpPr>
        <p:spPr bwMode="auto">
          <a:xfrm>
            <a:off x="1301750" y="2830513"/>
            <a:ext cx="6383338" cy="20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GB" sz="1600" b="1" dirty="0">
                <a:solidFill>
                  <a:srgbClr val="D70011"/>
                </a:solidFill>
                <a:latin typeface="微软雅黑" panose="020B0503020204020204" pitchFamily="34" charset="-122"/>
                <a:ea typeface="微软雅黑" panose="020B0503020204020204" pitchFamily="34" charset="-122"/>
                <a:cs typeface="Arial" panose="020B0604020202020204" pitchFamily="34" charset="0"/>
              </a:rPr>
              <a:t>伊拉斯谟项目</a:t>
            </a:r>
            <a:r>
              <a:rPr lang="en-GB" altLang="zh-CN" sz="1600" b="1" dirty="0">
                <a:solidFill>
                  <a:srgbClr val="D70011"/>
                </a:solidFill>
                <a:latin typeface="微软雅黑" panose="020B0503020204020204" pitchFamily="34" charset="-122"/>
                <a:ea typeface="微软雅黑" panose="020B0503020204020204" pitchFamily="34" charset="-122"/>
                <a:cs typeface="Arial" panose="020B0604020202020204" pitchFamily="34" charset="0"/>
              </a:rPr>
              <a:t>+</a:t>
            </a:r>
            <a:r>
              <a:rPr lang="zh-CN" altLang="en-GB" sz="1600" b="1" dirty="0">
                <a:solidFill>
                  <a:srgbClr val="D70011"/>
                </a:solidFill>
                <a:latin typeface="微软雅黑" panose="020B0503020204020204" pitchFamily="34" charset="-122"/>
                <a:ea typeface="微软雅黑" panose="020B0503020204020204" pitchFamily="34" charset="-122"/>
                <a:cs typeface="Arial" panose="020B0604020202020204" pitchFamily="34" charset="0"/>
              </a:rPr>
              <a:t>高等教育能力建设项目</a:t>
            </a:r>
          </a:p>
          <a:p>
            <a:pPr>
              <a:spcBef>
                <a:spcPct val="20000"/>
              </a:spcBef>
            </a:pP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2018</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年</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10</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月</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24</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日</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欧盟教育、视听及文化执行署（</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EACEA</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 发布</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了</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基于多边合作伙伴关系的跨国合作项目</a:t>
            </a:r>
            <a:r>
              <a:rPr lang="en-US" altLang="zh-CN" sz="1400" b="1" dirty="0">
                <a:latin typeface="微软雅黑" panose="020B0503020204020204" pitchFamily="34" charset="-122"/>
                <a:ea typeface="微软雅黑" panose="020B0503020204020204" pitchFamily="34" charset="-122"/>
                <a:cs typeface="Arial" panose="020B0604020202020204" pitchFamily="34" charset="0"/>
              </a:rPr>
              <a:t>——</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高等教育能力建设项目</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。该</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项目主要</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在</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各高等教育机构之间开展</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旨在</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支持高等教育的</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现代化、可及性</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提升</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和国际化</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水平，及教育质量的提高等。</a:t>
            </a:r>
            <a:endParaRPr lang="en-GB" altLang="zh-CN" sz="1400" b="1"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spcBef>
                <a:spcPct val="20000"/>
              </a:spcBef>
              <a:buFont typeface="Arial" panose="020B0604020202020204" pitchFamily="34" charset="0"/>
              <a:buNone/>
            </a:pP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知识产权相关</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的</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优先</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事项</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校企</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合作、大学服务、管理和战略规划。</a:t>
            </a:r>
          </a:p>
          <a:p>
            <a:pPr eaLnBrk="1" hangingPunct="1">
              <a:spcBef>
                <a:spcPct val="20000"/>
              </a:spcBef>
              <a:buFont typeface="Arial" panose="020B0604020202020204" pitchFamily="34" charset="0"/>
              <a:buNone/>
            </a:pP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截止日期：</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2019</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年</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2</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月</a:t>
            </a:r>
            <a:r>
              <a:rPr lang="en-GB" altLang="zh-CN" sz="1400" b="1" dirty="0">
                <a:latin typeface="微软雅黑" panose="020B0503020204020204" pitchFamily="34" charset="-122"/>
                <a:ea typeface="微软雅黑" panose="020B0503020204020204" pitchFamily="34" charset="-122"/>
                <a:cs typeface="Arial" panose="020B0604020202020204" pitchFamily="34" charset="0"/>
              </a:rPr>
              <a:t>7</a:t>
            </a:r>
            <a:r>
              <a:rPr lang="zh-CN" altLang="en-GB" sz="1400" b="1" dirty="0">
                <a:latin typeface="微软雅黑" panose="020B0503020204020204" pitchFamily="34" charset="-122"/>
                <a:ea typeface="微软雅黑" panose="020B0503020204020204" pitchFamily="34" charset="-122"/>
                <a:cs typeface="Arial" panose="020B0604020202020204" pitchFamily="34" charset="0"/>
              </a:rPr>
              <a:t>日</a:t>
            </a:r>
          </a:p>
          <a:p>
            <a:pPr eaLnBrk="1" hangingPunct="1">
              <a:spcBef>
                <a:spcPct val="20000"/>
              </a:spcBef>
              <a:buFont typeface="Arial" panose="020B0604020202020204" pitchFamily="34" charset="0"/>
              <a:buNone/>
            </a:pPr>
            <a:endParaRPr lang="en-GB" altLang="zh-CN" sz="16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0245" name="Picture 6" descr="Resultado de imagen de erasmus+">
            <a:extLst>
              <a:ext uri="{FF2B5EF4-FFF2-40B4-BE49-F238E27FC236}">
                <a16:creationId xmlns:a16="http://schemas.microsoft.com/office/drawing/2014/main" id="{763BD6E5-3C88-4C39-B205-750C4E8FB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3" y="2782888"/>
            <a:ext cx="139223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Resultado de imagen de horizon 2020">
            <a:extLst>
              <a:ext uri="{FF2B5EF4-FFF2-40B4-BE49-F238E27FC236}">
                <a16:creationId xmlns:a16="http://schemas.microsoft.com/office/drawing/2014/main" id="{ED93EE13-1728-4592-934B-A1CB48D38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1368425"/>
            <a:ext cx="15906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a:extLst>
              <a:ext uri="{FF2B5EF4-FFF2-40B4-BE49-F238E27FC236}">
                <a16:creationId xmlns:a16="http://schemas.microsoft.com/office/drawing/2014/main" id="{096E2831-8DE8-448F-8D18-58D54055942D}"/>
              </a:ext>
            </a:extLst>
          </p:cNvPr>
          <p:cNvSpPr txBox="1">
            <a:spLocks noChangeArrowheads="1"/>
          </p:cNvSpPr>
          <p:nvPr/>
        </p:nvSpPr>
        <p:spPr bwMode="auto">
          <a:xfrm>
            <a:off x="8121650" y="1668328"/>
            <a:ext cx="882650" cy="24622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1000" dirty="0">
                <a:solidFill>
                  <a:schemeClr val="tx2">
                    <a:lumMod val="75000"/>
                  </a:schemeClr>
                </a:solidFill>
                <a:latin typeface="微软雅黑" panose="020B0503020204020204" pitchFamily="34" charset="-122"/>
                <a:ea typeface="微软雅黑" panose="020B0503020204020204" pitchFamily="34" charset="-122"/>
              </a:rPr>
              <a:t>地平线</a:t>
            </a:r>
            <a:r>
              <a:rPr lang="en-US" altLang="zh-CN" sz="1000" dirty="0">
                <a:solidFill>
                  <a:schemeClr val="tx2">
                    <a:lumMod val="75000"/>
                  </a:schemeClr>
                </a:solidFill>
                <a:latin typeface="微软雅黑" panose="020B0503020204020204" pitchFamily="34" charset="-122"/>
                <a:ea typeface="微软雅黑" panose="020B0503020204020204" pitchFamily="34" charset="-122"/>
              </a:rPr>
              <a:t>2020</a:t>
            </a:r>
            <a:endParaRPr lang="zh-CN" altLang="en-US" sz="1000"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D35A837F-2794-4654-8CEC-C6B0EC8885DF}"/>
              </a:ext>
            </a:extLst>
          </p:cNvPr>
          <p:cNvSpPr/>
          <p:nvPr/>
        </p:nvSpPr>
        <p:spPr>
          <a:xfrm>
            <a:off x="1420659" y="533267"/>
            <a:ext cx="1553952" cy="700192"/>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GB" sz="4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rPr>
              <a:t>CHINA</a:t>
            </a:r>
            <a:endParaRPr lang="pl-PL" sz="4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endParaRPr>
          </a:p>
        </p:txBody>
      </p:sp>
      <p:sp>
        <p:nvSpPr>
          <p:cNvPr id="6" name="Prostokąt 5">
            <a:extLst>
              <a:ext uri="{FF2B5EF4-FFF2-40B4-BE49-F238E27FC236}">
                <a16:creationId xmlns:a16="http://schemas.microsoft.com/office/drawing/2014/main" id="{11930FF5-75B0-4F37-9883-F6465E081A5A}"/>
              </a:ext>
            </a:extLst>
          </p:cNvPr>
          <p:cNvSpPr/>
          <p:nvPr/>
        </p:nvSpPr>
        <p:spPr>
          <a:xfrm>
            <a:off x="1382192" y="1471349"/>
            <a:ext cx="5772414" cy="700192"/>
          </a:xfrm>
          <a:prstGeom prst="rect">
            <a:avLst/>
          </a:prstGeom>
        </p:spPr>
        <p:txBody>
          <a:bodyPr wrap="none" lIns="68580" tIns="34290" rIns="68580" bIns="34290">
            <a:spAutoFit/>
          </a:bodyPr>
          <a:lstStyle/>
          <a:p>
            <a:pPr eaLnBrk="1" fontAlgn="auto" hangingPunct="1">
              <a:spcBef>
                <a:spcPts val="0"/>
              </a:spcBef>
              <a:spcAft>
                <a:spcPts val="0"/>
              </a:spcAft>
              <a:defRPr/>
            </a:pPr>
            <a:r>
              <a:rPr lang="en-GB" sz="41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ea typeface="+mn-ea"/>
              </a:rPr>
              <a:t>INTELLECTUAL PROPERTY </a:t>
            </a:r>
            <a:endParaRPr lang="en-GB" sz="4100" dirty="0">
              <a:solidFill>
                <a:srgbClr val="FF0000"/>
              </a:solidFill>
              <a:latin typeface="+mn-lt"/>
              <a:ea typeface="+mn-ea"/>
            </a:endParaRPr>
          </a:p>
        </p:txBody>
      </p:sp>
      <p:sp>
        <p:nvSpPr>
          <p:cNvPr id="11268" name="Prostokąt 1">
            <a:extLst>
              <a:ext uri="{FF2B5EF4-FFF2-40B4-BE49-F238E27FC236}">
                <a16:creationId xmlns:a16="http://schemas.microsoft.com/office/drawing/2014/main" id="{FC90B85D-631E-493E-8CEE-EC2C75EFA353}"/>
              </a:ext>
            </a:extLst>
          </p:cNvPr>
          <p:cNvSpPr>
            <a:spLocks noChangeArrowheads="1"/>
          </p:cNvSpPr>
          <p:nvPr/>
        </p:nvSpPr>
        <p:spPr bwMode="auto">
          <a:xfrm>
            <a:off x="5575328" y="3480368"/>
            <a:ext cx="15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pl-PL" b="1" dirty="0">
                <a:solidFill>
                  <a:srgbClr val="FF0000"/>
                </a:solidFill>
                <a:latin typeface="Microsoft YaHei" panose="020B0503020204020204" pitchFamily="34" charset="-122"/>
                <a:ea typeface="Microsoft YaHei" panose="020B0503020204020204" pitchFamily="34" charset="-122"/>
              </a:rPr>
              <a:t>项目</a:t>
            </a:r>
            <a:r>
              <a:rPr lang="zh-CN" altLang="en-US" b="1" dirty="0">
                <a:solidFill>
                  <a:srgbClr val="FF0000"/>
                </a:solidFill>
                <a:latin typeface="Microsoft YaHei" panose="020B0503020204020204" pitchFamily="34" charset="-122"/>
                <a:ea typeface="Microsoft YaHei" panose="020B0503020204020204" pitchFamily="34" charset="-122"/>
              </a:rPr>
              <a:t>时间框架</a:t>
            </a:r>
            <a:endParaRPr lang="zh-CN" altLang="en-GB" b="1" dirty="0">
              <a:solidFill>
                <a:srgbClr val="FF0000"/>
              </a:solidFill>
              <a:latin typeface="Microsoft YaHei" panose="020B0503020204020204" pitchFamily="34" charset="-122"/>
              <a:ea typeface="Microsoft YaHei" panose="020B0503020204020204" pitchFamily="34" charset="-122"/>
            </a:endParaRPr>
          </a:p>
        </p:txBody>
      </p:sp>
      <p:sp>
        <p:nvSpPr>
          <p:cNvPr id="11269" name="Prostokąt 2">
            <a:extLst>
              <a:ext uri="{FF2B5EF4-FFF2-40B4-BE49-F238E27FC236}">
                <a16:creationId xmlns:a16="http://schemas.microsoft.com/office/drawing/2014/main" id="{51FBCA96-1A3E-41D5-9F17-E2BD89EA8916}"/>
              </a:ext>
            </a:extLst>
          </p:cNvPr>
          <p:cNvSpPr>
            <a:spLocks noChangeArrowheads="1"/>
          </p:cNvSpPr>
          <p:nvPr/>
        </p:nvSpPr>
        <p:spPr bwMode="auto">
          <a:xfrm>
            <a:off x="5558473" y="3798632"/>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GB" sz="1600" b="1" dirty="0">
                <a:latin typeface="微软雅黑" panose="020B0503020204020204" pitchFamily="34" charset="-122"/>
                <a:ea typeface="微软雅黑" panose="020B0503020204020204" pitchFamily="34" charset="-122"/>
              </a:rPr>
              <a:t>项目开始时间：</a:t>
            </a:r>
            <a:r>
              <a:rPr lang="en-GB" altLang="zh-CN" sz="1600" b="1" dirty="0">
                <a:latin typeface="微软雅黑" panose="020B0503020204020204" pitchFamily="34" charset="-122"/>
                <a:ea typeface="微软雅黑" panose="020B0503020204020204" pitchFamily="34" charset="-122"/>
              </a:rPr>
              <a:t>2017</a:t>
            </a:r>
            <a:r>
              <a:rPr lang="zh-CN" altLang="en-GB" sz="1600" b="1" dirty="0">
                <a:latin typeface="微软雅黑" panose="020B0503020204020204" pitchFamily="34" charset="-122"/>
                <a:ea typeface="微软雅黑" panose="020B0503020204020204" pitchFamily="34" charset="-122"/>
              </a:rPr>
              <a:t>年</a:t>
            </a:r>
            <a:r>
              <a:rPr lang="en-GB" altLang="zh-CN" sz="1600" b="1" dirty="0">
                <a:latin typeface="微软雅黑" panose="020B0503020204020204" pitchFamily="34" charset="-122"/>
                <a:ea typeface="微软雅黑" panose="020B0503020204020204" pitchFamily="34" charset="-122"/>
              </a:rPr>
              <a:t>10</a:t>
            </a:r>
            <a:r>
              <a:rPr lang="zh-CN" altLang="en-GB" sz="1600" b="1" dirty="0">
                <a:latin typeface="微软雅黑" panose="020B0503020204020204" pitchFamily="34" charset="-122"/>
                <a:ea typeface="微软雅黑" panose="020B0503020204020204" pitchFamily="34" charset="-122"/>
              </a:rPr>
              <a:t>月</a:t>
            </a:r>
            <a:r>
              <a:rPr lang="en-GB" altLang="zh-CN" sz="1600" b="1" dirty="0">
                <a:latin typeface="微软雅黑" panose="020B0503020204020204" pitchFamily="34" charset="-122"/>
                <a:ea typeface="微软雅黑" panose="020B0503020204020204" pitchFamily="34" charset="-122"/>
              </a:rPr>
              <a:t>15</a:t>
            </a:r>
            <a:r>
              <a:rPr lang="zh-CN" altLang="en-GB" sz="1600" b="1" dirty="0">
                <a:latin typeface="微软雅黑" panose="020B0503020204020204" pitchFamily="34" charset="-122"/>
                <a:ea typeface="微软雅黑" panose="020B0503020204020204" pitchFamily="34" charset="-122"/>
              </a:rPr>
              <a:t>日</a:t>
            </a:r>
          </a:p>
          <a:p>
            <a:pPr eaLnBrk="1" hangingPunct="1"/>
            <a:r>
              <a:rPr lang="zh-CN" altLang="en-GB" sz="1600" b="1" dirty="0">
                <a:latin typeface="微软雅黑" panose="020B0503020204020204" pitchFamily="34" charset="-122"/>
                <a:ea typeface="微软雅黑" panose="020B0503020204020204" pitchFamily="34" charset="-122"/>
              </a:rPr>
              <a:t>项目结束时间：</a:t>
            </a:r>
            <a:r>
              <a:rPr lang="en-GB" altLang="zh-CN" sz="1600" b="1" dirty="0">
                <a:latin typeface="微软雅黑" panose="020B0503020204020204" pitchFamily="34" charset="-122"/>
                <a:ea typeface="微软雅黑" panose="020B0503020204020204" pitchFamily="34" charset="-122"/>
              </a:rPr>
              <a:t>2020</a:t>
            </a:r>
            <a:r>
              <a:rPr lang="zh-CN" altLang="en-GB" sz="1600" b="1" dirty="0">
                <a:latin typeface="微软雅黑" panose="020B0503020204020204" pitchFamily="34" charset="-122"/>
                <a:ea typeface="微软雅黑" panose="020B0503020204020204" pitchFamily="34" charset="-122"/>
              </a:rPr>
              <a:t>年</a:t>
            </a:r>
            <a:r>
              <a:rPr lang="en-GB" altLang="zh-CN" sz="1600" b="1" dirty="0">
                <a:latin typeface="微软雅黑" panose="020B0503020204020204" pitchFamily="34" charset="-122"/>
                <a:ea typeface="微软雅黑" panose="020B0503020204020204" pitchFamily="34" charset="-122"/>
              </a:rPr>
              <a:t>10</a:t>
            </a:r>
            <a:r>
              <a:rPr lang="zh-CN" altLang="en-GB" sz="1600" b="1" dirty="0">
                <a:latin typeface="微软雅黑" panose="020B0503020204020204" pitchFamily="34" charset="-122"/>
                <a:ea typeface="微软雅黑" panose="020B0503020204020204" pitchFamily="34" charset="-122"/>
              </a:rPr>
              <a:t>月</a:t>
            </a:r>
            <a:r>
              <a:rPr lang="en-GB" altLang="zh-CN" sz="1600" b="1" dirty="0">
                <a:latin typeface="微软雅黑" panose="020B0503020204020204" pitchFamily="34" charset="-122"/>
                <a:ea typeface="微软雅黑" panose="020B0503020204020204" pitchFamily="34" charset="-122"/>
              </a:rPr>
              <a:t>14</a:t>
            </a:r>
            <a:r>
              <a:rPr lang="zh-CN" altLang="en-GB" sz="1600" b="1" dirty="0">
                <a:latin typeface="微软雅黑" panose="020B0503020204020204" pitchFamily="34" charset="-122"/>
                <a:ea typeface="微软雅黑" panose="020B0503020204020204" pitchFamily="34" charset="-122"/>
              </a:rPr>
              <a:t>日</a:t>
            </a:r>
          </a:p>
          <a:p>
            <a:pPr eaLnBrk="1" hangingPunct="1"/>
            <a:r>
              <a:rPr lang="zh-CN" altLang="en-GB" sz="1600" b="1" dirty="0">
                <a:latin typeface="微软雅黑" panose="020B0503020204020204" pitchFamily="34" charset="-122"/>
                <a:ea typeface="微软雅黑" panose="020B0503020204020204" pitchFamily="34" charset="-122"/>
              </a:rPr>
              <a:t>项目持续</a:t>
            </a:r>
            <a:r>
              <a:rPr lang="zh-CN" altLang="en-US" sz="1600" b="1" dirty="0">
                <a:latin typeface="微软雅黑" panose="020B0503020204020204" pitchFamily="34" charset="-122"/>
                <a:ea typeface="微软雅黑" panose="020B0503020204020204" pitchFamily="34" charset="-122"/>
              </a:rPr>
              <a:t>周期</a:t>
            </a:r>
            <a:r>
              <a:rPr lang="zh-CN" altLang="en-GB" sz="1600" b="1" dirty="0">
                <a:latin typeface="微软雅黑" panose="020B0503020204020204" pitchFamily="34" charset="-122"/>
                <a:ea typeface="微软雅黑" panose="020B0503020204020204" pitchFamily="34" charset="-122"/>
              </a:rPr>
              <a:t>：</a:t>
            </a:r>
            <a:r>
              <a:rPr lang="en-GB" altLang="zh-CN" sz="1600" b="1" dirty="0">
                <a:latin typeface="微软雅黑" panose="020B0503020204020204" pitchFamily="34" charset="-122"/>
                <a:ea typeface="微软雅黑" panose="020B0503020204020204" pitchFamily="34" charset="-122"/>
              </a:rPr>
              <a:t>36</a:t>
            </a:r>
            <a:r>
              <a:rPr lang="zh-CN" altLang="en-GB" sz="1600" b="1" dirty="0">
                <a:latin typeface="微软雅黑" panose="020B0503020204020204" pitchFamily="34" charset="-122"/>
                <a:ea typeface="微软雅黑" panose="020B0503020204020204" pitchFamily="34" charset="-122"/>
              </a:rPr>
              <a:t>个月</a:t>
            </a:r>
          </a:p>
        </p:txBody>
      </p:sp>
      <p:sp>
        <p:nvSpPr>
          <p:cNvPr id="11270" name="Text Box 8">
            <a:extLst>
              <a:ext uri="{FF2B5EF4-FFF2-40B4-BE49-F238E27FC236}">
                <a16:creationId xmlns:a16="http://schemas.microsoft.com/office/drawing/2014/main" id="{B07D924D-7F21-4196-9E5C-5DF5946C0EB1}"/>
              </a:ext>
            </a:extLst>
          </p:cNvPr>
          <p:cNvSpPr txBox="1">
            <a:spLocks noChangeArrowheads="1"/>
          </p:cNvSpPr>
          <p:nvPr/>
        </p:nvSpPr>
        <p:spPr bwMode="auto">
          <a:xfrm>
            <a:off x="1151222" y="392114"/>
            <a:ext cx="5772414" cy="313932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sz="3600" b="1" dirty="0">
                <a:solidFill>
                  <a:srgbClr val="D70011"/>
                </a:solidFill>
                <a:latin typeface="微软雅黑" panose="020B0503020204020204" pitchFamily="34" charset="-122"/>
                <a:ea typeface="微软雅黑" panose="020B0503020204020204" pitchFamily="34" charset="-122"/>
              </a:rPr>
              <a:t>中国</a:t>
            </a:r>
            <a:endParaRPr lang="en-US" altLang="zh-CN" sz="3600" b="1" dirty="0">
              <a:solidFill>
                <a:srgbClr val="D70011"/>
              </a:solidFill>
              <a:latin typeface="微软雅黑" panose="020B0503020204020204" pitchFamily="34" charset="-122"/>
              <a:ea typeface="微软雅黑" panose="020B0503020204020204" pitchFamily="34" charset="-122"/>
            </a:endParaRPr>
          </a:p>
          <a:p>
            <a:pPr defTabSz="914400" eaLnBrk="1" hangingPunct="1">
              <a:spcBef>
                <a:spcPct val="50000"/>
              </a:spcBef>
            </a:pPr>
            <a:r>
              <a:rPr lang="zh-CN" altLang="en-US" sz="3600" b="1" dirty="0">
                <a:solidFill>
                  <a:srgbClr val="D70011"/>
                </a:solidFill>
                <a:latin typeface="微软雅黑" panose="020B0503020204020204" pitchFamily="34" charset="-122"/>
                <a:ea typeface="微软雅黑" panose="020B0503020204020204" pitchFamily="34" charset="-122"/>
              </a:rPr>
              <a:t>知识产权</a:t>
            </a:r>
            <a:endParaRPr lang="en-US" altLang="zh-CN" sz="3600" b="1" dirty="0">
              <a:solidFill>
                <a:srgbClr val="D70011"/>
              </a:solidFill>
              <a:latin typeface="微软雅黑" panose="020B0503020204020204" pitchFamily="34" charset="-122"/>
              <a:ea typeface="微软雅黑" panose="020B0503020204020204" pitchFamily="34" charset="-122"/>
            </a:endParaRPr>
          </a:p>
          <a:p>
            <a:pPr defTabSz="914400" eaLnBrk="1" hangingPunct="1">
              <a:spcBef>
                <a:spcPct val="50000"/>
              </a:spcBef>
            </a:pPr>
            <a:r>
              <a:rPr lang="zh-CN" altLang="en-US" sz="3600" b="1" dirty="0">
                <a:solidFill>
                  <a:srgbClr val="D70011"/>
                </a:solidFill>
                <a:latin typeface="微软雅黑" panose="020B0503020204020204" pitchFamily="34" charset="-122"/>
                <a:ea typeface="微软雅黑" panose="020B0503020204020204" pitchFamily="34" charset="-122"/>
              </a:rPr>
              <a:t>管理</a:t>
            </a:r>
            <a:endParaRPr lang="en-US" altLang="zh-CN" sz="3600" b="1" dirty="0">
              <a:solidFill>
                <a:srgbClr val="D70011"/>
              </a:solidFill>
              <a:latin typeface="微软雅黑" panose="020B0503020204020204" pitchFamily="34" charset="-122"/>
              <a:ea typeface="微软雅黑" panose="020B0503020204020204" pitchFamily="34" charset="-122"/>
            </a:endParaRPr>
          </a:p>
          <a:p>
            <a:pPr defTabSz="914400" eaLnBrk="1" hangingPunct="1">
              <a:spcBef>
                <a:spcPct val="50000"/>
              </a:spcBef>
            </a:pPr>
            <a:r>
              <a:rPr lang="zh-CN" altLang="en-US" sz="3600" b="1" dirty="0">
                <a:solidFill>
                  <a:srgbClr val="D70011"/>
                </a:solidFill>
                <a:latin typeface="微软雅黑" panose="020B0503020204020204" pitchFamily="34" charset="-122"/>
                <a:ea typeface="微软雅黑" panose="020B0503020204020204" pitchFamily="34" charset="-122"/>
              </a:rPr>
              <a:t>网络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3">
            <a:extLst>
              <a:ext uri="{FF2B5EF4-FFF2-40B4-BE49-F238E27FC236}">
                <a16:creationId xmlns:a16="http://schemas.microsoft.com/office/drawing/2014/main" id="{05AA0A05-8532-4937-84B7-47FE276E6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Imagen 2">
            <a:extLst>
              <a:ext uri="{FF2B5EF4-FFF2-40B4-BE49-F238E27FC236}">
                <a16:creationId xmlns:a16="http://schemas.microsoft.com/office/drawing/2014/main" id="{B497523F-CFDA-4841-A93D-067F704C9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27114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a:extLst>
              <a:ext uri="{FF2B5EF4-FFF2-40B4-BE49-F238E27FC236}">
                <a16:creationId xmlns:a16="http://schemas.microsoft.com/office/drawing/2014/main" id="{CD7A16A4-54E1-4A40-BBED-E0A918B6CE6D}"/>
              </a:ext>
            </a:extLst>
          </p:cNvPr>
          <p:cNvSpPr txBox="1">
            <a:spLocks noChangeArrowheads="1"/>
          </p:cNvSpPr>
          <p:nvPr/>
        </p:nvSpPr>
        <p:spPr bwMode="auto">
          <a:xfrm>
            <a:off x="1946275" y="182563"/>
            <a:ext cx="1266825"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dirty="0">
                <a:latin typeface="微软雅黑" panose="020B0503020204020204" pitchFamily="34" charset="-122"/>
                <a:ea typeface="微软雅黑" panose="020B0503020204020204" pitchFamily="34" charset="-122"/>
              </a:rPr>
              <a:t>合作伙伴</a:t>
            </a:r>
          </a:p>
        </p:txBody>
      </p:sp>
      <p:sp>
        <p:nvSpPr>
          <p:cNvPr id="13317" name="Text Box 5">
            <a:extLst>
              <a:ext uri="{FF2B5EF4-FFF2-40B4-BE49-F238E27FC236}">
                <a16:creationId xmlns:a16="http://schemas.microsoft.com/office/drawing/2014/main" id="{EEF393AD-32F5-4AA2-9E4B-4A6A5E4CEC07}"/>
              </a:ext>
            </a:extLst>
          </p:cNvPr>
          <p:cNvSpPr txBox="1">
            <a:spLocks noChangeArrowheads="1"/>
          </p:cNvSpPr>
          <p:nvPr/>
        </p:nvSpPr>
        <p:spPr bwMode="auto">
          <a:xfrm>
            <a:off x="304800" y="1712913"/>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马斯特里赫特大学</a:t>
            </a:r>
          </a:p>
        </p:txBody>
      </p:sp>
      <p:sp>
        <p:nvSpPr>
          <p:cNvPr id="13318" name="Text Box 6">
            <a:extLst>
              <a:ext uri="{FF2B5EF4-FFF2-40B4-BE49-F238E27FC236}">
                <a16:creationId xmlns:a16="http://schemas.microsoft.com/office/drawing/2014/main" id="{F8697963-12D0-4718-835D-31A8B19EACB4}"/>
              </a:ext>
            </a:extLst>
          </p:cNvPr>
          <p:cNvSpPr txBox="1">
            <a:spLocks noChangeArrowheads="1"/>
          </p:cNvSpPr>
          <p:nvPr/>
        </p:nvSpPr>
        <p:spPr bwMode="auto">
          <a:xfrm>
            <a:off x="1446213" y="2995613"/>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Microsoft YaHei Light" panose="020B0502040204020203" pitchFamily="34" charset="-122"/>
                <a:ea typeface="Microsoft YaHei Light" panose="020B0502040204020203" pitchFamily="34" charset="-122"/>
              </a:rPr>
              <a:t>  </a:t>
            </a:r>
            <a:r>
              <a:rPr lang="zh-CN" altLang="en-US" sz="1000" dirty="0">
                <a:latin typeface="微软雅黑" panose="020B0503020204020204" pitchFamily="34" charset="-122"/>
                <a:ea typeface="微软雅黑" panose="020B0503020204020204" pitchFamily="34" charset="-122"/>
              </a:rPr>
              <a:t>雅盖隆大学</a:t>
            </a:r>
          </a:p>
        </p:txBody>
      </p:sp>
      <p:sp>
        <p:nvSpPr>
          <p:cNvPr id="13319" name="Text Box 7">
            <a:extLst>
              <a:ext uri="{FF2B5EF4-FFF2-40B4-BE49-F238E27FC236}">
                <a16:creationId xmlns:a16="http://schemas.microsoft.com/office/drawing/2014/main" id="{AADA6C35-F748-4AC3-A86C-5C4058BBCE9C}"/>
              </a:ext>
            </a:extLst>
          </p:cNvPr>
          <p:cNvSpPr txBox="1">
            <a:spLocks noChangeArrowheads="1"/>
          </p:cNvSpPr>
          <p:nvPr/>
        </p:nvSpPr>
        <p:spPr bwMode="auto">
          <a:xfrm>
            <a:off x="523875" y="3464972"/>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Microsoft YaHei Light" panose="020B0502040204020203" pitchFamily="34" charset="-122"/>
                <a:ea typeface="Microsoft YaHei Light" panose="020B0502040204020203" pitchFamily="34" charset="-122"/>
              </a:rPr>
              <a:t>  </a:t>
            </a:r>
            <a:r>
              <a:rPr lang="zh-CN" altLang="en-US" sz="1000" dirty="0">
                <a:latin typeface="微软雅黑" panose="020B0503020204020204" pitchFamily="34" charset="-122"/>
                <a:ea typeface="微软雅黑" panose="020B0503020204020204" pitchFamily="34" charset="-122"/>
              </a:rPr>
              <a:t>阿利坎特大学</a:t>
            </a:r>
          </a:p>
        </p:txBody>
      </p:sp>
      <p:sp>
        <p:nvSpPr>
          <p:cNvPr id="13320" name="Text Box 8">
            <a:extLst>
              <a:ext uri="{FF2B5EF4-FFF2-40B4-BE49-F238E27FC236}">
                <a16:creationId xmlns:a16="http://schemas.microsoft.com/office/drawing/2014/main" id="{9F29D59F-089C-4959-8038-DD10D63F8031}"/>
              </a:ext>
            </a:extLst>
          </p:cNvPr>
          <p:cNvSpPr txBox="1">
            <a:spLocks noChangeArrowheads="1"/>
          </p:cNvSpPr>
          <p:nvPr/>
        </p:nvSpPr>
        <p:spPr bwMode="auto">
          <a:xfrm>
            <a:off x="3213100" y="3440113"/>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重庆三峡学院</a:t>
            </a:r>
          </a:p>
        </p:txBody>
      </p:sp>
      <p:sp>
        <p:nvSpPr>
          <p:cNvPr id="13321" name="Text Box 9">
            <a:extLst>
              <a:ext uri="{FF2B5EF4-FFF2-40B4-BE49-F238E27FC236}">
                <a16:creationId xmlns:a16="http://schemas.microsoft.com/office/drawing/2014/main" id="{A918AC48-2C8A-4575-A864-D57F51B3391B}"/>
              </a:ext>
            </a:extLst>
          </p:cNvPr>
          <p:cNvSpPr txBox="1">
            <a:spLocks noChangeArrowheads="1"/>
          </p:cNvSpPr>
          <p:nvPr/>
        </p:nvSpPr>
        <p:spPr bwMode="auto">
          <a:xfrm>
            <a:off x="4200525" y="3910013"/>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东南大学</a:t>
            </a:r>
          </a:p>
        </p:txBody>
      </p:sp>
      <p:sp>
        <p:nvSpPr>
          <p:cNvPr id="13322" name="Text Box 10">
            <a:extLst>
              <a:ext uri="{FF2B5EF4-FFF2-40B4-BE49-F238E27FC236}">
                <a16:creationId xmlns:a16="http://schemas.microsoft.com/office/drawing/2014/main" id="{98F48E0B-2589-4315-B772-65D8358461F0}"/>
              </a:ext>
            </a:extLst>
          </p:cNvPr>
          <p:cNvSpPr txBox="1">
            <a:spLocks noChangeArrowheads="1"/>
          </p:cNvSpPr>
          <p:nvPr/>
        </p:nvSpPr>
        <p:spPr bwMode="auto">
          <a:xfrm>
            <a:off x="7515225" y="1100138"/>
            <a:ext cx="1428750"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中国人民大学</a:t>
            </a:r>
          </a:p>
        </p:txBody>
      </p:sp>
      <p:sp>
        <p:nvSpPr>
          <p:cNvPr id="13323" name="Text Box 11">
            <a:extLst>
              <a:ext uri="{FF2B5EF4-FFF2-40B4-BE49-F238E27FC236}">
                <a16:creationId xmlns:a16="http://schemas.microsoft.com/office/drawing/2014/main" id="{BD5D717F-4A9C-496A-94BD-6352CB9063C0}"/>
              </a:ext>
            </a:extLst>
          </p:cNvPr>
          <p:cNvSpPr txBox="1">
            <a:spLocks noChangeArrowheads="1"/>
          </p:cNvSpPr>
          <p:nvPr/>
        </p:nvSpPr>
        <p:spPr bwMode="auto">
          <a:xfrm>
            <a:off x="7086600" y="2103438"/>
            <a:ext cx="1266825"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       南开大学</a:t>
            </a:r>
          </a:p>
        </p:txBody>
      </p:sp>
      <p:sp>
        <p:nvSpPr>
          <p:cNvPr id="13324" name="Text Box 12">
            <a:extLst>
              <a:ext uri="{FF2B5EF4-FFF2-40B4-BE49-F238E27FC236}">
                <a16:creationId xmlns:a16="http://schemas.microsoft.com/office/drawing/2014/main" id="{82FC766F-60DB-44D2-9D06-12AFB54E7212}"/>
              </a:ext>
            </a:extLst>
          </p:cNvPr>
          <p:cNvSpPr txBox="1">
            <a:spLocks noChangeArrowheads="1"/>
          </p:cNvSpPr>
          <p:nvPr/>
        </p:nvSpPr>
        <p:spPr bwMode="auto">
          <a:xfrm>
            <a:off x="6881813" y="3057526"/>
            <a:ext cx="1700212"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          华东政法大学</a:t>
            </a:r>
          </a:p>
        </p:txBody>
      </p:sp>
      <p:sp>
        <p:nvSpPr>
          <p:cNvPr id="13325" name="Text Box 13">
            <a:extLst>
              <a:ext uri="{FF2B5EF4-FFF2-40B4-BE49-F238E27FC236}">
                <a16:creationId xmlns:a16="http://schemas.microsoft.com/office/drawing/2014/main" id="{A8A75897-8C07-45CD-9B36-428877FF15E1}"/>
              </a:ext>
            </a:extLst>
          </p:cNvPr>
          <p:cNvSpPr txBox="1">
            <a:spLocks noChangeArrowheads="1"/>
          </p:cNvSpPr>
          <p:nvPr/>
        </p:nvSpPr>
        <p:spPr bwMode="auto">
          <a:xfrm>
            <a:off x="6134100" y="4037013"/>
            <a:ext cx="1504950"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000" dirty="0">
                <a:latin typeface="微软雅黑" panose="020B0503020204020204" pitchFamily="34" charset="-122"/>
                <a:ea typeface="微软雅黑" panose="020B0503020204020204" pitchFamily="34" charset="-122"/>
              </a:rPr>
              <a:t>岭南师范学院</a:t>
            </a:r>
          </a:p>
        </p:txBody>
      </p:sp>
      <p:sp>
        <p:nvSpPr>
          <p:cNvPr id="14" name="Text Box 10">
            <a:extLst>
              <a:ext uri="{FF2B5EF4-FFF2-40B4-BE49-F238E27FC236}">
                <a16:creationId xmlns:a16="http://schemas.microsoft.com/office/drawing/2014/main" id="{A2572689-F4EB-4B18-B55E-4F9A75CF0212}"/>
              </a:ext>
            </a:extLst>
          </p:cNvPr>
          <p:cNvSpPr txBox="1">
            <a:spLocks noChangeArrowheads="1"/>
          </p:cNvSpPr>
          <p:nvPr/>
        </p:nvSpPr>
        <p:spPr bwMode="auto">
          <a:xfrm>
            <a:off x="6881813" y="264320"/>
            <a:ext cx="1700212" cy="24622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latin typeface="微软雅黑" panose="020B0503020204020204" pitchFamily="34" charset="-122"/>
                <a:ea typeface="微软雅黑" panose="020B0503020204020204" pitchFamily="34" charset="-122"/>
              </a:rPr>
              <a:t>北京理工大学</a:t>
            </a:r>
          </a:p>
        </p:txBody>
      </p:sp>
      <p:sp>
        <p:nvSpPr>
          <p:cNvPr id="15" name="Text Box 10">
            <a:extLst>
              <a:ext uri="{FF2B5EF4-FFF2-40B4-BE49-F238E27FC236}">
                <a16:creationId xmlns:a16="http://schemas.microsoft.com/office/drawing/2014/main" id="{7CFFA400-7741-4D20-A559-264403B51A8C}"/>
              </a:ext>
            </a:extLst>
          </p:cNvPr>
          <p:cNvSpPr txBox="1">
            <a:spLocks noChangeArrowheads="1"/>
          </p:cNvSpPr>
          <p:nvPr/>
        </p:nvSpPr>
        <p:spPr bwMode="auto">
          <a:xfrm>
            <a:off x="5557520" y="2768670"/>
            <a:ext cx="1347183" cy="938719"/>
          </a:xfrm>
          <a:prstGeom prst="rect">
            <a:avLst/>
          </a:prstGeom>
          <a:noFill/>
          <a:ln w="9525">
            <a:noFill/>
            <a:miter lim="800000"/>
            <a:headEnd/>
            <a:tailEnd/>
          </a:ln>
          <a:effectLs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solidFill>
                  <a:schemeClr val="bg1"/>
                </a:solidFill>
                <a:latin typeface="微软雅黑" panose="020B0503020204020204" pitchFamily="34" charset="-122"/>
                <a:ea typeface="微软雅黑" panose="020B0503020204020204" pitchFamily="34" charset="-122"/>
              </a:rPr>
              <a:t>           上海</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sz="1000" dirty="0">
                <a:solidFill>
                  <a:schemeClr val="bg1"/>
                </a:solidFill>
                <a:latin typeface="微软雅黑" panose="020B0503020204020204" pitchFamily="34" charset="-122"/>
                <a:ea typeface="微软雅黑" panose="020B0503020204020204" pitchFamily="34" charset="-122"/>
              </a:rPr>
              <a:t>重庆</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spcBef>
                <a:spcPct val="50000"/>
              </a:spcBef>
            </a:pP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sz="1000" dirty="0">
                <a:solidFill>
                  <a:schemeClr val="bg1"/>
                </a:solidFill>
                <a:latin typeface="微软雅黑" panose="020B0503020204020204" pitchFamily="34" charset="-122"/>
                <a:ea typeface="微软雅黑" panose="020B0503020204020204" pitchFamily="34" charset="-122"/>
              </a:rPr>
              <a:t>湛江</a:t>
            </a:r>
          </a:p>
        </p:txBody>
      </p:sp>
      <p:sp>
        <p:nvSpPr>
          <p:cNvPr id="17" name="Text Box 10">
            <a:extLst>
              <a:ext uri="{FF2B5EF4-FFF2-40B4-BE49-F238E27FC236}">
                <a16:creationId xmlns:a16="http://schemas.microsoft.com/office/drawing/2014/main" id="{DC1B0664-F3FE-49C6-BE0B-3F0B5DBC69D8}"/>
              </a:ext>
            </a:extLst>
          </p:cNvPr>
          <p:cNvSpPr txBox="1">
            <a:spLocks noChangeArrowheads="1"/>
          </p:cNvSpPr>
          <p:nvPr/>
        </p:nvSpPr>
        <p:spPr bwMode="auto">
          <a:xfrm>
            <a:off x="5314343" y="1846389"/>
            <a:ext cx="642938" cy="707886"/>
          </a:xfrm>
          <a:prstGeom prst="rect">
            <a:avLst/>
          </a:prstGeom>
          <a:noFill/>
          <a:ln w="9525">
            <a:noFill/>
            <a:miter lim="800000"/>
            <a:headEnd/>
            <a:tailEnd/>
          </a:ln>
          <a:effectLs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000" dirty="0">
                <a:solidFill>
                  <a:schemeClr val="bg1"/>
                </a:solidFill>
                <a:latin typeface="微软雅黑" panose="020B0503020204020204" pitchFamily="34" charset="-122"/>
                <a:ea typeface="微软雅黑" panose="020B0503020204020204" pitchFamily="34" charset="-122"/>
              </a:rPr>
              <a:t>北京</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spcBef>
                <a:spcPct val="50000"/>
              </a:spcBef>
            </a:pPr>
            <a:r>
              <a:rPr lang="zh-CN" altLang="en-US" sz="1000" dirty="0">
                <a:solidFill>
                  <a:schemeClr val="bg1"/>
                </a:solidFill>
                <a:latin typeface="微软雅黑" panose="020B0503020204020204" pitchFamily="34" charset="-122"/>
                <a:ea typeface="微软雅黑" panose="020B0503020204020204" pitchFamily="34" charset="-122"/>
              </a:rPr>
              <a:t>天津</a:t>
            </a:r>
            <a:endParaRPr lang="en-US" altLang="zh-CN" sz="1000" dirty="0">
              <a:solidFill>
                <a:schemeClr val="bg1"/>
              </a:solidFill>
              <a:latin typeface="微软雅黑" panose="020B0503020204020204" pitchFamily="34" charset="-122"/>
              <a:ea typeface="微软雅黑" panose="020B0503020204020204" pitchFamily="34" charset="-122"/>
            </a:endParaRPr>
          </a:p>
          <a:p>
            <a:pPr eaLnBrk="1" hangingPunct="1">
              <a:spcBef>
                <a:spcPct val="50000"/>
              </a:spcBef>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texto 3">
            <a:extLst>
              <a:ext uri="{FF2B5EF4-FFF2-40B4-BE49-F238E27FC236}">
                <a16:creationId xmlns:a16="http://schemas.microsoft.com/office/drawing/2014/main" id="{C1910AA2-B42F-4D21-922B-0D357BC72257}"/>
              </a:ext>
            </a:extLst>
          </p:cNvPr>
          <p:cNvSpPr>
            <a:spLocks noGrp="1"/>
          </p:cNvSpPr>
          <p:nvPr>
            <p:ph type="body" sz="quarter" idx="12"/>
          </p:nvPr>
        </p:nvSpPr>
        <p:spPr bwMode="auto">
          <a:xfrm>
            <a:off x="1670050" y="665163"/>
            <a:ext cx="6276975" cy="5191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eaLnBrk="1" hangingPunct="1">
              <a:defRPr/>
            </a:pPr>
            <a:r>
              <a:rPr lang="zh-CN" altLang="en-US" dirty="0">
                <a:latin typeface="微软雅黑" panose="020B0503020204020204" pitchFamily="34" charset="-122"/>
                <a:ea typeface="微软雅黑" panose="020B0503020204020204" pitchFamily="34" charset="-122"/>
                <a:cs typeface="Arial" panose="020B0604020202020204" pitchFamily="34" charset="0"/>
              </a:rPr>
              <a:t>中国知识产权管理网络</a:t>
            </a:r>
            <a:r>
              <a:rPr lang="zh-CN" altLang="pl-PL" dirty="0">
                <a:latin typeface="微软雅黑" panose="020B0503020204020204" pitchFamily="34" charset="-122"/>
                <a:ea typeface="微软雅黑" panose="020B0503020204020204" pitchFamily="34" charset="-122"/>
                <a:cs typeface="Arial" panose="020B0604020202020204" pitchFamily="34" charset="0"/>
              </a:rPr>
              <a:t>项目总体目标</a:t>
            </a:r>
            <a:endParaRPr lang="zh-CN" altLang="en-GB"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5363" name="Symbol zastępczy zawartości 2">
            <a:extLst>
              <a:ext uri="{FF2B5EF4-FFF2-40B4-BE49-F238E27FC236}">
                <a16:creationId xmlns:a16="http://schemas.microsoft.com/office/drawing/2014/main" id="{C228CBA1-C873-4EEF-B064-B2862F23E13A}"/>
              </a:ext>
            </a:extLst>
          </p:cNvPr>
          <p:cNvSpPr txBox="1">
            <a:spLocks/>
          </p:cNvSpPr>
          <p:nvPr/>
        </p:nvSpPr>
        <p:spPr bwMode="auto">
          <a:xfrm>
            <a:off x="1089025" y="1458913"/>
            <a:ext cx="8054975" cy="31702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Arial" panose="020B0604020202020204" pitchFamily="34" charset="0"/>
              <a:buChar char="•"/>
            </a:pPr>
            <a:r>
              <a:rPr lang="zh-CN" altLang="en-GB" sz="2400" b="1" dirty="0">
                <a:solidFill>
                  <a:schemeClr val="accent2"/>
                </a:solidFill>
                <a:latin typeface="微软雅黑" panose="020B0503020204020204" pitchFamily="34" charset="-122"/>
                <a:ea typeface="微软雅黑" panose="020B0503020204020204" pitchFamily="34" charset="-122"/>
              </a:rPr>
              <a:t>旨在促进中国高等教育系统在知识产权管理实践领域的现代化和协调化进程，加强大学与企业的合作，共同促进经济社会</a:t>
            </a:r>
            <a:r>
              <a:rPr lang="zh-CN" altLang="en-US" sz="2400" b="1" dirty="0">
                <a:solidFill>
                  <a:schemeClr val="accent2"/>
                </a:solidFill>
                <a:latin typeface="微软雅黑" panose="020B0503020204020204" pitchFamily="34" charset="-122"/>
                <a:ea typeface="微软雅黑" panose="020B0503020204020204" pitchFamily="34" charset="-122"/>
              </a:rPr>
              <a:t>的</a:t>
            </a:r>
            <a:r>
              <a:rPr lang="zh-CN" altLang="en-GB" sz="2400" b="1" dirty="0">
                <a:solidFill>
                  <a:schemeClr val="accent2"/>
                </a:solidFill>
                <a:latin typeface="微软雅黑" panose="020B0503020204020204" pitchFamily="34" charset="-122"/>
                <a:ea typeface="微软雅黑" panose="020B0503020204020204" pitchFamily="34" charset="-122"/>
              </a:rPr>
              <a:t>发展。</a:t>
            </a:r>
          </a:p>
        </p:txBody>
      </p:sp>
      <p:sp>
        <p:nvSpPr>
          <p:cNvPr id="15364" name="Prostokąt 4">
            <a:extLst>
              <a:ext uri="{FF2B5EF4-FFF2-40B4-BE49-F238E27FC236}">
                <a16:creationId xmlns:a16="http://schemas.microsoft.com/office/drawing/2014/main" id="{5073AE2D-4FAB-47B4-AB9B-CC614EF5E5B0}"/>
              </a:ext>
            </a:extLst>
          </p:cNvPr>
          <p:cNvSpPr>
            <a:spLocks noChangeArrowheads="1"/>
          </p:cNvSpPr>
          <p:nvPr/>
        </p:nvSpPr>
        <p:spPr bwMode="auto">
          <a:xfrm>
            <a:off x="2087563" y="3451905"/>
            <a:ext cx="6967537"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pl-PL" b="1" dirty="0">
                <a:latin typeface="微软雅黑" panose="020B0503020204020204" pitchFamily="34" charset="-122"/>
                <a:ea typeface="微软雅黑" panose="020B0503020204020204" pitchFamily="34" charset="-122"/>
              </a:rPr>
              <a:t>指标：</a:t>
            </a:r>
          </a:p>
          <a:p>
            <a:pPr eaLnBrk="1" hangingPunct="1">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 </a:t>
            </a:r>
            <a:r>
              <a:rPr lang="zh-CN" altLang="en-GB" b="1" dirty="0">
                <a:latin typeface="微软雅黑" panose="020B0503020204020204" pitchFamily="34" charset="-122"/>
                <a:ea typeface="微软雅黑" panose="020B0503020204020204" pitchFamily="34" charset="-122"/>
              </a:rPr>
              <a:t>促进中国高等教育机构的创新文化</a:t>
            </a:r>
          </a:p>
          <a:p>
            <a:pPr eaLnBrk="1" hangingPunct="1">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 </a:t>
            </a:r>
            <a:r>
              <a:rPr lang="zh-CN" altLang="en-GB" b="1" dirty="0">
                <a:latin typeface="微软雅黑" panose="020B0503020204020204" pitchFamily="34" charset="-122"/>
                <a:ea typeface="微软雅黑" panose="020B0503020204020204" pitchFamily="34" charset="-122"/>
              </a:rPr>
              <a:t>改善中国高等教育机构在</a:t>
            </a:r>
            <a:r>
              <a:rPr lang="zh-CN" altLang="en-US" b="1" dirty="0">
                <a:latin typeface="微软雅黑" panose="020B0503020204020204" pitchFamily="34" charset="-122"/>
                <a:ea typeface="微软雅黑" panose="020B0503020204020204" pitchFamily="34" charset="-122"/>
              </a:rPr>
              <a:t>技术转让、知识产权</a:t>
            </a:r>
            <a:r>
              <a:rPr lang="zh-CN" altLang="en-GB" b="1" dirty="0">
                <a:latin typeface="微软雅黑" panose="020B0503020204020204" pitchFamily="34" charset="-122"/>
                <a:ea typeface="微软雅黑" panose="020B0503020204020204" pitchFamily="34" charset="-122"/>
              </a:rPr>
              <a:t>领域的</a:t>
            </a:r>
            <a:r>
              <a:rPr lang="zh-CN" altLang="en-US" b="1" dirty="0">
                <a:latin typeface="微软雅黑" panose="020B0503020204020204" pitchFamily="34" charset="-122"/>
                <a:ea typeface="微软雅黑" panose="020B0503020204020204" pitchFamily="34" charset="-122"/>
              </a:rPr>
              <a:t>相关</a:t>
            </a:r>
            <a:r>
              <a:rPr lang="zh-CN" altLang="en-GB" b="1" dirty="0">
                <a:latin typeface="微软雅黑" panose="020B0503020204020204" pitchFamily="34" charset="-122"/>
                <a:ea typeface="微软雅黑" panose="020B0503020204020204" pitchFamily="34" charset="-122"/>
              </a:rPr>
              <a:t>措施、实践和结构。</a:t>
            </a:r>
            <a:endParaRPr lang="zh-CN" altLang="en-GB"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texto 1">
            <a:extLst>
              <a:ext uri="{FF2B5EF4-FFF2-40B4-BE49-F238E27FC236}">
                <a16:creationId xmlns:a16="http://schemas.microsoft.com/office/drawing/2014/main" id="{0829AF16-30C6-4E57-AED2-26D59DE1E2DC}"/>
              </a:ext>
            </a:extLst>
          </p:cNvPr>
          <p:cNvSpPr>
            <a:spLocks noGrp="1"/>
          </p:cNvSpPr>
          <p:nvPr>
            <p:ph type="body" sz="quarter" idx="12"/>
          </p:nvPr>
        </p:nvSpPr>
        <p:spPr bwMode="auto">
          <a:xfrm>
            <a:off x="1458913" y="1277938"/>
            <a:ext cx="6964362"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spcBef>
                <a:spcPct val="0"/>
              </a:spcBef>
              <a:buFont typeface="Arial" panose="020B0604020202020204" pitchFamily="34" charset="0"/>
              <a:buNone/>
            </a:pP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建立</a:t>
            </a:r>
            <a:r>
              <a:rPr lang="zh-CN" altLang="en-GB" sz="1600" b="1" u="sng" dirty="0">
                <a:latin typeface="微软雅黑" panose="020B0503020204020204" pitchFamily="34" charset="-122"/>
                <a:ea typeface="微软雅黑" panose="020B0503020204020204" pitchFamily="34" charset="-122"/>
                <a:cs typeface="Franklin Gothic Book" panose="020B0503020102020204" pitchFamily="34" charset="0"/>
              </a:rPr>
              <a:t>全国高等教育知识产权网络</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，并以此</a:t>
            </a:r>
            <a:r>
              <a:rPr lang="zh-CN" altLang="en-US" sz="1600" b="1" dirty="0">
                <a:latin typeface="微软雅黑" panose="020B0503020204020204" pitchFamily="34" charset="-122"/>
                <a:ea typeface="微软雅黑" panose="020B0503020204020204" pitchFamily="34" charset="-122"/>
                <a:cs typeface="Franklin Gothic Book" panose="020B0503020102020204" pitchFamily="34" charset="0"/>
              </a:rPr>
              <a:t>作</a:t>
            </a:r>
            <a:r>
              <a:rPr lang="zh-CN" altLang="en-GB" sz="1600" b="1" dirty="0">
                <a:latin typeface="微软雅黑" panose="020B0503020204020204" pitchFamily="34" charset="-122"/>
                <a:ea typeface="微软雅黑" panose="020B0503020204020204" pitchFamily="34" charset="-122"/>
                <a:cs typeface="Franklin Gothic Book" panose="020B0503020102020204" pitchFamily="34" charset="0"/>
              </a:rPr>
              <a:t>为学习平台促进中国知识产权管理实践的现代化、协调化和战略性规划，以及中国高等教育的区域一体化。</a:t>
            </a:r>
            <a:endParaRPr lang="zh-CN" altLang="pl-PL" sz="1600" b="1" dirty="0">
              <a:latin typeface="微软雅黑" panose="020B0503020204020204" pitchFamily="34" charset="-122"/>
              <a:ea typeface="微软雅黑" panose="020B0503020204020204" pitchFamily="34" charset="-122"/>
              <a:cs typeface="Franklin Gothic Book" panose="020B0503020102020204" pitchFamily="34" charset="0"/>
            </a:endParaRPr>
          </a:p>
        </p:txBody>
      </p:sp>
      <p:sp>
        <p:nvSpPr>
          <p:cNvPr id="3" name="Marcador de texto 2">
            <a:extLst>
              <a:ext uri="{FF2B5EF4-FFF2-40B4-BE49-F238E27FC236}">
                <a16:creationId xmlns:a16="http://schemas.microsoft.com/office/drawing/2014/main" id="{B4D24DB4-78FF-49A9-9026-B5130F9FC39D}"/>
              </a:ext>
            </a:extLst>
          </p:cNvPr>
          <p:cNvSpPr>
            <a:spLocks noGrp="1"/>
          </p:cNvSpPr>
          <p:nvPr>
            <p:ph type="body" sz="quarter" idx="16"/>
          </p:nvPr>
        </p:nvSpPr>
        <p:spPr>
          <a:xfrm>
            <a:off x="1458913" y="619125"/>
            <a:ext cx="6383337" cy="539750"/>
          </a:xfrm>
        </p:spPr>
        <p:txBody>
          <a:bodyPr wrap="square" lIns="91440" tIns="45720" rIns="91440" bIns="45720" numCol="1" anchor="t" anchorCtr="0" compatLnSpc="1">
            <a:prstTxWarp prst="textNoShape">
              <a:avLst/>
            </a:prstTxWarp>
          </a:bodyPr>
          <a:lstStyle/>
          <a:p>
            <a:pPr eaLnBrk="1" hangingPunct="1">
              <a:defRPr/>
            </a:pPr>
            <a:r>
              <a:rPr lang="zh-CN" altLang="pl-PL" dirty="0">
                <a:latin typeface="微软雅黑" panose="020B0503020204020204" pitchFamily="34" charset="-122"/>
                <a:ea typeface="微软雅黑" panose="020B0503020204020204" pitchFamily="34" charset="-122"/>
              </a:rPr>
              <a:t>具体目标</a:t>
            </a:r>
            <a:endParaRPr lang="zh-CN" altLang="en-GB" dirty="0">
              <a:latin typeface="微软雅黑" panose="020B0503020204020204" pitchFamily="34" charset="-122"/>
              <a:ea typeface="微软雅黑" panose="020B0503020204020204" pitchFamily="34" charset="-122"/>
            </a:endParaRPr>
          </a:p>
        </p:txBody>
      </p:sp>
      <p:sp>
        <p:nvSpPr>
          <p:cNvPr id="7" name="Recortar rectángulo de esquina diagonal 26">
            <a:extLst>
              <a:ext uri="{FF2B5EF4-FFF2-40B4-BE49-F238E27FC236}">
                <a16:creationId xmlns:a16="http://schemas.microsoft.com/office/drawing/2014/main" id="{9C6E9AFB-B789-4013-BA20-1DE214EC0DCA}"/>
              </a:ext>
            </a:extLst>
          </p:cNvPr>
          <p:cNvSpPr/>
          <p:nvPr/>
        </p:nvSpPr>
        <p:spPr>
          <a:xfrm flipH="1">
            <a:off x="1570038" y="2805113"/>
            <a:ext cx="280987" cy="371475"/>
          </a:xfrm>
          <a:prstGeom prst="snip2DiagRect">
            <a:avLst>
              <a:gd name="adj1" fmla="val 0"/>
              <a:gd name="adj2" fmla="val 0"/>
            </a:avLst>
          </a:prstGeom>
          <a:solidFill>
            <a:srgbClr val="D7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D70011"/>
              </a:solidFill>
              <a:latin typeface="+mj-lt"/>
            </a:endParaRPr>
          </a:p>
        </p:txBody>
      </p:sp>
      <p:sp>
        <p:nvSpPr>
          <p:cNvPr id="16389" name="CuadroTexto 27">
            <a:extLst>
              <a:ext uri="{FF2B5EF4-FFF2-40B4-BE49-F238E27FC236}">
                <a16:creationId xmlns:a16="http://schemas.microsoft.com/office/drawing/2014/main" id="{890AAFFF-193B-49C5-A122-1F742B26913E}"/>
              </a:ext>
            </a:extLst>
          </p:cNvPr>
          <p:cNvSpPr txBox="1">
            <a:spLocks noChangeArrowheads="1"/>
          </p:cNvSpPr>
          <p:nvPr/>
        </p:nvSpPr>
        <p:spPr bwMode="auto">
          <a:xfrm>
            <a:off x="1916113" y="2868613"/>
            <a:ext cx="188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D70011"/>
                </a:solidFill>
                <a:latin typeface="微软雅黑" panose="020B0503020204020204" pitchFamily="34" charset="-122"/>
                <a:ea typeface="微软雅黑" panose="020B0503020204020204" pitchFamily="34" charset="-122"/>
              </a:rPr>
              <a:t>中国知识产权管理网络</a:t>
            </a:r>
            <a:r>
              <a:rPr lang="zh-CN" altLang="pl-PL" sz="1400" dirty="0">
                <a:solidFill>
                  <a:srgbClr val="D70011"/>
                </a:solidFill>
                <a:latin typeface="微软雅黑" panose="020B0503020204020204" pitchFamily="34" charset="-122"/>
                <a:ea typeface="微软雅黑" panose="020B0503020204020204" pitchFamily="34" charset="-122"/>
              </a:rPr>
              <a:t>网络平台</a:t>
            </a:r>
            <a:endParaRPr lang="zh-CN" altLang="es-ES" sz="1400" dirty="0">
              <a:solidFill>
                <a:srgbClr val="D70011"/>
              </a:solidFill>
              <a:latin typeface="微软雅黑" panose="020B0503020204020204" pitchFamily="34" charset="-122"/>
              <a:ea typeface="微软雅黑" panose="020B0503020204020204" pitchFamily="34" charset="-122"/>
            </a:endParaRPr>
          </a:p>
        </p:txBody>
      </p:sp>
      <p:sp>
        <p:nvSpPr>
          <p:cNvPr id="9" name="Recortar rectángulo de esquina diagonal 28">
            <a:extLst>
              <a:ext uri="{FF2B5EF4-FFF2-40B4-BE49-F238E27FC236}">
                <a16:creationId xmlns:a16="http://schemas.microsoft.com/office/drawing/2014/main" id="{1D403509-6C67-43B6-8E00-5DDE175F8F34}"/>
              </a:ext>
            </a:extLst>
          </p:cNvPr>
          <p:cNvSpPr/>
          <p:nvPr/>
        </p:nvSpPr>
        <p:spPr>
          <a:xfrm>
            <a:off x="1851025" y="2819400"/>
            <a:ext cx="1954213" cy="801688"/>
          </a:xfrm>
          <a:prstGeom prst="snip2DiagRect">
            <a:avLst>
              <a:gd name="adj1" fmla="val 0"/>
              <a:gd name="adj2" fmla="val 17087"/>
            </a:avLst>
          </a:prstGeom>
          <a:noFill/>
          <a:ln>
            <a:solidFill>
              <a:srgbClr val="D70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mj-lt"/>
            </a:endParaRPr>
          </a:p>
        </p:txBody>
      </p:sp>
      <p:sp>
        <p:nvSpPr>
          <p:cNvPr id="11" name="Recortar rectángulo de esquina diagonal 35">
            <a:extLst>
              <a:ext uri="{FF2B5EF4-FFF2-40B4-BE49-F238E27FC236}">
                <a16:creationId xmlns:a16="http://schemas.microsoft.com/office/drawing/2014/main" id="{C1498D6D-BCFB-4129-933A-A539B777C681}"/>
              </a:ext>
            </a:extLst>
          </p:cNvPr>
          <p:cNvSpPr/>
          <p:nvPr/>
        </p:nvSpPr>
        <p:spPr>
          <a:xfrm flipH="1">
            <a:off x="4032250" y="2757488"/>
            <a:ext cx="280988" cy="371475"/>
          </a:xfrm>
          <a:prstGeom prst="snip2DiagRect">
            <a:avLst>
              <a:gd name="adj1" fmla="val 0"/>
              <a:gd name="adj2" fmla="val 0"/>
            </a:avLst>
          </a:prstGeom>
          <a:solidFill>
            <a:srgbClr val="1D17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D70011"/>
              </a:solidFill>
              <a:latin typeface="+mj-lt"/>
            </a:endParaRPr>
          </a:p>
        </p:txBody>
      </p:sp>
      <p:sp>
        <p:nvSpPr>
          <p:cNvPr id="16392" name="CuadroTexto 36">
            <a:extLst>
              <a:ext uri="{FF2B5EF4-FFF2-40B4-BE49-F238E27FC236}">
                <a16:creationId xmlns:a16="http://schemas.microsoft.com/office/drawing/2014/main" id="{66039E82-CDCB-4E32-9DFD-036CF313FBC1}"/>
              </a:ext>
            </a:extLst>
          </p:cNvPr>
          <p:cNvSpPr txBox="1">
            <a:spLocks noChangeArrowheads="1"/>
          </p:cNvSpPr>
          <p:nvPr/>
        </p:nvSpPr>
        <p:spPr bwMode="auto">
          <a:xfrm>
            <a:off x="4378325" y="2814638"/>
            <a:ext cx="1889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pl-PL" sz="1400" dirty="0">
                <a:solidFill>
                  <a:srgbClr val="1D1748"/>
                </a:solidFill>
                <a:latin typeface="微软雅黑" panose="020B0503020204020204" pitchFamily="34" charset="-122"/>
                <a:ea typeface="微软雅黑" panose="020B0503020204020204" pitchFamily="34" charset="-122"/>
              </a:rPr>
              <a:t>知识产权管理良好实践</a:t>
            </a:r>
            <a:endParaRPr lang="zh-CN" altLang="es-ES" sz="1400" dirty="0">
              <a:solidFill>
                <a:srgbClr val="1D1748"/>
              </a:solidFill>
              <a:latin typeface="微软雅黑" panose="020B0503020204020204" pitchFamily="34" charset="-122"/>
              <a:ea typeface="微软雅黑" panose="020B0503020204020204" pitchFamily="34" charset="-122"/>
            </a:endParaRPr>
          </a:p>
        </p:txBody>
      </p:sp>
      <p:sp>
        <p:nvSpPr>
          <p:cNvPr id="13" name="Recortar rectángulo de esquina diagonal 37">
            <a:extLst>
              <a:ext uri="{FF2B5EF4-FFF2-40B4-BE49-F238E27FC236}">
                <a16:creationId xmlns:a16="http://schemas.microsoft.com/office/drawing/2014/main" id="{A3CBC2A4-641E-430E-B25A-EE4343C79422}"/>
              </a:ext>
            </a:extLst>
          </p:cNvPr>
          <p:cNvSpPr/>
          <p:nvPr/>
        </p:nvSpPr>
        <p:spPr>
          <a:xfrm>
            <a:off x="4313238" y="2765425"/>
            <a:ext cx="1954212" cy="855663"/>
          </a:xfrm>
          <a:prstGeom prst="snip2DiagRect">
            <a:avLst>
              <a:gd name="adj1" fmla="val 0"/>
              <a:gd name="adj2" fmla="val 17087"/>
            </a:avLst>
          </a:prstGeom>
          <a:noFill/>
          <a:ln>
            <a:solidFill>
              <a:srgbClr val="1D174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ln>
                <a:solidFill>
                  <a:srgbClr val="1D1748"/>
                </a:solidFill>
              </a:ln>
              <a:latin typeface="+mj-lt"/>
            </a:endParaRPr>
          </a:p>
        </p:txBody>
      </p:sp>
      <p:sp>
        <p:nvSpPr>
          <p:cNvPr id="15" name="Recortar rectángulo de esquina diagonal 47">
            <a:extLst>
              <a:ext uri="{FF2B5EF4-FFF2-40B4-BE49-F238E27FC236}">
                <a16:creationId xmlns:a16="http://schemas.microsoft.com/office/drawing/2014/main" id="{E6156F56-357A-40AE-8A4B-044784C37A3E}"/>
              </a:ext>
            </a:extLst>
          </p:cNvPr>
          <p:cNvSpPr/>
          <p:nvPr/>
        </p:nvSpPr>
        <p:spPr>
          <a:xfrm flipH="1">
            <a:off x="6430963" y="2760663"/>
            <a:ext cx="280987" cy="371475"/>
          </a:xfrm>
          <a:prstGeom prst="snip2DiagRect">
            <a:avLst>
              <a:gd name="adj1" fmla="val 0"/>
              <a:gd name="adj2" fmla="val 0"/>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D70011"/>
              </a:solidFill>
              <a:latin typeface="+mj-lt"/>
            </a:endParaRPr>
          </a:p>
        </p:txBody>
      </p:sp>
      <p:sp>
        <p:nvSpPr>
          <p:cNvPr id="16395" name="CuadroTexto 48">
            <a:extLst>
              <a:ext uri="{FF2B5EF4-FFF2-40B4-BE49-F238E27FC236}">
                <a16:creationId xmlns:a16="http://schemas.microsoft.com/office/drawing/2014/main" id="{66D4DA4F-D769-4FB1-B27B-C9324542F54E}"/>
              </a:ext>
            </a:extLst>
          </p:cNvPr>
          <p:cNvSpPr txBox="1">
            <a:spLocks noChangeArrowheads="1"/>
          </p:cNvSpPr>
          <p:nvPr/>
        </p:nvSpPr>
        <p:spPr bwMode="auto">
          <a:xfrm>
            <a:off x="6778625" y="2809875"/>
            <a:ext cx="1889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dirty="0">
                <a:solidFill>
                  <a:srgbClr val="660066"/>
                </a:solidFill>
                <a:latin typeface="微软雅黑" panose="020B0503020204020204" pitchFamily="34" charset="-122"/>
                <a:ea typeface="微软雅黑" panose="020B0503020204020204" pitchFamily="34" charset="-122"/>
              </a:rPr>
              <a:t>技术</a:t>
            </a:r>
            <a:r>
              <a:rPr lang="zh-CN" altLang="es-ES" sz="1400" dirty="0">
                <a:solidFill>
                  <a:srgbClr val="660066"/>
                </a:solidFill>
                <a:latin typeface="微软雅黑" panose="020B0503020204020204" pitchFamily="34" charset="-122"/>
                <a:ea typeface="微软雅黑" panose="020B0503020204020204" pitchFamily="34" charset="-122"/>
              </a:rPr>
              <a:t>转让</a:t>
            </a:r>
            <a:r>
              <a:rPr lang="zh-CN" altLang="en-US" sz="1400" dirty="0">
                <a:solidFill>
                  <a:srgbClr val="660066"/>
                </a:solidFill>
                <a:latin typeface="微软雅黑" panose="020B0503020204020204" pitchFamily="34" charset="-122"/>
                <a:ea typeface="微软雅黑" panose="020B0503020204020204" pitchFamily="34" charset="-122"/>
              </a:rPr>
              <a:t>与知识产权</a:t>
            </a:r>
            <a:r>
              <a:rPr lang="zh-CN" altLang="es-ES" sz="1400" dirty="0">
                <a:solidFill>
                  <a:srgbClr val="660066"/>
                </a:solidFill>
                <a:latin typeface="微软雅黑" panose="020B0503020204020204" pitchFamily="34" charset="-122"/>
                <a:ea typeface="微软雅黑" panose="020B0503020204020204" pitchFamily="34" charset="-122"/>
              </a:rPr>
              <a:t>政策</a:t>
            </a:r>
          </a:p>
        </p:txBody>
      </p:sp>
      <p:sp>
        <p:nvSpPr>
          <p:cNvPr id="17" name="Recortar rectángulo de esquina diagonal 49">
            <a:extLst>
              <a:ext uri="{FF2B5EF4-FFF2-40B4-BE49-F238E27FC236}">
                <a16:creationId xmlns:a16="http://schemas.microsoft.com/office/drawing/2014/main" id="{66B8FF32-B327-4B79-80A4-33318AD5B583}"/>
              </a:ext>
            </a:extLst>
          </p:cNvPr>
          <p:cNvSpPr/>
          <p:nvPr/>
        </p:nvSpPr>
        <p:spPr>
          <a:xfrm>
            <a:off x="6711950" y="2760663"/>
            <a:ext cx="1955800" cy="860425"/>
          </a:xfrm>
          <a:prstGeom prst="snip2DiagRect">
            <a:avLst>
              <a:gd name="adj1" fmla="val 0"/>
              <a:gd name="adj2" fmla="val 17087"/>
            </a:avLst>
          </a:prstGeom>
          <a:no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mj-lt"/>
            </a:endParaRPr>
          </a:p>
        </p:txBody>
      </p:sp>
      <p:sp>
        <p:nvSpPr>
          <p:cNvPr id="19" name="Recortar rectángulo de esquina diagonal 39">
            <a:extLst>
              <a:ext uri="{FF2B5EF4-FFF2-40B4-BE49-F238E27FC236}">
                <a16:creationId xmlns:a16="http://schemas.microsoft.com/office/drawing/2014/main" id="{1BCBF807-5FEF-4EEE-ADCA-3B9505BC811A}"/>
              </a:ext>
            </a:extLst>
          </p:cNvPr>
          <p:cNvSpPr/>
          <p:nvPr/>
        </p:nvSpPr>
        <p:spPr>
          <a:xfrm flipH="1">
            <a:off x="4378325" y="4037013"/>
            <a:ext cx="280988" cy="371475"/>
          </a:xfrm>
          <a:prstGeom prst="snip2DiagRect">
            <a:avLst>
              <a:gd name="adj1" fmla="val 0"/>
              <a:gd name="adj2" fmla="val 0"/>
            </a:avLst>
          </a:prstGeom>
          <a:solidFill>
            <a:srgbClr val="E8A7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E8A70D"/>
              </a:solidFill>
              <a:latin typeface="+mj-lt"/>
            </a:endParaRPr>
          </a:p>
        </p:txBody>
      </p:sp>
      <p:sp>
        <p:nvSpPr>
          <p:cNvPr id="16398" name="CuadroTexto 40">
            <a:extLst>
              <a:ext uri="{FF2B5EF4-FFF2-40B4-BE49-F238E27FC236}">
                <a16:creationId xmlns:a16="http://schemas.microsoft.com/office/drawing/2014/main" id="{51E324D1-8E81-4CF2-B1FD-4C46AE5CCA99}"/>
              </a:ext>
            </a:extLst>
          </p:cNvPr>
          <p:cNvSpPr txBox="1">
            <a:spLocks noChangeArrowheads="1"/>
          </p:cNvSpPr>
          <p:nvPr/>
        </p:nvSpPr>
        <p:spPr bwMode="auto">
          <a:xfrm>
            <a:off x="4725988" y="4086225"/>
            <a:ext cx="18891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E8A70D"/>
                </a:solidFill>
                <a:latin typeface="微软雅黑" panose="020B0503020204020204" pitchFamily="34" charset="-122"/>
                <a:ea typeface="微软雅黑" panose="020B0503020204020204" pitchFamily="34" charset="-122"/>
              </a:rPr>
              <a:t>开展联网对接</a:t>
            </a:r>
            <a:endParaRPr lang="zh-CN" altLang="es-ES" sz="1400" dirty="0">
              <a:solidFill>
                <a:srgbClr val="E8A70D"/>
              </a:solidFill>
              <a:latin typeface="微软雅黑" panose="020B0503020204020204" pitchFamily="34" charset="-122"/>
              <a:ea typeface="微软雅黑" panose="020B0503020204020204" pitchFamily="34" charset="-122"/>
            </a:endParaRPr>
          </a:p>
        </p:txBody>
      </p:sp>
      <p:sp>
        <p:nvSpPr>
          <p:cNvPr id="21" name="Recortar rectángulo de esquina diagonal 41">
            <a:extLst>
              <a:ext uri="{FF2B5EF4-FFF2-40B4-BE49-F238E27FC236}">
                <a16:creationId xmlns:a16="http://schemas.microsoft.com/office/drawing/2014/main" id="{9B2D1B5C-7A32-4BCA-9C8D-65CF60F394ED}"/>
              </a:ext>
            </a:extLst>
          </p:cNvPr>
          <p:cNvSpPr/>
          <p:nvPr/>
        </p:nvSpPr>
        <p:spPr>
          <a:xfrm>
            <a:off x="4659313" y="4037013"/>
            <a:ext cx="1955800" cy="738187"/>
          </a:xfrm>
          <a:prstGeom prst="snip2DiagRect">
            <a:avLst>
              <a:gd name="adj1" fmla="val 0"/>
              <a:gd name="adj2" fmla="val 17087"/>
            </a:avLst>
          </a:prstGeom>
          <a:noFill/>
          <a:ln>
            <a:solidFill>
              <a:srgbClr val="E8A70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mj-lt"/>
            </a:endParaRPr>
          </a:p>
        </p:txBody>
      </p:sp>
      <p:sp>
        <p:nvSpPr>
          <p:cNvPr id="23" name="Recortar rectángulo de esquina diagonal 43">
            <a:extLst>
              <a:ext uri="{FF2B5EF4-FFF2-40B4-BE49-F238E27FC236}">
                <a16:creationId xmlns:a16="http://schemas.microsoft.com/office/drawing/2014/main" id="{FE814EE3-97DA-4249-90A3-05A07DCF0D80}"/>
              </a:ext>
            </a:extLst>
          </p:cNvPr>
          <p:cNvSpPr/>
          <p:nvPr/>
        </p:nvSpPr>
        <p:spPr>
          <a:xfrm flipH="1">
            <a:off x="1570038" y="4051300"/>
            <a:ext cx="280987" cy="371475"/>
          </a:xfrm>
          <a:prstGeom prst="snip2DiagRect">
            <a:avLst>
              <a:gd name="adj1" fmla="val 0"/>
              <a:gd name="adj2" fmla="val 0"/>
            </a:avLst>
          </a:prstGeom>
          <a:solidFill>
            <a:srgbClr val="AFA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D70011"/>
              </a:solidFill>
              <a:latin typeface="+mj-lt"/>
            </a:endParaRPr>
          </a:p>
        </p:txBody>
      </p:sp>
      <p:sp>
        <p:nvSpPr>
          <p:cNvPr id="16401" name="CuadroTexto 44">
            <a:extLst>
              <a:ext uri="{FF2B5EF4-FFF2-40B4-BE49-F238E27FC236}">
                <a16:creationId xmlns:a16="http://schemas.microsoft.com/office/drawing/2014/main" id="{1E0C3229-6060-46F8-BE32-9A7A6005F9E7}"/>
              </a:ext>
            </a:extLst>
          </p:cNvPr>
          <p:cNvSpPr txBox="1">
            <a:spLocks noChangeArrowheads="1"/>
          </p:cNvSpPr>
          <p:nvPr/>
        </p:nvSpPr>
        <p:spPr bwMode="auto">
          <a:xfrm>
            <a:off x="1916113" y="4100513"/>
            <a:ext cx="188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pl-PL" sz="1400" dirty="0">
                <a:solidFill>
                  <a:srgbClr val="AFAFD6"/>
                </a:solidFill>
                <a:latin typeface="微软雅黑" panose="020B0503020204020204" pitchFamily="34" charset="-122"/>
                <a:ea typeface="微软雅黑" panose="020B0503020204020204" pitchFamily="34" charset="-122"/>
              </a:rPr>
              <a:t>自下而上</a:t>
            </a:r>
            <a:r>
              <a:rPr lang="zh-CN" altLang="en-US" sz="1400" dirty="0">
                <a:solidFill>
                  <a:srgbClr val="AFAFD6"/>
                </a:solidFill>
                <a:latin typeface="微软雅黑" panose="020B0503020204020204" pitchFamily="34" charset="-122"/>
                <a:ea typeface="微软雅黑" panose="020B0503020204020204" pitchFamily="34" charset="-122"/>
              </a:rPr>
              <a:t>的</a:t>
            </a:r>
            <a:r>
              <a:rPr lang="zh-CN" altLang="pl-PL" sz="1400" dirty="0">
                <a:solidFill>
                  <a:srgbClr val="AFAFD6"/>
                </a:solidFill>
                <a:latin typeface="微软雅黑" panose="020B0503020204020204" pitchFamily="34" charset="-122"/>
                <a:ea typeface="微软雅黑" panose="020B0503020204020204" pitchFamily="34" charset="-122"/>
              </a:rPr>
              <a:t>模式</a:t>
            </a:r>
            <a:endParaRPr lang="zh-CN" altLang="es-ES" sz="1400" dirty="0">
              <a:solidFill>
                <a:srgbClr val="AFAFD6"/>
              </a:solidFill>
              <a:latin typeface="微软雅黑" panose="020B0503020204020204" pitchFamily="34" charset="-122"/>
              <a:ea typeface="微软雅黑" panose="020B0503020204020204" pitchFamily="34" charset="-122"/>
            </a:endParaRPr>
          </a:p>
        </p:txBody>
      </p:sp>
      <p:sp>
        <p:nvSpPr>
          <p:cNvPr id="25" name="Recortar rectángulo de esquina diagonal 45">
            <a:extLst>
              <a:ext uri="{FF2B5EF4-FFF2-40B4-BE49-F238E27FC236}">
                <a16:creationId xmlns:a16="http://schemas.microsoft.com/office/drawing/2014/main" id="{5F1E931D-0509-4782-80E1-594322025A16}"/>
              </a:ext>
            </a:extLst>
          </p:cNvPr>
          <p:cNvSpPr/>
          <p:nvPr/>
        </p:nvSpPr>
        <p:spPr>
          <a:xfrm>
            <a:off x="1849438" y="4051300"/>
            <a:ext cx="1955800" cy="723900"/>
          </a:xfrm>
          <a:prstGeom prst="snip2DiagRect">
            <a:avLst>
              <a:gd name="adj1" fmla="val 0"/>
              <a:gd name="adj2" fmla="val 17087"/>
            </a:avLst>
          </a:prstGeom>
          <a:noFill/>
          <a:ln>
            <a:solidFill>
              <a:srgbClr val="AFAFD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28E83C1-9A54-44E4-8989-1E1255553408}"/>
              </a:ext>
            </a:extLst>
          </p:cNvPr>
          <p:cNvSpPr>
            <a:spLocks noGrp="1"/>
          </p:cNvSpPr>
          <p:nvPr>
            <p:ph type="body" sz="quarter" idx="16"/>
          </p:nvPr>
        </p:nvSpPr>
        <p:spPr>
          <a:xfrm>
            <a:off x="1457325" y="488950"/>
            <a:ext cx="6357938" cy="539750"/>
          </a:xfrm>
        </p:spPr>
        <p:txBody>
          <a:bodyPr wrap="square" lIns="91440" tIns="45720" rIns="91440" bIns="45720" numCol="1" anchor="t" anchorCtr="0" compatLnSpc="1">
            <a:prstTxWarp prst="textNoShape">
              <a:avLst/>
            </a:prstTxWarp>
          </a:bodyPr>
          <a:lstStyle/>
          <a:p>
            <a:pPr eaLnBrk="1" hangingPunct="1">
              <a:defRPr/>
            </a:pPr>
            <a:r>
              <a:rPr lang="zh-CN" altLang="pl-PL" sz="2800" dirty="0">
                <a:latin typeface="微软雅黑" panose="020B0503020204020204" pitchFamily="34" charset="-122"/>
                <a:ea typeface="微软雅黑" panose="020B0503020204020204" pitchFamily="34" charset="-122"/>
              </a:rPr>
              <a:t>主要活动</a:t>
            </a:r>
            <a:endParaRPr lang="zh-CN" altLang="en-GB" sz="2800" dirty="0">
              <a:latin typeface="微软雅黑" panose="020B0503020204020204" pitchFamily="34" charset="-122"/>
              <a:ea typeface="微软雅黑" panose="020B0503020204020204" pitchFamily="34" charset="-122"/>
            </a:endParaRPr>
          </a:p>
        </p:txBody>
      </p:sp>
      <p:sp>
        <p:nvSpPr>
          <p:cNvPr id="3" name="Text Placeholder 5">
            <a:extLst>
              <a:ext uri="{FF2B5EF4-FFF2-40B4-BE49-F238E27FC236}">
                <a16:creationId xmlns:a16="http://schemas.microsoft.com/office/drawing/2014/main" id="{F0AAB377-1C38-404E-BBC3-0880E51F8B99}"/>
              </a:ext>
            </a:extLst>
          </p:cNvPr>
          <p:cNvSpPr>
            <a:spLocks noGrp="1"/>
          </p:cNvSpPr>
          <p:nvPr/>
        </p:nvSpPr>
        <p:spPr>
          <a:xfrm>
            <a:off x="1169988" y="2503488"/>
            <a:ext cx="1949132" cy="520700"/>
          </a:xfrm>
          <a:prstGeom prst="rect">
            <a:avLst/>
          </a:prstGeom>
        </p:spPr>
        <p:txBody>
          <a:bodyPr lIns="0" tIns="0" rIns="0" bIns="0"/>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200"/>
              </a:spcBef>
              <a:spcAft>
                <a:spcPts val="600"/>
              </a:spcAft>
              <a:buFont typeface="Arial" panose="020B0604020202020204" pitchFamily="34" charset="0"/>
              <a:buChar char="•"/>
              <a:defRPr/>
            </a:pPr>
            <a:r>
              <a:rPr lang="zh-CN" altLang="pl-PL" sz="1400" b="1" dirty="0">
                <a:latin typeface="微软雅黑" panose="020B0503020204020204" pitchFamily="34" charset="-122"/>
                <a:ea typeface="微软雅黑" panose="020B0503020204020204" pitchFamily="34" charset="-122"/>
              </a:rPr>
              <a:t>在中国高等教育机构内开展</a:t>
            </a:r>
            <a:r>
              <a:rPr lang="zh-CN" altLang="en-US" sz="1400" b="1" dirty="0">
                <a:latin typeface="微软雅黑" panose="020B0503020204020204" pitchFamily="34" charset="-122"/>
                <a:ea typeface="微软雅黑" panose="020B0503020204020204" pitchFamily="34" charset="-122"/>
              </a:rPr>
              <a:t>技术转让和知识产权相关</a:t>
            </a:r>
            <a:r>
              <a:rPr lang="zh-CN" altLang="pl-PL" sz="1400" b="1" dirty="0">
                <a:latin typeface="微软雅黑" panose="020B0503020204020204" pitchFamily="34" charset="-122"/>
                <a:ea typeface="微软雅黑" panose="020B0503020204020204" pitchFamily="34" charset="-122"/>
              </a:rPr>
              <a:t>调查</a:t>
            </a:r>
            <a:endParaRPr lang="zh-CN" altLang="en-JM"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7412" name="Rectángulo 3">
            <a:extLst>
              <a:ext uri="{FF2B5EF4-FFF2-40B4-BE49-F238E27FC236}">
                <a16:creationId xmlns:a16="http://schemas.microsoft.com/office/drawing/2014/main" id="{98D953FD-9857-47D5-A876-2EC7DF1749B0}"/>
              </a:ext>
            </a:extLst>
          </p:cNvPr>
          <p:cNvSpPr>
            <a:spLocks noChangeArrowheads="1"/>
          </p:cNvSpPr>
          <p:nvPr/>
        </p:nvSpPr>
        <p:spPr bwMode="auto">
          <a:xfrm>
            <a:off x="1195388" y="1271588"/>
            <a:ext cx="2222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GB" b="1" dirty="0">
                <a:solidFill>
                  <a:srgbClr val="D70011"/>
                </a:solidFill>
                <a:latin typeface="微软雅黑" panose="020B0503020204020204" pitchFamily="34" charset="-122"/>
                <a:ea typeface="微软雅黑" panose="020B0503020204020204" pitchFamily="34" charset="-122"/>
              </a:rPr>
              <a:t>分析高等教育机构内知识产权</a:t>
            </a:r>
            <a:r>
              <a:rPr lang="zh-CN" altLang="en-US" b="1" dirty="0">
                <a:solidFill>
                  <a:srgbClr val="D70011"/>
                </a:solidFill>
                <a:latin typeface="微软雅黑" panose="020B0503020204020204" pitchFamily="34" charset="-122"/>
                <a:ea typeface="微软雅黑" panose="020B0503020204020204" pitchFamily="34" charset="-122"/>
              </a:rPr>
              <a:t>保护</a:t>
            </a:r>
            <a:r>
              <a:rPr lang="zh-CN" altLang="en-GB" b="1" dirty="0">
                <a:solidFill>
                  <a:srgbClr val="D70011"/>
                </a:solidFill>
                <a:latin typeface="微软雅黑" panose="020B0503020204020204" pitchFamily="34" charset="-122"/>
                <a:ea typeface="微软雅黑" panose="020B0503020204020204" pitchFamily="34" charset="-122"/>
              </a:rPr>
              <a:t>意识和知识产权工具的使用水平</a:t>
            </a:r>
          </a:p>
        </p:txBody>
      </p:sp>
      <p:sp>
        <p:nvSpPr>
          <p:cNvPr id="5" name="Recortar rectángulo de esquina diagonal 4">
            <a:extLst>
              <a:ext uri="{FF2B5EF4-FFF2-40B4-BE49-F238E27FC236}">
                <a16:creationId xmlns:a16="http://schemas.microsoft.com/office/drawing/2014/main" id="{FD8C8872-D7D0-435C-952B-00B8B4F72A97}"/>
              </a:ext>
            </a:extLst>
          </p:cNvPr>
          <p:cNvSpPr/>
          <p:nvPr/>
        </p:nvSpPr>
        <p:spPr>
          <a:xfrm flipH="1">
            <a:off x="889000" y="1336675"/>
            <a:ext cx="280988" cy="371475"/>
          </a:xfrm>
          <a:prstGeom prst="snip2DiagRect">
            <a:avLst>
              <a:gd name="adj1" fmla="val 0"/>
              <a:gd name="adj2" fmla="val 0"/>
            </a:avLst>
          </a:prstGeom>
          <a:solidFill>
            <a:srgbClr val="D7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800" dirty="0">
              <a:solidFill>
                <a:srgbClr val="D70011"/>
              </a:solidFill>
              <a:latin typeface="微软雅黑" panose="020B0503020204020204" pitchFamily="34" charset="-122"/>
              <a:ea typeface="微软雅黑" panose="020B0503020204020204" pitchFamily="34" charset="-122"/>
            </a:endParaRPr>
          </a:p>
        </p:txBody>
      </p:sp>
      <p:sp>
        <p:nvSpPr>
          <p:cNvPr id="6" name="Recortar rectángulo de esquina diagonal 5">
            <a:extLst>
              <a:ext uri="{FF2B5EF4-FFF2-40B4-BE49-F238E27FC236}">
                <a16:creationId xmlns:a16="http://schemas.microsoft.com/office/drawing/2014/main" id="{8DE4F86A-194B-4884-9617-BB7BFBF9B331}"/>
              </a:ext>
            </a:extLst>
          </p:cNvPr>
          <p:cNvSpPr/>
          <p:nvPr/>
        </p:nvSpPr>
        <p:spPr>
          <a:xfrm flipH="1">
            <a:off x="3933825" y="1336675"/>
            <a:ext cx="280988" cy="371475"/>
          </a:xfrm>
          <a:prstGeom prst="snip2DiagRect">
            <a:avLst>
              <a:gd name="adj1" fmla="val 0"/>
              <a:gd name="adj2" fmla="val 0"/>
            </a:avLst>
          </a:prstGeom>
          <a:solidFill>
            <a:srgbClr val="1D17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800" dirty="0">
              <a:solidFill>
                <a:srgbClr val="D70011"/>
              </a:solidFill>
              <a:latin typeface="微软雅黑" panose="020B0503020204020204" pitchFamily="34" charset="-122"/>
              <a:ea typeface="微软雅黑" panose="020B0503020204020204" pitchFamily="34" charset="-122"/>
            </a:endParaRPr>
          </a:p>
        </p:txBody>
      </p:sp>
      <p:sp>
        <p:nvSpPr>
          <p:cNvPr id="7" name="Recortar rectángulo de esquina diagonal 6">
            <a:extLst>
              <a:ext uri="{FF2B5EF4-FFF2-40B4-BE49-F238E27FC236}">
                <a16:creationId xmlns:a16="http://schemas.microsoft.com/office/drawing/2014/main" id="{DA59BCA5-8367-4C35-8C50-899CE6A5FDEE}"/>
              </a:ext>
            </a:extLst>
          </p:cNvPr>
          <p:cNvSpPr/>
          <p:nvPr/>
        </p:nvSpPr>
        <p:spPr>
          <a:xfrm flipH="1">
            <a:off x="5151438" y="3127375"/>
            <a:ext cx="280987" cy="371475"/>
          </a:xfrm>
          <a:prstGeom prst="snip2DiagRect">
            <a:avLst>
              <a:gd name="adj1" fmla="val 0"/>
              <a:gd name="adj2" fmla="val 0"/>
            </a:avLst>
          </a:prstGeom>
          <a:solidFill>
            <a:srgbClr val="E8A7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800" dirty="0">
              <a:solidFill>
                <a:srgbClr val="E8A70D"/>
              </a:solidFill>
              <a:latin typeface="微软雅黑" panose="020B0503020204020204" pitchFamily="34" charset="-122"/>
              <a:ea typeface="微软雅黑" panose="020B0503020204020204" pitchFamily="34" charset="-122"/>
            </a:endParaRPr>
          </a:p>
        </p:txBody>
      </p:sp>
      <p:sp>
        <p:nvSpPr>
          <p:cNvPr id="8" name="Recortar rectángulo de esquina diagonal 7">
            <a:extLst>
              <a:ext uri="{FF2B5EF4-FFF2-40B4-BE49-F238E27FC236}">
                <a16:creationId xmlns:a16="http://schemas.microsoft.com/office/drawing/2014/main" id="{849ACB86-A1FC-4624-8051-0CA7013E4FC9}"/>
              </a:ext>
            </a:extLst>
          </p:cNvPr>
          <p:cNvSpPr/>
          <p:nvPr/>
        </p:nvSpPr>
        <p:spPr>
          <a:xfrm flipH="1">
            <a:off x="1416050" y="3127375"/>
            <a:ext cx="280988" cy="371475"/>
          </a:xfrm>
          <a:prstGeom prst="snip2DiagRect">
            <a:avLst>
              <a:gd name="adj1" fmla="val 0"/>
              <a:gd name="adj2" fmla="val 0"/>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800" dirty="0">
              <a:solidFill>
                <a:srgbClr val="D70011"/>
              </a:solidFill>
              <a:latin typeface="微软雅黑" panose="020B0503020204020204" pitchFamily="34" charset="-122"/>
              <a:ea typeface="微软雅黑" panose="020B0503020204020204" pitchFamily="34" charset="-122"/>
            </a:endParaRPr>
          </a:p>
        </p:txBody>
      </p:sp>
      <p:sp>
        <p:nvSpPr>
          <p:cNvPr id="17417" name="CuadroTexto 8">
            <a:extLst>
              <a:ext uri="{FF2B5EF4-FFF2-40B4-BE49-F238E27FC236}">
                <a16:creationId xmlns:a16="http://schemas.microsoft.com/office/drawing/2014/main" id="{AD54A35C-7DF5-4571-985C-B699D5BA071E}"/>
              </a:ext>
            </a:extLst>
          </p:cNvPr>
          <p:cNvSpPr txBox="1">
            <a:spLocks noChangeArrowheads="1"/>
          </p:cNvSpPr>
          <p:nvPr/>
        </p:nvSpPr>
        <p:spPr bwMode="auto">
          <a:xfrm>
            <a:off x="865188" y="1412875"/>
            <a:ext cx="58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sz="2000">
                <a:solidFill>
                  <a:srgbClr val="FFFFFF"/>
                </a:solidFill>
                <a:latin typeface="微软雅黑" panose="020B0503020204020204" pitchFamily="34" charset="-122"/>
                <a:ea typeface="微软雅黑" panose="020B0503020204020204" pitchFamily="34" charset="-122"/>
              </a:rPr>
              <a:t>01</a:t>
            </a:r>
          </a:p>
        </p:txBody>
      </p:sp>
      <p:sp>
        <p:nvSpPr>
          <p:cNvPr id="10" name="Recortar rectángulo de esquina diagonal 9">
            <a:extLst>
              <a:ext uri="{FF2B5EF4-FFF2-40B4-BE49-F238E27FC236}">
                <a16:creationId xmlns:a16="http://schemas.microsoft.com/office/drawing/2014/main" id="{AE09EB93-8FB9-4184-BDF2-F19B655F4922}"/>
              </a:ext>
            </a:extLst>
          </p:cNvPr>
          <p:cNvSpPr/>
          <p:nvPr/>
        </p:nvSpPr>
        <p:spPr>
          <a:xfrm flipH="1">
            <a:off x="6784975" y="1328738"/>
            <a:ext cx="280988" cy="371475"/>
          </a:xfrm>
          <a:prstGeom prst="snip2DiagRect">
            <a:avLst>
              <a:gd name="adj1" fmla="val 0"/>
              <a:gd name="adj2" fmla="val 0"/>
            </a:avLst>
          </a:prstGeom>
          <a:solidFill>
            <a:srgbClr val="AFA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800" dirty="0">
              <a:solidFill>
                <a:srgbClr val="D70011"/>
              </a:solidFill>
              <a:latin typeface="微软雅黑" panose="020B0503020204020204" pitchFamily="34" charset="-122"/>
              <a:ea typeface="微软雅黑" panose="020B0503020204020204" pitchFamily="34" charset="-122"/>
            </a:endParaRPr>
          </a:p>
        </p:txBody>
      </p:sp>
      <p:sp>
        <p:nvSpPr>
          <p:cNvPr id="11" name="Text Placeholder 5">
            <a:extLst>
              <a:ext uri="{FF2B5EF4-FFF2-40B4-BE49-F238E27FC236}">
                <a16:creationId xmlns:a16="http://schemas.microsoft.com/office/drawing/2014/main" id="{89E595B1-5601-4838-BD8A-882DF7B58399}"/>
              </a:ext>
            </a:extLst>
          </p:cNvPr>
          <p:cNvSpPr>
            <a:spLocks noGrp="1"/>
          </p:cNvSpPr>
          <p:nvPr/>
        </p:nvSpPr>
        <p:spPr>
          <a:xfrm>
            <a:off x="4329113" y="1858963"/>
            <a:ext cx="2255837" cy="520700"/>
          </a:xfrm>
          <a:prstGeom prst="rect">
            <a:avLst/>
          </a:prstGeom>
        </p:spPr>
        <p:txBody>
          <a:bodyPr lIns="0" tIns="0" rIns="0" bIns="0"/>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可供网络内其他成员借鉴的</a:t>
            </a:r>
            <a:r>
              <a:rPr lang="zh-CN" altLang="en-US" sz="1400" b="1" dirty="0">
                <a:latin typeface="微软雅黑" panose="020B0503020204020204" pitchFamily="34" charset="-122"/>
                <a:ea typeface="微软雅黑" panose="020B0503020204020204" pitchFamily="34" charset="-122"/>
              </a:rPr>
              <a:t>技术转让和知识产权相关</a:t>
            </a:r>
            <a:r>
              <a:rPr lang="zh-CN" altLang="en-GB" sz="1400" b="1" dirty="0">
                <a:latin typeface="微软雅黑" panose="020B0503020204020204" pitchFamily="34" charset="-122"/>
                <a:ea typeface="微软雅黑" panose="020B0503020204020204" pitchFamily="34" charset="-122"/>
              </a:rPr>
              <a:t>领域良好实践。</a:t>
            </a:r>
            <a:endParaRPr lang="zh-CN" altLang="pl-PL"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a:p>
            <a:pPr>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高等教育机构内</a:t>
            </a:r>
            <a:r>
              <a:rPr lang="zh-CN" altLang="en-US" sz="1400" b="1" dirty="0">
                <a:latin typeface="微软雅黑" panose="020B0503020204020204" pitchFamily="34" charset="-122"/>
                <a:ea typeface="微软雅黑" panose="020B0503020204020204" pitchFamily="34" charset="-122"/>
              </a:rPr>
              <a:t>技术转让和知识产权</a:t>
            </a:r>
            <a:r>
              <a:rPr lang="zh-CN" altLang="en-GB" sz="1400" b="1" dirty="0">
                <a:latin typeface="微软雅黑" panose="020B0503020204020204" pitchFamily="34" charset="-122"/>
                <a:ea typeface="微软雅黑" panose="020B0503020204020204" pitchFamily="34" charset="-122"/>
              </a:rPr>
              <a:t>管理</a:t>
            </a:r>
            <a:r>
              <a:rPr lang="zh-CN" altLang="en-US" sz="1400" b="1" dirty="0">
                <a:latin typeface="微软雅黑" panose="020B0503020204020204" pitchFamily="34" charset="-122"/>
                <a:ea typeface="微软雅黑" panose="020B0503020204020204" pitchFamily="34" charset="-122"/>
              </a:rPr>
              <a:t>的</a:t>
            </a:r>
            <a:r>
              <a:rPr lang="zh-CN" altLang="en-GB" sz="1400" b="1" dirty="0">
                <a:latin typeface="微软雅黑" panose="020B0503020204020204" pitchFamily="34" charset="-122"/>
                <a:ea typeface="微软雅黑" panose="020B0503020204020204" pitchFamily="34" charset="-122"/>
              </a:rPr>
              <a:t>良好实践指南</a:t>
            </a:r>
            <a:endParaRPr lang="zh-CN" altLang="en-JM"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7420" name="Rectángulo 11">
            <a:extLst>
              <a:ext uri="{FF2B5EF4-FFF2-40B4-BE49-F238E27FC236}">
                <a16:creationId xmlns:a16="http://schemas.microsoft.com/office/drawing/2014/main" id="{3CCC2BD3-B4CD-4962-8212-1F825AA6C757}"/>
              </a:ext>
            </a:extLst>
          </p:cNvPr>
          <p:cNvSpPr>
            <a:spLocks noChangeArrowheads="1"/>
          </p:cNvSpPr>
          <p:nvPr/>
        </p:nvSpPr>
        <p:spPr bwMode="auto">
          <a:xfrm>
            <a:off x="4209733" y="1192194"/>
            <a:ext cx="246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a:latin typeface="微软雅黑" panose="020B0503020204020204" pitchFamily="34" charset="-122"/>
                <a:ea typeface="微软雅黑" panose="020B0503020204020204" pitchFamily="34" charset="-122"/>
              </a:rPr>
              <a:t>对标技术转让和知识产权相关</a:t>
            </a:r>
            <a:r>
              <a:rPr lang="zh-CN" altLang="en-GB" b="1" dirty="0">
                <a:solidFill>
                  <a:srgbClr val="1D1748"/>
                </a:solidFill>
                <a:latin typeface="微软雅黑" panose="020B0503020204020204" pitchFamily="34" charset="-122"/>
                <a:ea typeface="微软雅黑" panose="020B0503020204020204" pitchFamily="34" charset="-122"/>
              </a:rPr>
              <a:t>良好实践</a:t>
            </a:r>
          </a:p>
        </p:txBody>
      </p:sp>
      <p:sp>
        <p:nvSpPr>
          <p:cNvPr id="17421" name="CuadroTexto 12">
            <a:extLst>
              <a:ext uri="{FF2B5EF4-FFF2-40B4-BE49-F238E27FC236}">
                <a16:creationId xmlns:a16="http://schemas.microsoft.com/office/drawing/2014/main" id="{3AA0B28E-3BDB-43D1-8D53-A0B9C1A888A0}"/>
              </a:ext>
            </a:extLst>
          </p:cNvPr>
          <p:cNvSpPr txBox="1">
            <a:spLocks noChangeArrowheads="1"/>
          </p:cNvSpPr>
          <p:nvPr/>
        </p:nvSpPr>
        <p:spPr bwMode="auto">
          <a:xfrm>
            <a:off x="3903663" y="1401763"/>
            <a:ext cx="58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sz="2000">
                <a:solidFill>
                  <a:srgbClr val="FFFFFF"/>
                </a:solidFill>
                <a:latin typeface="微软雅黑" panose="020B0503020204020204" pitchFamily="34" charset="-122"/>
                <a:ea typeface="微软雅黑" panose="020B0503020204020204" pitchFamily="34" charset="-122"/>
              </a:rPr>
              <a:t>02</a:t>
            </a:r>
          </a:p>
        </p:txBody>
      </p:sp>
      <p:sp>
        <p:nvSpPr>
          <p:cNvPr id="14" name="Text Placeholder 5">
            <a:extLst>
              <a:ext uri="{FF2B5EF4-FFF2-40B4-BE49-F238E27FC236}">
                <a16:creationId xmlns:a16="http://schemas.microsoft.com/office/drawing/2014/main" id="{D4E1F1FE-C4D1-467F-B2F3-45B68B1BF107}"/>
              </a:ext>
            </a:extLst>
          </p:cNvPr>
          <p:cNvSpPr>
            <a:spLocks noGrp="1"/>
          </p:cNvSpPr>
          <p:nvPr/>
        </p:nvSpPr>
        <p:spPr>
          <a:xfrm>
            <a:off x="7181850" y="2025650"/>
            <a:ext cx="1668463" cy="477838"/>
          </a:xfrm>
          <a:prstGeom prst="rect">
            <a:avLst/>
          </a:prstGeom>
        </p:spPr>
        <p:txBody>
          <a:bodyPr lIns="0" tIns="0" rIns="0" bIns="0"/>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ts val="1200"/>
              </a:spcBef>
              <a:spcAft>
                <a:spcPts val="600"/>
              </a:spcAft>
              <a:buFont typeface="Arial" panose="020B0604020202020204" pitchFamily="34" charset="0"/>
              <a:buChar char="•"/>
              <a:defRPr/>
            </a:pPr>
            <a:r>
              <a:rPr lang="zh-CN" altLang="en-GB"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汇集</a:t>
            </a:r>
            <a:r>
              <a:rPr lang="zh-CN" altLang="en-US" sz="1400" b="1" dirty="0">
                <a:latin typeface="微软雅黑" panose="020B0503020204020204" pitchFamily="34" charset="-122"/>
                <a:ea typeface="微软雅黑" panose="020B0503020204020204" pitchFamily="34" charset="-122"/>
              </a:rPr>
              <a:t>技术转让和知识产权相关</a:t>
            </a:r>
            <a:r>
              <a:rPr lang="zh-CN" altLang="en-GB"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领域相关专家</a:t>
            </a:r>
            <a:endParaRPr lang="zh-CN" altLang="en-JM"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7423" name="Rectángulo 14">
            <a:extLst>
              <a:ext uri="{FF2B5EF4-FFF2-40B4-BE49-F238E27FC236}">
                <a16:creationId xmlns:a16="http://schemas.microsoft.com/office/drawing/2014/main" id="{5042B1B4-7601-449A-B299-E598F25D3B2A}"/>
              </a:ext>
            </a:extLst>
          </p:cNvPr>
          <p:cNvSpPr>
            <a:spLocks noChangeArrowheads="1"/>
          </p:cNvSpPr>
          <p:nvPr/>
        </p:nvSpPr>
        <p:spPr bwMode="auto">
          <a:xfrm>
            <a:off x="7086600" y="1262063"/>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b="1" dirty="0">
                <a:solidFill>
                  <a:srgbClr val="AFAFD6"/>
                </a:solidFill>
                <a:latin typeface="微软雅黑" panose="020B0503020204020204" pitchFamily="34" charset="-122"/>
                <a:ea typeface="微软雅黑" panose="020B0503020204020204" pitchFamily="34" charset="-122"/>
              </a:rPr>
              <a:t>IP</a:t>
            </a:r>
            <a:r>
              <a:rPr lang="zh-CN" altLang="en-GB" b="1" dirty="0">
                <a:solidFill>
                  <a:srgbClr val="AFAFD6"/>
                </a:solidFill>
                <a:latin typeface="微软雅黑" panose="020B0503020204020204" pitchFamily="34" charset="-122"/>
                <a:ea typeface="微软雅黑" panose="020B0503020204020204" pitchFamily="34" charset="-122"/>
              </a:rPr>
              <a:t>管理专家库</a:t>
            </a:r>
          </a:p>
        </p:txBody>
      </p:sp>
      <p:sp>
        <p:nvSpPr>
          <p:cNvPr id="17424" name="CuadroTexto 15">
            <a:extLst>
              <a:ext uri="{FF2B5EF4-FFF2-40B4-BE49-F238E27FC236}">
                <a16:creationId xmlns:a16="http://schemas.microsoft.com/office/drawing/2014/main" id="{50CE0983-CAD4-436B-85F3-3B14433868A3}"/>
              </a:ext>
            </a:extLst>
          </p:cNvPr>
          <p:cNvSpPr txBox="1">
            <a:spLocks noChangeArrowheads="1"/>
          </p:cNvSpPr>
          <p:nvPr/>
        </p:nvSpPr>
        <p:spPr bwMode="auto">
          <a:xfrm>
            <a:off x="6756400" y="1385888"/>
            <a:ext cx="58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sz="2000">
                <a:solidFill>
                  <a:srgbClr val="FFFFFF"/>
                </a:solidFill>
                <a:latin typeface="微软雅黑" panose="020B0503020204020204" pitchFamily="34" charset="-122"/>
                <a:ea typeface="微软雅黑" panose="020B0503020204020204" pitchFamily="34" charset="-122"/>
              </a:rPr>
              <a:t>03</a:t>
            </a:r>
          </a:p>
        </p:txBody>
      </p:sp>
      <p:sp>
        <p:nvSpPr>
          <p:cNvPr id="17" name="Text Placeholder 5">
            <a:extLst>
              <a:ext uri="{FF2B5EF4-FFF2-40B4-BE49-F238E27FC236}">
                <a16:creationId xmlns:a16="http://schemas.microsoft.com/office/drawing/2014/main" id="{A51E8503-71BF-4751-AA57-F5BEA623F390}"/>
              </a:ext>
            </a:extLst>
          </p:cNvPr>
          <p:cNvSpPr>
            <a:spLocks noGrp="1"/>
          </p:cNvSpPr>
          <p:nvPr/>
        </p:nvSpPr>
        <p:spPr>
          <a:xfrm>
            <a:off x="1800225" y="3551238"/>
            <a:ext cx="1668463" cy="520700"/>
          </a:xfrm>
          <a:prstGeom prst="rect">
            <a:avLst/>
          </a:prstGeom>
        </p:spPr>
        <p:txBody>
          <a:bodyPr lIns="0" tIns="0" rIns="0" bIns="0"/>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Aft>
                <a:spcPts val="600"/>
              </a:spcAft>
              <a:buFont typeface="Arial" panose="020B0604020202020204" pitchFamily="34" charset="0"/>
              <a:buChar char="•"/>
              <a:defRPr/>
            </a:pPr>
            <a:r>
              <a:rPr lang="zh-CN" altLang="en-US"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线下</a:t>
            </a:r>
            <a:r>
              <a:rPr lang="zh-CN" altLang="en-GB"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培训</a:t>
            </a:r>
          </a:p>
          <a:p>
            <a:pPr eaLnBrk="1" hangingPunct="1">
              <a:lnSpc>
                <a:spcPct val="90000"/>
              </a:lnSpc>
              <a:spcAft>
                <a:spcPts val="600"/>
              </a:spcAft>
              <a:buFont typeface="Arial" panose="020B0604020202020204" pitchFamily="34" charset="0"/>
              <a:buChar char="•"/>
              <a:defRPr/>
            </a:pPr>
            <a:r>
              <a:rPr lang="zh-CN" altLang="en-US"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线上</a:t>
            </a:r>
            <a:r>
              <a:rPr lang="zh-CN" altLang="en-GB"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培训</a:t>
            </a:r>
          </a:p>
          <a:p>
            <a:pPr eaLnBrk="1" hangingPunct="1">
              <a:lnSpc>
                <a:spcPct val="90000"/>
              </a:lnSpc>
              <a:spcAft>
                <a:spcPts val="600"/>
              </a:spcAft>
              <a:buFont typeface="Arial" panose="020B0604020202020204" pitchFamily="34" charset="0"/>
              <a:buChar char="•"/>
              <a:defRPr/>
            </a:pPr>
            <a:r>
              <a:rPr lang="zh-CN" altLang="en-US"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以上述培训为基础开展</a:t>
            </a:r>
            <a:r>
              <a:rPr lang="zh-CN" altLang="en-GB" sz="1400" b="1" dirty="0">
                <a:solidFill>
                  <a:srgbClr val="262626"/>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anose="020B0604020202020204" pitchFamily="34" charset="0"/>
              </a:rPr>
              <a:t>区域性研讨会</a:t>
            </a:r>
          </a:p>
        </p:txBody>
      </p:sp>
      <p:sp>
        <p:nvSpPr>
          <p:cNvPr id="17426" name="Rectángulo 17">
            <a:extLst>
              <a:ext uri="{FF2B5EF4-FFF2-40B4-BE49-F238E27FC236}">
                <a16:creationId xmlns:a16="http://schemas.microsoft.com/office/drawing/2014/main" id="{D885FAEC-1FF1-479E-A590-55A1EE04FC8D}"/>
              </a:ext>
            </a:extLst>
          </p:cNvPr>
          <p:cNvSpPr>
            <a:spLocks noChangeArrowheads="1"/>
          </p:cNvSpPr>
          <p:nvPr/>
        </p:nvSpPr>
        <p:spPr bwMode="auto">
          <a:xfrm>
            <a:off x="1697038" y="312737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pl-PL" sz="2000" b="1" dirty="0">
                <a:solidFill>
                  <a:srgbClr val="660066"/>
                </a:solidFill>
                <a:latin typeface="微软雅黑" panose="020B0503020204020204" pitchFamily="34" charset="-122"/>
                <a:ea typeface="微软雅黑" panose="020B0503020204020204" pitchFamily="34" charset="-122"/>
              </a:rPr>
              <a:t>能力建设</a:t>
            </a:r>
            <a:endParaRPr lang="zh-CN" altLang="en-GB" sz="2000" b="1" dirty="0">
              <a:solidFill>
                <a:srgbClr val="660066"/>
              </a:solidFill>
              <a:latin typeface="微软雅黑" panose="020B0503020204020204" pitchFamily="34" charset="-122"/>
              <a:ea typeface="微软雅黑" panose="020B0503020204020204" pitchFamily="34" charset="-122"/>
            </a:endParaRPr>
          </a:p>
        </p:txBody>
      </p:sp>
      <p:sp>
        <p:nvSpPr>
          <p:cNvPr id="17427" name="CuadroTexto 18">
            <a:extLst>
              <a:ext uri="{FF2B5EF4-FFF2-40B4-BE49-F238E27FC236}">
                <a16:creationId xmlns:a16="http://schemas.microsoft.com/office/drawing/2014/main" id="{B139650E-A869-471A-8240-A5C777F3915A}"/>
              </a:ext>
            </a:extLst>
          </p:cNvPr>
          <p:cNvSpPr txBox="1">
            <a:spLocks noChangeArrowheads="1"/>
          </p:cNvSpPr>
          <p:nvPr/>
        </p:nvSpPr>
        <p:spPr bwMode="auto">
          <a:xfrm>
            <a:off x="1382713" y="3200400"/>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sz="2000">
                <a:solidFill>
                  <a:srgbClr val="FFFFFF"/>
                </a:solidFill>
                <a:latin typeface="微软雅黑" panose="020B0503020204020204" pitchFamily="34" charset="-122"/>
                <a:ea typeface="微软雅黑" panose="020B0503020204020204" pitchFamily="34" charset="-122"/>
              </a:rPr>
              <a:t>04</a:t>
            </a:r>
          </a:p>
        </p:txBody>
      </p:sp>
      <p:sp>
        <p:nvSpPr>
          <p:cNvPr id="20" name="Text Placeholder 5">
            <a:extLst>
              <a:ext uri="{FF2B5EF4-FFF2-40B4-BE49-F238E27FC236}">
                <a16:creationId xmlns:a16="http://schemas.microsoft.com/office/drawing/2014/main" id="{CE462F41-B4FC-40CA-9D1E-491A5F068047}"/>
              </a:ext>
            </a:extLst>
          </p:cNvPr>
          <p:cNvSpPr>
            <a:spLocks noGrp="1"/>
          </p:cNvSpPr>
          <p:nvPr/>
        </p:nvSpPr>
        <p:spPr>
          <a:xfrm>
            <a:off x="5553075" y="3525838"/>
            <a:ext cx="2562225" cy="520700"/>
          </a:xfrm>
          <a:prstGeom prst="rect">
            <a:avLst/>
          </a:prstGeom>
        </p:spPr>
        <p:txBody>
          <a:bodyPr lIns="0" tIns="0" rIns="0" bIns="0"/>
          <a:lstStyle>
            <a:lvl1pPr marL="171450" indent="-1714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Aft>
                <a:spcPts val="600"/>
              </a:spcAft>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中国知识产权管理网络平台</a:t>
            </a:r>
          </a:p>
          <a:p>
            <a:pPr eaLnBrk="1" hangingPunct="1">
              <a:lnSpc>
                <a:spcPct val="90000"/>
              </a:lnSpc>
              <a:spcAft>
                <a:spcPts val="600"/>
              </a:spcAft>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中国知识产权管理网络联络点</a:t>
            </a:r>
          </a:p>
          <a:p>
            <a:pPr eaLnBrk="1" hangingPunct="1">
              <a:lnSpc>
                <a:spcPct val="90000"/>
              </a:lnSpc>
              <a:spcAft>
                <a:spcPts val="600"/>
              </a:spcAft>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圆桌会议以及与当地利益相关者合作</a:t>
            </a:r>
          </a:p>
          <a:p>
            <a:pPr>
              <a:lnSpc>
                <a:spcPct val="90000"/>
              </a:lnSpc>
              <a:spcAft>
                <a:spcPts val="600"/>
              </a:spcAft>
              <a:buFont typeface="Arial" panose="020B0604020202020204" pitchFamily="34" charset="0"/>
              <a:buChar char="•"/>
              <a:defRPr/>
            </a:pPr>
            <a:r>
              <a:rPr lang="zh-CN" altLang="en-GB" sz="1400" b="1" dirty="0">
                <a:latin typeface="微软雅黑" panose="020B0503020204020204" pitchFamily="34" charset="-122"/>
                <a:ea typeface="微软雅黑" panose="020B0503020204020204" pitchFamily="34" charset="-122"/>
              </a:rPr>
              <a:t>发展和可持续</a:t>
            </a:r>
            <a:r>
              <a:rPr lang="zh-CN" altLang="en-US" sz="1400" b="1" dirty="0">
                <a:latin typeface="微软雅黑" panose="020B0503020204020204" pitchFamily="34" charset="-122"/>
                <a:ea typeface="微软雅黑" panose="020B0503020204020204" pitchFamily="34" charset="-122"/>
              </a:rPr>
              <a:t>性</a:t>
            </a:r>
            <a:r>
              <a:rPr lang="zh-CN" altLang="en-GB" sz="1400" b="1" dirty="0">
                <a:latin typeface="微软雅黑" panose="020B0503020204020204" pitchFamily="34" charset="-122"/>
                <a:ea typeface="微软雅黑" panose="020B0503020204020204" pitchFamily="34" charset="-122"/>
              </a:rPr>
              <a:t>战略</a:t>
            </a:r>
          </a:p>
        </p:txBody>
      </p:sp>
      <p:sp>
        <p:nvSpPr>
          <p:cNvPr id="17429" name="Rectángulo 20">
            <a:extLst>
              <a:ext uri="{FF2B5EF4-FFF2-40B4-BE49-F238E27FC236}">
                <a16:creationId xmlns:a16="http://schemas.microsoft.com/office/drawing/2014/main" id="{9585F24F-A17A-471E-A0E9-087C8D0BE1BF}"/>
              </a:ext>
            </a:extLst>
          </p:cNvPr>
          <p:cNvSpPr>
            <a:spLocks noChangeArrowheads="1"/>
          </p:cNvSpPr>
          <p:nvPr/>
        </p:nvSpPr>
        <p:spPr bwMode="auto">
          <a:xfrm>
            <a:off x="5456238" y="312737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E8A70D"/>
                </a:solidFill>
                <a:latin typeface="微软雅黑" panose="020B0503020204020204" pitchFamily="34" charset="-122"/>
                <a:ea typeface="微软雅黑" panose="020B0503020204020204" pitchFamily="34" charset="-122"/>
              </a:rPr>
              <a:t>联网</a:t>
            </a:r>
            <a:endParaRPr lang="zh-CN" altLang="en-GB" sz="2000" b="1" dirty="0">
              <a:solidFill>
                <a:srgbClr val="E8A70D"/>
              </a:solidFill>
              <a:latin typeface="微软雅黑" panose="020B0503020204020204" pitchFamily="34" charset="-122"/>
              <a:ea typeface="微软雅黑" panose="020B0503020204020204" pitchFamily="34" charset="-122"/>
            </a:endParaRPr>
          </a:p>
        </p:txBody>
      </p:sp>
      <p:sp>
        <p:nvSpPr>
          <p:cNvPr id="17430" name="CuadroTexto 21">
            <a:extLst>
              <a:ext uri="{FF2B5EF4-FFF2-40B4-BE49-F238E27FC236}">
                <a16:creationId xmlns:a16="http://schemas.microsoft.com/office/drawing/2014/main" id="{B647BF87-39F4-4777-9D60-E3F576D70753}"/>
              </a:ext>
            </a:extLst>
          </p:cNvPr>
          <p:cNvSpPr txBox="1">
            <a:spLocks noChangeArrowheads="1"/>
          </p:cNvSpPr>
          <p:nvPr/>
        </p:nvSpPr>
        <p:spPr bwMode="auto">
          <a:xfrm>
            <a:off x="5126038" y="320198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GB" altLang="zh-CN" sz="2000">
                <a:solidFill>
                  <a:srgbClr val="FFFFFF"/>
                </a:solidFill>
                <a:latin typeface="微软雅黑" panose="020B0503020204020204" pitchFamily="34" charset="-122"/>
                <a:ea typeface="微软雅黑" panose="020B0503020204020204" pitchFamily="34" charset="-122"/>
              </a:rPr>
              <a:t>05</a:t>
            </a:r>
          </a:p>
        </p:txBody>
      </p:sp>
    </p:spTree>
  </p:cSld>
  <p:clrMapOvr>
    <a:masterClrMapping/>
  </p:clrMapOvr>
</p:sld>
</file>

<file path=ppt/theme/theme1.xml><?xml version="1.0" encoding="utf-8"?>
<a:theme xmlns:a="http://schemas.openxmlformats.org/drawingml/2006/main" name="BARBA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4282</TotalTime>
  <Words>993</Words>
  <Application>Microsoft Macintosh PowerPoint</Application>
  <PresentationFormat>全屏显示(16:9)</PresentationFormat>
  <Paragraphs>140</Paragraphs>
  <Slides>12</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Microsoft YaHei</vt:lpstr>
      <vt:lpstr>Microsoft YaHei</vt:lpstr>
      <vt:lpstr>Microsoft YaHei Light</vt:lpstr>
      <vt:lpstr>Arial</vt:lpstr>
      <vt:lpstr>Calibri</vt:lpstr>
      <vt:lpstr>BARBARA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Yanbo Wang</cp:lastModifiedBy>
  <cp:revision>3</cp:revision>
  <cp:lastPrinted>2017-04-27T17:45:50Z</cp:lastPrinted>
  <dcterms:created xsi:type="dcterms:W3CDTF">2017-04-20T23:55:32Z</dcterms:created>
  <dcterms:modified xsi:type="dcterms:W3CDTF">2018-11-16T10:27:01Z</dcterms:modified>
</cp:coreProperties>
</file>