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59" r:id="rId2"/>
  </p:sldMasterIdLst>
  <p:notesMasterIdLst>
    <p:notesMasterId r:id="rId23"/>
  </p:notesMasterIdLst>
  <p:sldIdLst>
    <p:sldId id="769" r:id="rId3"/>
    <p:sldId id="359" r:id="rId4"/>
    <p:sldId id="632" r:id="rId5"/>
    <p:sldId id="363" r:id="rId6"/>
    <p:sldId id="768" r:id="rId7"/>
    <p:sldId id="761" r:id="rId8"/>
    <p:sldId id="368" r:id="rId9"/>
    <p:sldId id="343" r:id="rId10"/>
    <p:sldId id="763" r:id="rId11"/>
    <p:sldId id="762" r:id="rId12"/>
    <p:sldId id="637" r:id="rId13"/>
    <p:sldId id="764" r:id="rId14"/>
    <p:sldId id="394" r:id="rId15"/>
    <p:sldId id="765" r:id="rId16"/>
    <p:sldId id="766" r:id="rId17"/>
    <p:sldId id="760" r:id="rId18"/>
    <p:sldId id="593" r:id="rId19"/>
    <p:sldId id="627" r:id="rId20"/>
    <p:sldId id="393" r:id="rId21"/>
    <p:sldId id="767" r:id="rId22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5A5A5"/>
    <a:srgbClr val="FFC000"/>
    <a:srgbClr val="ED7D31"/>
    <a:srgbClr val="9DC3E6"/>
    <a:srgbClr val="5B9BD5"/>
    <a:srgbClr val="CCFF99"/>
    <a:srgbClr val="0087A4"/>
    <a:srgbClr val="2AB1BB"/>
    <a:srgbClr val="C8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458" autoAdjust="0"/>
  </p:normalViewPr>
  <p:slideViewPr>
    <p:cSldViewPr snapToGrid="0" snapToObjects="1" showGuides="1">
      <p:cViewPr varScale="1">
        <p:scale>
          <a:sx n="39" d="100"/>
          <a:sy n="39" d="100"/>
        </p:scale>
        <p:origin x="-1026" y="-108"/>
      </p:cViewPr>
      <p:guideLst>
        <p:guide orient="horz" pos="21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Mix In 2017</c:v>
                </c:pt>
              </c:strCache>
            </c:strRef>
          </c:tx>
          <c:dPt>
            <c:idx val="0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29-4B39-BE78-059F0976296C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029-4B39-BE78-059F0976296C}"/>
              </c:ext>
            </c:extLst>
          </c:dPt>
          <c:dPt>
            <c:idx val="2"/>
            <c:bubble3D val="0"/>
            <c:spPr>
              <a:solidFill>
                <a:srgbClr val="9DC3E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29-4B39-BE78-059F0976296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29-4B39-BE78-059F0976296C}"/>
              </c:ext>
            </c:extLst>
          </c:dPt>
          <c:dPt>
            <c:idx val="4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0E-4467-90A3-C3B5D7B05469}"/>
              </c:ext>
            </c:extLst>
          </c:dPt>
          <c:dPt>
            <c:idx val="5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29-4B39-BE78-059F097629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Total Streaming</c:v>
                </c:pt>
                <c:pt idx="1">
                  <c:v>Permanent Downloads</c:v>
                </c:pt>
                <c:pt idx="2">
                  <c:v>Other Digital</c:v>
                </c:pt>
                <c:pt idx="3">
                  <c:v>Total Physical</c:v>
                </c:pt>
                <c:pt idx="4">
                  <c:v>Performance Rights</c:v>
                </c:pt>
                <c:pt idx="5">
                  <c:v>Synchronisation Revenues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0.38400000000000001</c:v>
                </c:pt>
                <c:pt idx="1">
                  <c:v>0.106</c:v>
                </c:pt>
                <c:pt idx="2">
                  <c:v>5.3999999999999999E-2</c:v>
                </c:pt>
                <c:pt idx="3" formatCode="0%">
                  <c:v>0.3</c:v>
                </c:pt>
                <c:pt idx="4">
                  <c:v>0.13600000000000001</c:v>
                </c:pt>
                <c:pt idx="5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29-4B39-BE78-059F097629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142439949094E-2"/>
          <c:y val="2.1816230470172445E-4"/>
          <c:w val="0.986785756005091"/>
          <c:h val="0.737687647950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Any piracy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Sheet1!$B$9:$T$9</c:f>
              <c:strCache>
                <c:ptCount val="19"/>
                <c:pt idx="0">
                  <c:v>Total</c:v>
                </c:pt>
                <c:pt idx="1">
                  <c:v>Brazil</c:v>
                </c:pt>
                <c:pt idx="2">
                  <c:v>Argentina</c:v>
                </c:pt>
                <c:pt idx="3">
                  <c:v>Mexico</c:v>
                </c:pt>
                <c:pt idx="4">
                  <c:v>SouthAfrica</c:v>
                </c:pt>
                <c:pt idx="5">
                  <c:v>Russia</c:v>
                </c:pt>
                <c:pt idx="6">
                  <c:v>Spain</c:v>
                </c:pt>
                <c:pt idx="7">
                  <c:v>Poland</c:v>
                </c:pt>
                <c:pt idx="8">
                  <c:v>Italy</c:v>
                </c:pt>
                <c:pt idx="9">
                  <c:v>Canada</c:v>
                </c:pt>
                <c:pt idx="10">
                  <c:v>SouthKorea</c:v>
                </c:pt>
                <c:pt idx="11">
                  <c:v>France</c:v>
                </c:pt>
                <c:pt idx="12">
                  <c:v>USA</c:v>
                </c:pt>
                <c:pt idx="13">
                  <c:v>Australia</c:v>
                </c:pt>
                <c:pt idx="14">
                  <c:v>Netherlands</c:v>
                </c:pt>
                <c:pt idx="15">
                  <c:v>Germany</c:v>
                </c:pt>
                <c:pt idx="16">
                  <c:v>Sweden</c:v>
                </c:pt>
                <c:pt idx="17">
                  <c:v>UK</c:v>
                </c:pt>
                <c:pt idx="18">
                  <c:v>Japan</c:v>
                </c:pt>
              </c:strCache>
            </c:strRef>
          </c:cat>
          <c:val>
            <c:numRef>
              <c:f>Sheet1!$B$12:$T$12</c:f>
              <c:numCache>
                <c:formatCode>0.00%</c:formatCode>
                <c:ptCount val="19"/>
                <c:pt idx="0" formatCode="0%">
                  <c:v>0.38</c:v>
                </c:pt>
                <c:pt idx="1">
                  <c:v>0.65</c:v>
                </c:pt>
                <c:pt idx="2">
                  <c:v>0.56499999999999995</c:v>
                </c:pt>
                <c:pt idx="3">
                  <c:v>0.54800000000000004</c:v>
                </c:pt>
                <c:pt idx="4">
                  <c:v>0.54700000000000004</c:v>
                </c:pt>
                <c:pt idx="5">
                  <c:v>0.53</c:v>
                </c:pt>
                <c:pt idx="6">
                  <c:v>0.46600000000000003</c:v>
                </c:pt>
                <c:pt idx="7">
                  <c:v>0.40500000000000003</c:v>
                </c:pt>
                <c:pt idx="8">
                  <c:v>0.34899999999999998</c:v>
                </c:pt>
                <c:pt idx="9">
                  <c:v>0.32600000000000001</c:v>
                </c:pt>
                <c:pt idx="10">
                  <c:v>0.318</c:v>
                </c:pt>
                <c:pt idx="11">
                  <c:v>0.29399999999999998</c:v>
                </c:pt>
                <c:pt idx="12">
                  <c:v>0.27300000000000002</c:v>
                </c:pt>
                <c:pt idx="13">
                  <c:v>0.26600000000000001</c:v>
                </c:pt>
                <c:pt idx="14">
                  <c:v>0.26100000000000001</c:v>
                </c:pt>
                <c:pt idx="15">
                  <c:v>0.215</c:v>
                </c:pt>
                <c:pt idx="16">
                  <c:v>0.20499999999999999</c:v>
                </c:pt>
                <c:pt idx="17">
                  <c:v>0.17599999999999999</c:v>
                </c:pt>
                <c:pt idx="18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EE-41CE-B4DD-47AD9274A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587136"/>
        <c:axId val="176588672"/>
      </c:barChart>
      <c:catAx>
        <c:axId val="17658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Calibri Light"/>
                <a:cs typeface="Calibri Light"/>
              </a:defRPr>
            </a:pPr>
            <a:endParaRPr lang="es-ES"/>
          </a:p>
        </c:txPr>
        <c:crossAx val="176588672"/>
        <c:crosses val="autoZero"/>
        <c:auto val="1"/>
        <c:lblAlgn val="ctr"/>
        <c:lblOffset val="100"/>
        <c:noMultiLvlLbl val="0"/>
      </c:catAx>
      <c:valAx>
        <c:axId val="176588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658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D2FFF-EC0C-433D-A9B3-D3D59100FD4A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BD1A-0F99-4E43-A39D-6DB0019A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728A7-EFC5-4E1C-9835-9E34E7A2E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1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1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IFPI’s insight team recently looked into 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the impact of blocking in ten countries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Summary of findings and focus on 3 countries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2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0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2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2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IFPI’s insight team recently looked into 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the impact of blocking in ten countries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Summary of findings and focus on 3 countries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2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011-B82D-4F91-9023-E16495C7885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74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7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011-B82D-4F91-9023-E16495C7885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6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6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6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3BFBF-A91C-46FF-A6C4-AF9B500FD6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80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BD1A-0F99-4E43-A39D-6DB0019AC4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8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482851"/>
            <a:ext cx="5494514" cy="388143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 algn="l">
              <a:buFont typeface="Arial"/>
              <a:buChar char="•"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  <a:p>
            <a:pPr lvl="0"/>
            <a:r>
              <a:rPr lang="en-GB" dirty="0"/>
              <a:t>Bullet 3</a:t>
            </a:r>
          </a:p>
          <a:p>
            <a:pPr lvl="0"/>
            <a:r>
              <a:rPr lang="en-GB" dirty="0"/>
              <a:t>Bullet 4</a:t>
            </a:r>
          </a:p>
          <a:p>
            <a:pPr lvl="0"/>
            <a:r>
              <a:rPr lang="en-GB" dirty="0"/>
              <a:t>Bullet 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5494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9" y="2482850"/>
            <a:ext cx="549416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3589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358831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17470" y="2836863"/>
            <a:ext cx="3556529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17118" y="2482850"/>
            <a:ext cx="355688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128350" y="2836863"/>
            <a:ext cx="3602563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128350" y="2482850"/>
            <a:ext cx="3602563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3589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04992" y="2340196"/>
            <a:ext cx="3569007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135145" y="2340196"/>
            <a:ext cx="359576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5130" y="2836863"/>
            <a:ext cx="2638426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95130" y="2482850"/>
            <a:ext cx="2638426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044517" y="2836863"/>
            <a:ext cx="2686397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043988" y="2482850"/>
            <a:ext cx="26876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01924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058412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ictur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8713" y="4529667"/>
            <a:ext cx="2652712" cy="1834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8713" y="2482849"/>
            <a:ext cx="2652712" cy="1836000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059863" y="2482850"/>
            <a:ext cx="2671762" cy="3881438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44347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>
          <a:xfrm>
            <a:off x="380462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6173673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/>
          </p:nvPr>
        </p:nvSpPr>
        <p:spPr>
          <a:xfrm>
            <a:off x="8538771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475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4626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7059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8771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5301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053263" y="0"/>
            <a:ext cx="28341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147" y="809625"/>
            <a:ext cx="4326853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236915" y="809625"/>
            <a:ext cx="2490032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10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6916" y="1082375"/>
            <a:ext cx="2490032" cy="99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me</a:t>
            </a:r>
          </a:p>
        </p:txBody>
      </p:sp>
      <p:pic>
        <p:nvPicPr>
          <p:cNvPr id="12" name="Picture 11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02600" y="1082675"/>
            <a:ext cx="3648075" cy="540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69122" y="0"/>
            <a:ext cx="792287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69123" y="0"/>
            <a:ext cx="0" cy="6858000"/>
          </a:xfrm>
          <a:prstGeom prst="line">
            <a:avLst/>
          </a:prstGeom>
          <a:ln w="571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8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83104" y="1539875"/>
            <a:ext cx="43815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46625" y="803275"/>
            <a:ext cx="693737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9931" y="6380826"/>
            <a:ext cx="364091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52" y="1742936"/>
            <a:ext cx="3591770" cy="20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95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063789" y="-21912"/>
            <a:ext cx="3128211" cy="687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9931" y="6380826"/>
            <a:ext cx="83867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8462751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0375" y="809625"/>
            <a:ext cx="8416257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-logo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5500" y="0"/>
            <a:ext cx="1356499" cy="809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946714"/>
            <a:ext cx="8462962" cy="4185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7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rner-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516" y="0"/>
            <a:ext cx="138948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woosh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fad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875" y="0"/>
            <a:ext cx="0" cy="3052624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00" y="1083600"/>
            <a:ext cx="10515600" cy="622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full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1332" y="5616222"/>
            <a:ext cx="2369905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193" y="0"/>
            <a:ext cx="761180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4612074" cy="6858000"/>
          </a:xfrm>
          <a:prstGeom prst="rect">
            <a:avLst/>
          </a:prstGeom>
          <a:solidFill>
            <a:srgbClr val="0087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137" y="3186114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824414"/>
            <a:ext cx="4048126" cy="376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4895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AB1B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95AE5-FF6E-424B-A597-2FE86B48FF7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AB1B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B1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1" y="1543051"/>
            <a:ext cx="3888870" cy="135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274" y="5571"/>
            <a:ext cx="7154607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85B8-C514-4470-BA8A-FAD62822EC81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08A4-B14C-4797-88B3-5F1212783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woosh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fad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875" y="0"/>
            <a:ext cx="0" cy="3052624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00" y="1083600"/>
            <a:ext cx="10515600" cy="622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full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1332" y="5616222"/>
            <a:ext cx="2369905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1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1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09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309147" y="835"/>
            <a:ext cx="1863053" cy="6857165"/>
          </a:xfrm>
          <a:prstGeom prst="rect">
            <a:avLst/>
          </a:prstGeom>
          <a:solidFill>
            <a:srgbClr val="8E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172200" y="0"/>
            <a:ext cx="1863053" cy="6857165"/>
          </a:xfrm>
          <a:prstGeom prst="rect">
            <a:avLst/>
          </a:prstGeom>
          <a:solidFill>
            <a:srgbClr val="BCBA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035253" y="835"/>
            <a:ext cx="1863053" cy="6857165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898306" y="835"/>
            <a:ext cx="2292932" cy="6857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3683836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9148" y="809625"/>
            <a:ext cx="7401589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148" y="215231"/>
            <a:ext cx="807589" cy="52785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3730330" cy="1691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9148" y="1257003"/>
            <a:ext cx="1863052" cy="1936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3561070"/>
            <a:ext cx="1863725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35925" y="1257003"/>
            <a:ext cx="1862138" cy="1935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98306" y="3561826"/>
            <a:ext cx="1862138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88088" y="1154945"/>
            <a:ext cx="1604962" cy="20381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96298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33726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62315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999743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431223" y="3470203"/>
            <a:ext cx="1620000" cy="2051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8158540" y="3470203"/>
            <a:ext cx="1620000" cy="2052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" y="0"/>
            <a:ext cx="1217833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31" y="0"/>
            <a:ext cx="12185169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4484691" cy="5146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04190" y="1082375"/>
            <a:ext cx="6627435" cy="5146673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9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488950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6194774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9043988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345437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2597" y="4057954"/>
            <a:ext cx="2124000" cy="1904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764945"/>
            <a:ext cx="2124000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64856" y="4058484"/>
            <a:ext cx="2104573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46" y="3764945"/>
            <a:ext cx="2104858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61225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61224" y="3764945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310612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310083" y="3764945"/>
            <a:ext cx="2124000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1953149"/>
            <a:ext cx="5505345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995" y="2007283"/>
            <a:ext cx="5534025" cy="9921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2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43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3817380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39333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195427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573474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817380" y="3283857"/>
            <a:ext cx="2203383" cy="66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427238" y="3283857"/>
            <a:ext cx="2203383" cy="66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195427" y="3283857"/>
            <a:ext cx="2203383" cy="66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573474" y="3283857"/>
            <a:ext cx="2203383" cy="66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18" y="4057954"/>
            <a:ext cx="2124000" cy="16628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88066" y="3447427"/>
            <a:ext cx="2124000" cy="515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6046" y="4058484"/>
            <a:ext cx="2104573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736" y="3447143"/>
            <a:ext cx="2104858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1420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31419" y="3447143"/>
            <a:ext cx="2124001" cy="516240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621197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620668" y="3447143"/>
            <a:ext cx="2124000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2147929" y="2394857"/>
            <a:ext cx="786190" cy="7861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525976" y="2394857"/>
            <a:ext cx="786190" cy="786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904023" y="2394857"/>
            <a:ext cx="786190" cy="786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9282070" y="2394857"/>
            <a:ext cx="786190" cy="786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7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482851"/>
            <a:ext cx="5494514" cy="388143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 algn="l">
              <a:buFont typeface="Arial"/>
              <a:buChar char="•"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  <a:p>
            <a:pPr lvl="0"/>
            <a:r>
              <a:rPr lang="en-GB" dirty="0"/>
              <a:t>Bullet 3</a:t>
            </a:r>
          </a:p>
          <a:p>
            <a:pPr lvl="0"/>
            <a:r>
              <a:rPr lang="en-GB" dirty="0"/>
              <a:t>Bullet 4</a:t>
            </a:r>
          </a:p>
          <a:p>
            <a:pPr lvl="0"/>
            <a:r>
              <a:rPr lang="en-GB" dirty="0"/>
              <a:t>Bullet 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5494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9" y="2482850"/>
            <a:ext cx="549416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8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3589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358831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17470" y="2836863"/>
            <a:ext cx="3556529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17118" y="2482850"/>
            <a:ext cx="355688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128350" y="2836863"/>
            <a:ext cx="3602563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128350" y="2482850"/>
            <a:ext cx="3602563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3589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04992" y="2340196"/>
            <a:ext cx="3569007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135145" y="2340196"/>
            <a:ext cx="359576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4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5130" y="2836863"/>
            <a:ext cx="2638426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95130" y="2482850"/>
            <a:ext cx="2638426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044517" y="2836863"/>
            <a:ext cx="2686397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043988" y="2482850"/>
            <a:ext cx="26876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01924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058412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0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ictur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8713" y="4529667"/>
            <a:ext cx="2652712" cy="1834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8713" y="2482849"/>
            <a:ext cx="2652712" cy="1836000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059863" y="2482850"/>
            <a:ext cx="2671762" cy="3881438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44347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>
          <a:xfrm>
            <a:off x="380462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6173673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/>
          </p:nvPr>
        </p:nvSpPr>
        <p:spPr>
          <a:xfrm>
            <a:off x="8538771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475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4626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7059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8771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5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5301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053263" y="0"/>
            <a:ext cx="28341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147" y="809625"/>
            <a:ext cx="4326853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236915" y="809625"/>
            <a:ext cx="2490032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10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6916" y="1082375"/>
            <a:ext cx="2490032" cy="99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me</a:t>
            </a:r>
          </a:p>
        </p:txBody>
      </p:sp>
      <p:pic>
        <p:nvPicPr>
          <p:cNvPr id="12" name="Picture 11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02600" y="1082675"/>
            <a:ext cx="3648075" cy="540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24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69122" y="0"/>
            <a:ext cx="792287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69123" y="0"/>
            <a:ext cx="0" cy="6858000"/>
          </a:xfrm>
          <a:prstGeom prst="line">
            <a:avLst/>
          </a:prstGeom>
          <a:ln w="571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8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83104" y="1539875"/>
            <a:ext cx="43815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46625" y="803275"/>
            <a:ext cx="693737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9931" y="6380826"/>
            <a:ext cx="364091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52" y="1742936"/>
            <a:ext cx="3591770" cy="20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595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063789" y="-21912"/>
            <a:ext cx="3128211" cy="687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9931" y="6380826"/>
            <a:ext cx="83867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8462751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0375" y="809625"/>
            <a:ext cx="8416257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-logo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5500" y="0"/>
            <a:ext cx="1356499" cy="809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946714"/>
            <a:ext cx="8462962" cy="4185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0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rner-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516" y="0"/>
            <a:ext cx="138948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258C1-9599-4846-87B6-6270EC80309B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53CBA-E2D1-4CAB-804A-B4331248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309147" y="835"/>
            <a:ext cx="1863053" cy="6857165"/>
          </a:xfrm>
          <a:prstGeom prst="rect">
            <a:avLst/>
          </a:prstGeom>
          <a:solidFill>
            <a:srgbClr val="8E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172200" y="0"/>
            <a:ext cx="1863053" cy="6857165"/>
          </a:xfrm>
          <a:prstGeom prst="rect">
            <a:avLst/>
          </a:prstGeom>
          <a:solidFill>
            <a:srgbClr val="BCBA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035253" y="835"/>
            <a:ext cx="1863053" cy="6857165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898306" y="835"/>
            <a:ext cx="2292932" cy="6857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3683836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9148" y="809625"/>
            <a:ext cx="7401589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148" y="215231"/>
            <a:ext cx="807589" cy="52785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3730330" cy="1691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9148" y="1257003"/>
            <a:ext cx="1863052" cy="1936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3561070"/>
            <a:ext cx="1863725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35925" y="1257003"/>
            <a:ext cx="1862138" cy="1935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98306" y="3561826"/>
            <a:ext cx="1862138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88088" y="1154945"/>
            <a:ext cx="1604962" cy="20381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96298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33726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62315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999743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431223" y="3470203"/>
            <a:ext cx="1620000" cy="2051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8158540" y="3470203"/>
            <a:ext cx="1620000" cy="2052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" y="0"/>
            <a:ext cx="1217833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31" y="0"/>
            <a:ext cx="12185169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4484691" cy="5146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04190" y="1082375"/>
            <a:ext cx="6627435" cy="5146673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9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9A78B59-1828-42F7-B5F0-4090A41FFADB}"/>
              </a:ext>
            </a:extLst>
          </p:cNvPr>
          <p:cNvGrpSpPr/>
          <p:nvPr userDrawn="1"/>
        </p:nvGrpSpPr>
        <p:grpSpPr>
          <a:xfrm>
            <a:off x="425970" y="2837063"/>
            <a:ext cx="11340061" cy="2785023"/>
            <a:chOff x="488949" y="3238406"/>
            <a:chExt cx="11340061" cy="2785023"/>
          </a:xfrm>
        </p:grpSpPr>
        <p:sp>
          <p:nvSpPr>
            <p:cNvPr id="21" name="Oval 20"/>
            <p:cNvSpPr/>
            <p:nvPr userDrawn="1"/>
          </p:nvSpPr>
          <p:spPr>
            <a:xfrm>
              <a:off x="488949" y="3238406"/>
              <a:ext cx="2785023" cy="278502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194773" y="3238406"/>
              <a:ext cx="2785023" cy="278502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9043987" y="3238406"/>
              <a:ext cx="2785023" cy="278502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3345436" y="3238406"/>
              <a:ext cx="2785023" cy="278502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2597" y="4057954"/>
            <a:ext cx="2124000" cy="1904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764945"/>
            <a:ext cx="2124000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64856" y="4058484"/>
            <a:ext cx="2104573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46" y="3764945"/>
            <a:ext cx="2104858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61225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61224" y="3764945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310612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310083" y="3764945"/>
            <a:ext cx="2124000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1953149"/>
            <a:ext cx="5505345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995" y="2007283"/>
            <a:ext cx="5534025" cy="9921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3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3817380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39333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195427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573474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817380" y="3283857"/>
            <a:ext cx="2203383" cy="66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427238" y="3283857"/>
            <a:ext cx="2203383" cy="66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195427" y="3283857"/>
            <a:ext cx="2203383" cy="66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573474" y="3283857"/>
            <a:ext cx="2203383" cy="66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18" y="4057954"/>
            <a:ext cx="2124000" cy="16628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88066" y="3447427"/>
            <a:ext cx="2124000" cy="515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6046" y="4058484"/>
            <a:ext cx="2104573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736" y="3447143"/>
            <a:ext cx="2104858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1420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31419" y="3447143"/>
            <a:ext cx="2124001" cy="516240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621197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620668" y="3447143"/>
            <a:ext cx="2124000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2147929" y="2394857"/>
            <a:ext cx="786190" cy="7861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525976" y="2394857"/>
            <a:ext cx="786190" cy="786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904023" y="2394857"/>
            <a:ext cx="786190" cy="786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9282070" y="2394857"/>
            <a:ext cx="786190" cy="786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4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44" r:id="rId3"/>
    <p:sldLayoutId id="2147483745" r:id="rId4"/>
    <p:sldLayoutId id="2147483727" r:id="rId5"/>
    <p:sldLayoutId id="2147483726" r:id="rId6"/>
    <p:sldLayoutId id="2147483752" r:id="rId7"/>
    <p:sldLayoutId id="2147483755" r:id="rId8"/>
    <p:sldLayoutId id="2147483758" r:id="rId9"/>
    <p:sldLayoutId id="2147483739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3" r:id="rId19"/>
    <p:sldLayoutId id="2147483780" r:id="rId20"/>
    <p:sldLayoutId id="21474837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policyinstitute.org/policy_paper/website-blocking-revisited-the-effect-of-the-uk-november-2014-blocks-on-consumer-behavio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938" y="2931589"/>
            <a:ext cx="4256263" cy="2820403"/>
          </a:xfrm>
        </p:spPr>
        <p:txBody>
          <a:bodyPr>
            <a:noAutofit/>
          </a:bodyPr>
          <a:lstStyle/>
          <a:p>
            <a:r>
              <a:rPr lang="en-GB" sz="2800" b="1" dirty="0"/>
              <a:t>Website blocking – a legal and practical overview of practices in the EU and internationally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2000" dirty="0">
                <a:ea typeface="+mn-ea"/>
                <a:cs typeface="+mn-cs"/>
              </a:rPr>
              <a:t>Xenia Iwaszko, LLM</a:t>
            </a:r>
            <a:br>
              <a:rPr lang="en-GB" sz="2000" dirty="0">
                <a:ea typeface="+mn-ea"/>
                <a:cs typeface="+mn-cs"/>
              </a:rPr>
            </a:br>
            <a:r>
              <a:rPr lang="en-GB" sz="2000" dirty="0">
                <a:ea typeface="+mn-ea"/>
                <a:cs typeface="+mn-cs"/>
              </a:rPr>
              <a:t>Director of International Trade, IFPI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1600" b="1" dirty="0"/>
              <a:t>Ciudad de México, 12 de </a:t>
            </a:r>
            <a:r>
              <a:rPr lang="en-GB" sz="1600" b="1" dirty="0" err="1"/>
              <a:t>Noviembre</a:t>
            </a:r>
            <a:r>
              <a:rPr lang="en-GB" sz="1600" b="1" dirty="0"/>
              <a:t> 2018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endParaRPr lang="en-GB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989" y="6547443"/>
            <a:ext cx="4048126" cy="255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415F2B1-756D-4FBE-83BC-398AC7B7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in the EU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044A9F-25D0-4E24-B2F0-3672E09C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2355742"/>
            <a:ext cx="11658842" cy="42310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EU-level</a:t>
            </a:r>
            <a:r>
              <a:rPr lang="en-GB" sz="2400" dirty="0"/>
              <a:t>:  Article 8.3 Copyright Directive; Article 11 IPR Enforcement Directive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National</a:t>
            </a:r>
            <a:r>
              <a:rPr lang="en-GB" sz="2400" dirty="0"/>
              <a:t>: specific legal basis in 25 EU Member States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National criminal law:</a:t>
            </a:r>
            <a:r>
              <a:rPr lang="en-GB" sz="2400" dirty="0"/>
              <a:t> e.g. Belgium and Italy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Administrative procedures:</a:t>
            </a:r>
            <a:r>
              <a:rPr lang="en-GB" sz="2400" dirty="0"/>
              <a:t> Italy, Spain and Greece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Voluntary Codes of Conduct / MoU with internet access providers: </a:t>
            </a:r>
            <a:r>
              <a:rPr lang="en-GB" sz="2400" dirty="0"/>
              <a:t>Denmark and Portugal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4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9341E-B531-4C3A-9BF6-9ADACCD8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Outside the EU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0B22ED-5A20-4922-941E-BA1934E25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880" y="1979113"/>
            <a:ext cx="11407332" cy="475162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Bespoke website blocking legislation providing for orders in civil proceedings, e.g.: Australia, Singapore, Norway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Administrative procedure under specific statute, e.g.: South Korea, Indonesia, Malaysia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Administrative procedure: e.g. Mexico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Judicial procedure in combination with administrative rules: India, Russia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Civil proceedings:  e.g. Argentina, Brazil, Uruguay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Other Latin American jurisdictions?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5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32" y="2808109"/>
            <a:ext cx="5135093" cy="620890"/>
          </a:xfrm>
        </p:spPr>
        <p:txBody>
          <a:bodyPr/>
          <a:lstStyle/>
          <a:p>
            <a:r>
              <a:rPr lang="en-GB" dirty="0"/>
              <a:t>Website Blocking Themes &amp; Challenges </a:t>
            </a:r>
          </a:p>
        </p:txBody>
      </p:sp>
    </p:spTree>
    <p:extLst>
      <p:ext uri="{BB962C8B-B14F-4D97-AF65-F5344CB8AC3E}">
        <p14:creationId xmlns:p14="http://schemas.microsoft.com/office/powerpoint/2010/main" val="393985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1D48EC-9AB1-4852-A9F3-F7E4750E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Blocking: A Proportionate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FE1EE6-DB8B-4BBE-8E2F-474F90DA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780" y="1704814"/>
            <a:ext cx="11510440" cy="488387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Numerous courts have confirmed blocking is a </a:t>
            </a:r>
            <a:r>
              <a:rPr lang="en-GB" sz="2400" b="1" dirty="0"/>
              <a:t>proportionate measure </a:t>
            </a:r>
            <a:r>
              <a:rPr lang="en-GB" sz="2400" dirty="0"/>
              <a:t>taken to protect copyright + strikes a </a:t>
            </a:r>
            <a:r>
              <a:rPr lang="en-GB" sz="2400" b="1" dirty="0"/>
              <a:t>fair balance </a:t>
            </a:r>
            <a:r>
              <a:rPr lang="en-GB" sz="2400" dirty="0"/>
              <a:t>between protecting IP and other fundamental rights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EU-level ruling by the Court of Justice of the EU:  </a:t>
            </a:r>
            <a:r>
              <a:rPr lang="en-GB" sz="2400" b="1" dirty="0"/>
              <a:t>C-134/12 </a:t>
            </a:r>
            <a:r>
              <a:rPr lang="en-GB" sz="2400" b="1" i="1" dirty="0"/>
              <a:t>UPC </a:t>
            </a:r>
            <a:r>
              <a:rPr lang="en-GB" sz="2400" b="1" i="1" dirty="0" err="1"/>
              <a:t>Telekabel</a:t>
            </a:r>
            <a:r>
              <a:rPr lang="en-GB" sz="2400" b="1" i="1" dirty="0"/>
              <a:t> Wien </a:t>
            </a:r>
            <a:r>
              <a:rPr lang="en-GB" sz="2400" b="1" dirty="0"/>
              <a:t>(Kino.to)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Copyright is a fundamental right that requires a high level of protection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Blocking does not infringe an ISP’s freedom to conduct a business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Injunctions must be strictly targeted to stop copyright infringement but not to deprive users from lawfully accessing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European Court of Human Rights (</a:t>
            </a:r>
            <a:r>
              <a:rPr lang="en-GB" sz="2400" b="1" i="1" dirty="0" err="1"/>
              <a:t>Sunde</a:t>
            </a:r>
            <a:r>
              <a:rPr lang="en-GB" sz="2400" b="1" i="1" dirty="0"/>
              <a:t> v Sweden </a:t>
            </a:r>
            <a:r>
              <a:rPr lang="en-GB" sz="2400" dirty="0"/>
              <a:t>[2013];</a:t>
            </a:r>
            <a:r>
              <a:rPr lang="en-GB" dirty="0"/>
              <a:t> </a:t>
            </a:r>
            <a:r>
              <a:rPr lang="en-GB" i="1" dirty="0"/>
              <a:t>Ashby v France </a:t>
            </a:r>
            <a:r>
              <a:rPr lang="en-GB" dirty="0"/>
              <a:t>[2013]</a:t>
            </a:r>
            <a:r>
              <a:rPr lang="en-GB" sz="2400" dirty="0"/>
              <a:t>):   </a:t>
            </a:r>
            <a:endParaRPr lang="en-GB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Dissemination of and access to infringing content deserves less protection than the dissemination of legal information, and therefore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protection of property can prevail over other fundamental rights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Numerous cases across many jurisdictions follow this approach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51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1D48EC-9AB1-4852-A9F3-F7E4750E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Blocking: A Tool to Prevent Many Types of Copyright Infringement Online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FE1EE6-DB8B-4BBE-8E2F-474F90DA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2469823"/>
            <a:ext cx="11317287" cy="386747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Which sites can be blocked?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/>
              <a:t>BitTorrent</a:t>
            </a:r>
            <a:r>
              <a:rPr lang="en-GB" sz="2400" dirty="0"/>
              <a:t> sites typically blocked first &amp; most widely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Linking sites </a:t>
            </a:r>
            <a:r>
              <a:rPr lang="en-GB" sz="2400" dirty="0"/>
              <a:t>blocked in at least 8 countries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/>
              <a:t>Cyberlockers</a:t>
            </a:r>
            <a:r>
              <a:rPr lang="en-GB" sz="2400" dirty="0"/>
              <a:t> currently blocked in South Korea and Malaysia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Stream ripping services </a:t>
            </a:r>
            <a:r>
              <a:rPr lang="en-GB" sz="2400" dirty="0"/>
              <a:t>– a new challenge and case-law is emerging:</a:t>
            </a:r>
          </a:p>
          <a:p>
            <a:pPr marL="2286000" lvl="4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Denmark: Convert2mp3 blocked in July 2018</a:t>
            </a:r>
          </a:p>
          <a:p>
            <a:pPr marL="2286000" lvl="4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Italy: Emp3a blocked in April 2018 and </a:t>
            </a:r>
            <a:r>
              <a:rPr lang="en-GB" sz="2000" dirty="0" err="1"/>
              <a:t>Freesound</a:t>
            </a:r>
            <a:r>
              <a:rPr lang="en-GB" sz="2000" dirty="0"/>
              <a:t> in July 2018</a:t>
            </a:r>
          </a:p>
          <a:p>
            <a:pPr marL="2286000" lvl="4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Pending actions in other countries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MoU in Denmark covers all types of cases, while the MoU in Portugal covers </a:t>
            </a:r>
            <a:r>
              <a:rPr lang="en-GB" sz="2400" dirty="0" err="1"/>
              <a:t>BitTorrent</a:t>
            </a:r>
            <a:r>
              <a:rPr lang="en-GB" sz="2400" dirty="0"/>
              <a:t> and Linking </a:t>
            </a:r>
            <a:r>
              <a:rPr lang="en-GB" sz="2400" dirty="0" smtClean="0"/>
              <a:t>sites only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22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1D48EC-9AB1-4852-A9F3-F7E4750E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Themes &amp;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FE1EE6-DB8B-4BBE-8E2F-474F90DA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Effectiveness &amp; scope:  narrow vs. dynamic injunctions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Cost of implementing website blocks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Procedural issues – speed is of the essence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394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Website Blocking</a:t>
            </a:r>
          </a:p>
        </p:txBody>
      </p:sp>
    </p:spTree>
    <p:extLst>
      <p:ext uri="{BB962C8B-B14F-4D97-AF65-F5344CB8AC3E}">
        <p14:creationId xmlns:p14="http://schemas.microsoft.com/office/powerpoint/2010/main" val="172688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5EECD-6772-FC43-BCC4-34E12E5B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works to lower infringement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31BF3C-6118-4D34-A34D-3CAD071383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1704814"/>
            <a:ext cx="11317287" cy="49599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u="sng" dirty="0"/>
              <a:t>66-91% reduction </a:t>
            </a:r>
            <a:r>
              <a:rPr lang="en-GB" sz="2400" dirty="0"/>
              <a:t>in unique visitors / visits to blocked sites (various studies)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/>
              <a:t>Blocking </a:t>
            </a:r>
            <a:r>
              <a:rPr lang="en-GB" sz="2400" u="sng" dirty="0"/>
              <a:t>multiple</a:t>
            </a:r>
            <a:r>
              <a:rPr lang="en-GB" sz="2400" dirty="0"/>
              <a:t> sites: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400" dirty="0"/>
              <a:t>reduces overall piracy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400" dirty="0"/>
              <a:t>reduces use of pirate services within a specific piracy category (e.g. BitTorrent)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400" dirty="0"/>
              <a:t>leads to increased use of licensed services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400" dirty="0"/>
              <a:t>reduction occurs quickly and is rarely followed by any subsequent and significant increase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/>
              <a:t>Effectiveness influenced by: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Symbol" panose="05050102010706020507" pitchFamily="18" charset="2"/>
              <a:buChar char="-"/>
            </a:pPr>
            <a:r>
              <a:rPr lang="en-GB" sz="2400" dirty="0"/>
              <a:t>scope: are mirror sites included? are other similar services included?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Symbol" panose="05050102010706020507" pitchFamily="18" charset="2"/>
              <a:buChar char="-"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29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1DAA1-B48C-A944-81C4-3DE7099F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1" y="939451"/>
            <a:ext cx="10515600" cy="702301"/>
          </a:xfrm>
        </p:spPr>
        <p:txBody>
          <a:bodyPr/>
          <a:lstStyle/>
          <a:p>
            <a:r>
              <a:rPr lang="en-US" dirty="0">
                <a:solidFill>
                  <a:srgbClr val="0087A4"/>
                </a:solidFill>
              </a:rPr>
              <a:t>Effectiveness of Website Blocking: Portugal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D93309-C1FB-A846-BC8F-90D1F0AE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60" y="2086027"/>
            <a:ext cx="8560018" cy="4372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25E6A0-A7C4-714B-B92F-26BDDCEECA9E}"/>
              </a:ext>
            </a:extLst>
          </p:cNvPr>
          <p:cNvSpPr txBox="1"/>
          <p:nvPr/>
        </p:nvSpPr>
        <p:spPr>
          <a:xfrm>
            <a:off x="9011478" y="1960724"/>
            <a:ext cx="3101537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Blocking Orders: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The Ministry of Culture in Portugal can order ISPs to block sites via DNS. First blocks began in November 2015.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Initial list focused on </a:t>
            </a:r>
            <a:r>
              <a:rPr lang="en-GB" sz="1600" dirty="0" err="1"/>
              <a:t>bittorrent</a:t>
            </a:r>
            <a:r>
              <a:rPr lang="en-GB" sz="1600" dirty="0"/>
              <a:t> portals and film streaming sites.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Overall popularity fell by </a:t>
            </a:r>
            <a:r>
              <a:rPr lang="en-GB" sz="1600" b="1" dirty="0">
                <a:solidFill>
                  <a:srgbClr val="C00000"/>
                </a:solidFill>
              </a:rPr>
              <a:t>72.8%</a:t>
            </a:r>
            <a:r>
              <a:rPr lang="en-GB" sz="1600" dirty="0"/>
              <a:t> over the course of one year.  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Incopro</a:t>
            </a:r>
            <a:r>
              <a:rPr lang="en-GB" sz="1600" dirty="0"/>
              <a:t> measured effectiveness using data from Alexa.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E6B83A-9B9F-9C47-82DF-A4C7BCF57B21}"/>
              </a:ext>
            </a:extLst>
          </p:cNvPr>
          <p:cNvSpPr txBox="1"/>
          <p:nvPr/>
        </p:nvSpPr>
        <p:spPr>
          <a:xfrm>
            <a:off x="9475821" y="6396463"/>
            <a:ext cx="2302054" cy="338554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/>
              <a:t>Source: Alexa / Incopro</a:t>
            </a:r>
            <a:endParaRPr lang="en-GB" sz="1050" b="1"/>
          </a:p>
        </p:txBody>
      </p:sp>
      <p:sp>
        <p:nvSpPr>
          <p:cNvPr id="8" name="Freeform 168">
            <a:extLst>
              <a:ext uri="{FF2B5EF4-FFF2-40B4-BE49-F238E27FC236}">
                <a16:creationId xmlns="" xmlns:a16="http://schemas.microsoft.com/office/drawing/2014/main" id="{2EEC5EEB-5C47-2E48-ACE0-9D5EF10FC4C2}"/>
              </a:ext>
            </a:extLst>
          </p:cNvPr>
          <p:cNvSpPr>
            <a:spLocks/>
          </p:cNvSpPr>
          <p:nvPr/>
        </p:nvSpPr>
        <p:spPr bwMode="auto">
          <a:xfrm>
            <a:off x="11064818" y="1041142"/>
            <a:ext cx="525499" cy="907890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4" y="0"/>
              </a:cxn>
              <a:cxn ang="0">
                <a:pos x="13" y="3"/>
              </a:cxn>
              <a:cxn ang="0">
                <a:pos x="17" y="3"/>
              </a:cxn>
              <a:cxn ang="0">
                <a:pos x="23" y="2"/>
              </a:cxn>
              <a:cxn ang="0">
                <a:pos x="28" y="6"/>
              </a:cxn>
              <a:cxn ang="0">
                <a:pos x="23" y="14"/>
              </a:cxn>
              <a:cxn ang="0">
                <a:pos x="23" y="23"/>
              </a:cxn>
              <a:cxn ang="0">
                <a:pos x="20" y="28"/>
              </a:cxn>
              <a:cxn ang="0">
                <a:pos x="20" y="33"/>
              </a:cxn>
              <a:cxn ang="0">
                <a:pos x="22" y="37"/>
              </a:cxn>
              <a:cxn ang="0">
                <a:pos x="22" y="43"/>
              </a:cxn>
              <a:cxn ang="0">
                <a:pos x="22" y="47"/>
              </a:cxn>
              <a:cxn ang="0">
                <a:pos x="19" y="54"/>
              </a:cxn>
              <a:cxn ang="0">
                <a:pos x="14" y="57"/>
              </a:cxn>
              <a:cxn ang="0">
                <a:pos x="8" y="57"/>
              </a:cxn>
              <a:cxn ang="0">
                <a:pos x="8" y="54"/>
              </a:cxn>
              <a:cxn ang="0">
                <a:pos x="8" y="45"/>
              </a:cxn>
              <a:cxn ang="0">
                <a:pos x="5" y="42"/>
              </a:cxn>
              <a:cxn ang="0">
                <a:pos x="5" y="40"/>
              </a:cxn>
              <a:cxn ang="0">
                <a:pos x="3" y="39"/>
              </a:cxn>
              <a:cxn ang="0">
                <a:pos x="3" y="33"/>
              </a:cxn>
              <a:cxn ang="0">
                <a:pos x="6" y="28"/>
              </a:cxn>
              <a:cxn ang="0">
                <a:pos x="8" y="22"/>
              </a:cxn>
              <a:cxn ang="0">
                <a:pos x="9" y="11"/>
              </a:cxn>
              <a:cxn ang="0">
                <a:pos x="8" y="6"/>
              </a:cxn>
              <a:cxn ang="0">
                <a:pos x="8" y="3"/>
              </a:cxn>
            </a:cxnLst>
            <a:rect l="0" t="0" r="r" b="b"/>
            <a:pathLst>
              <a:path w="32" h="59">
                <a:moveTo>
                  <a:pt x="8" y="3"/>
                </a:moveTo>
                <a:cubicBezTo>
                  <a:pt x="13" y="0"/>
                  <a:pt x="13" y="0"/>
                  <a:pt x="14" y="0"/>
                </a:cubicBezTo>
                <a:cubicBezTo>
                  <a:pt x="16" y="2"/>
                  <a:pt x="11" y="3"/>
                  <a:pt x="13" y="3"/>
                </a:cubicBezTo>
                <a:cubicBezTo>
                  <a:pt x="14" y="5"/>
                  <a:pt x="14" y="2"/>
                  <a:pt x="17" y="3"/>
                </a:cubicBezTo>
                <a:cubicBezTo>
                  <a:pt x="22" y="5"/>
                  <a:pt x="19" y="2"/>
                  <a:pt x="23" y="2"/>
                </a:cubicBezTo>
                <a:cubicBezTo>
                  <a:pt x="28" y="3"/>
                  <a:pt x="25" y="5"/>
                  <a:pt x="28" y="6"/>
                </a:cubicBezTo>
                <a:cubicBezTo>
                  <a:pt x="32" y="6"/>
                  <a:pt x="23" y="12"/>
                  <a:pt x="23" y="14"/>
                </a:cubicBezTo>
                <a:cubicBezTo>
                  <a:pt x="25" y="22"/>
                  <a:pt x="22" y="22"/>
                  <a:pt x="23" y="23"/>
                </a:cubicBezTo>
                <a:cubicBezTo>
                  <a:pt x="23" y="26"/>
                  <a:pt x="23" y="28"/>
                  <a:pt x="20" y="28"/>
                </a:cubicBezTo>
                <a:cubicBezTo>
                  <a:pt x="17" y="28"/>
                  <a:pt x="20" y="28"/>
                  <a:pt x="20" y="33"/>
                </a:cubicBezTo>
                <a:cubicBezTo>
                  <a:pt x="22" y="36"/>
                  <a:pt x="25" y="33"/>
                  <a:pt x="22" y="37"/>
                </a:cubicBezTo>
                <a:cubicBezTo>
                  <a:pt x="19" y="42"/>
                  <a:pt x="20" y="43"/>
                  <a:pt x="22" y="43"/>
                </a:cubicBezTo>
                <a:cubicBezTo>
                  <a:pt x="23" y="43"/>
                  <a:pt x="25" y="43"/>
                  <a:pt x="22" y="47"/>
                </a:cubicBezTo>
                <a:cubicBezTo>
                  <a:pt x="19" y="48"/>
                  <a:pt x="19" y="53"/>
                  <a:pt x="19" y="54"/>
                </a:cubicBezTo>
                <a:cubicBezTo>
                  <a:pt x="16" y="56"/>
                  <a:pt x="17" y="59"/>
                  <a:pt x="14" y="57"/>
                </a:cubicBezTo>
                <a:cubicBezTo>
                  <a:pt x="9" y="56"/>
                  <a:pt x="8" y="56"/>
                  <a:pt x="8" y="57"/>
                </a:cubicBezTo>
                <a:cubicBezTo>
                  <a:pt x="6" y="57"/>
                  <a:pt x="6" y="57"/>
                  <a:pt x="8" y="54"/>
                </a:cubicBezTo>
                <a:cubicBezTo>
                  <a:pt x="9" y="47"/>
                  <a:pt x="6" y="48"/>
                  <a:pt x="8" y="45"/>
                </a:cubicBezTo>
                <a:cubicBezTo>
                  <a:pt x="9" y="40"/>
                  <a:pt x="6" y="40"/>
                  <a:pt x="5" y="42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6" y="39"/>
                  <a:pt x="3" y="39"/>
                </a:cubicBezTo>
                <a:cubicBezTo>
                  <a:pt x="0" y="39"/>
                  <a:pt x="5" y="34"/>
                  <a:pt x="3" y="33"/>
                </a:cubicBezTo>
                <a:cubicBezTo>
                  <a:pt x="3" y="29"/>
                  <a:pt x="5" y="33"/>
                  <a:pt x="6" y="28"/>
                </a:cubicBezTo>
                <a:cubicBezTo>
                  <a:pt x="8" y="23"/>
                  <a:pt x="8" y="23"/>
                  <a:pt x="8" y="22"/>
                </a:cubicBezTo>
                <a:cubicBezTo>
                  <a:pt x="8" y="20"/>
                  <a:pt x="11" y="14"/>
                  <a:pt x="9" y="11"/>
                </a:cubicBezTo>
                <a:cubicBezTo>
                  <a:pt x="8" y="9"/>
                  <a:pt x="8" y="8"/>
                  <a:pt x="8" y="6"/>
                </a:cubicBezTo>
                <a:cubicBezTo>
                  <a:pt x="8" y="5"/>
                  <a:pt x="6" y="5"/>
                  <a:pt x="8" y="3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0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A4"/>
                </a:solidFill>
              </a:rPr>
              <a:t>Effectiveness of Website Blocking: UK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0402" y="2077264"/>
            <a:ext cx="2886419" cy="4119125"/>
            <a:chOff x="2453265" y="2131906"/>
            <a:chExt cx="2886419" cy="4119125"/>
          </a:xfrm>
        </p:grpSpPr>
        <p:sp>
          <p:nvSpPr>
            <p:cNvPr id="8" name="TextBox 7"/>
            <p:cNvSpPr txBox="1"/>
            <p:nvPr/>
          </p:nvSpPr>
          <p:spPr>
            <a:xfrm>
              <a:off x="2453265" y="5111533"/>
              <a:ext cx="2886419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endParaRPr lang="en-US" sz="1600" dirty="0"/>
            </a:p>
            <a:p>
              <a:pPr marL="285750" indent="-285750">
                <a:buClr>
                  <a:schemeClr val="accent1"/>
                </a:buClr>
                <a:buFont typeface="Arial" charset="0"/>
                <a:buChar char="•"/>
              </a:pP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3265" y="5173813"/>
              <a:ext cx="2886419" cy="10772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Drop in visits to blocked sites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36688" y="2131906"/>
              <a:ext cx="2648858" cy="2648858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8"/>
            <p:cNvSpPr txBox="1">
              <a:spLocks/>
            </p:cNvSpPr>
            <p:nvPr/>
          </p:nvSpPr>
          <p:spPr>
            <a:xfrm>
              <a:off x="3061546" y="3168423"/>
              <a:ext cx="2124000" cy="543819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600" kern="1200">
                  <a:solidFill>
                    <a:srgbClr val="0E7493"/>
                  </a:solidFill>
                  <a:latin typeface="Arial Black"/>
                  <a:ea typeface="+mn-ea"/>
                  <a:cs typeface="Arial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dirty="0"/>
                <a:t>90%</a:t>
              </a:r>
              <a:endParaRPr lang="en-US" sz="4400" dirty="0"/>
            </a:p>
          </p:txBody>
        </p:sp>
        <p:sp>
          <p:nvSpPr>
            <p:cNvPr id="2" name="Arrow: Up 1"/>
            <p:cNvSpPr/>
            <p:nvPr/>
          </p:nvSpPr>
          <p:spPr>
            <a:xfrm rot="10800000">
              <a:off x="2805166" y="2960580"/>
              <a:ext cx="418489" cy="945309"/>
            </a:xfrm>
            <a:prstGeom prst="upArrow">
              <a:avLst>
                <a:gd name="adj1" fmla="val 42367"/>
                <a:gd name="adj2" fmla="val 64706"/>
              </a:avLst>
            </a:prstGeom>
            <a:solidFill>
              <a:srgbClr val="0087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98685" y="2045777"/>
            <a:ext cx="2887200" cy="4134498"/>
            <a:chOff x="6810516" y="2131906"/>
            <a:chExt cx="2887200" cy="4134498"/>
          </a:xfrm>
        </p:grpSpPr>
        <p:sp>
          <p:nvSpPr>
            <p:cNvPr id="12" name="Oval 11"/>
            <p:cNvSpPr/>
            <p:nvPr/>
          </p:nvSpPr>
          <p:spPr>
            <a:xfrm>
              <a:off x="6885931" y="2131906"/>
              <a:ext cx="2648858" cy="2648858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Placeholder 21"/>
            <p:cNvSpPr txBox="1">
              <a:spLocks/>
            </p:cNvSpPr>
            <p:nvPr/>
          </p:nvSpPr>
          <p:spPr>
            <a:xfrm>
              <a:off x="7462024" y="3199910"/>
              <a:ext cx="2177591" cy="664988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600" kern="1200">
                  <a:solidFill>
                    <a:schemeClr val="accent2"/>
                  </a:solidFill>
                  <a:latin typeface="Arial Black"/>
                  <a:ea typeface="+mn-ea"/>
                  <a:cs typeface="Arial Black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Arial Black"/>
                  <a:ea typeface="+mn-ea"/>
                  <a:cs typeface="Arial Black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Arial Black"/>
                  <a:ea typeface="+mn-ea"/>
                  <a:cs typeface="Arial Black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Arial Black"/>
                  <a:ea typeface="+mn-ea"/>
                  <a:cs typeface="Arial Black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Arial Black"/>
                  <a:ea typeface="+mn-ea"/>
                  <a:cs typeface="Arial Black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dirty="0"/>
                <a:t>6-10%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10516" y="5126906"/>
              <a:ext cx="2887200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endParaRPr lang="en-US" sz="1600" dirty="0"/>
            </a:p>
            <a:p>
              <a:pPr marL="285750" indent="-285750">
                <a:buClr>
                  <a:schemeClr val="accent1"/>
                </a:buClr>
                <a:buFont typeface="Arial" charset="0"/>
                <a:buChar char="•"/>
              </a:pP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0516" y="5189186"/>
              <a:ext cx="2887200" cy="10772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Increase in legal services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6065" y="2468046"/>
            <a:ext cx="2861955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23F8C"/>
                </a:solidFill>
              </a:rPr>
              <a:t>Danaher/Smith/</a:t>
            </a:r>
            <a:r>
              <a:rPr lang="en-GB" sz="2000" b="1" dirty="0" err="1">
                <a:solidFill>
                  <a:srgbClr val="223F8C"/>
                </a:solidFill>
              </a:rPr>
              <a:t>Telang</a:t>
            </a:r>
            <a:r>
              <a:rPr lang="en-GB" sz="2000" b="1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sz="2000" b="1" u="sng" dirty="0">
                <a:hlinkClick r:id="rId3"/>
              </a:rPr>
              <a:t>Website Blocking Revisited: The Effect of the UK November 2014 Blocks on Consumer Behaviour</a:t>
            </a:r>
            <a:endParaRPr lang="en-GB" sz="2000" b="1" u="sng" dirty="0"/>
          </a:p>
          <a:p>
            <a:endParaRPr lang="en-GB" b="1" u="sng" dirty="0"/>
          </a:p>
          <a:p>
            <a:r>
              <a:rPr lang="en-GB" dirty="0"/>
              <a:t>April 2016 </a:t>
            </a:r>
          </a:p>
          <a:p>
            <a:endParaRPr lang="en-GB" dirty="0"/>
          </a:p>
        </p:txBody>
      </p:sp>
      <p:sp>
        <p:nvSpPr>
          <p:cNvPr id="20" name="Arrow: Up 19"/>
          <p:cNvSpPr/>
          <p:nvPr/>
        </p:nvSpPr>
        <p:spPr>
          <a:xfrm>
            <a:off x="8736529" y="2822957"/>
            <a:ext cx="418489" cy="945309"/>
          </a:xfrm>
          <a:prstGeom prst="upArrow">
            <a:avLst>
              <a:gd name="adj1" fmla="val 42367"/>
              <a:gd name="adj2" fmla="val 6470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3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B53302A8-E9CA-4C44-8C17-2D989EC2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5" y="1400913"/>
            <a:ext cx="7009392" cy="406802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3BC23AB6-9267-44A2-A50D-9CEF0B661053}"/>
              </a:ext>
            </a:extLst>
          </p:cNvPr>
          <p:cNvSpPr txBox="1">
            <a:spLocks/>
          </p:cNvSpPr>
          <p:nvPr/>
        </p:nvSpPr>
        <p:spPr>
          <a:xfrm>
            <a:off x="6519414" y="4675598"/>
            <a:ext cx="2124254" cy="16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accent3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F6E3A5F-EB97-463B-A19A-CADA7FD903DA}"/>
              </a:ext>
            </a:extLst>
          </p:cNvPr>
          <p:cNvSpPr txBox="1"/>
          <p:nvPr/>
        </p:nvSpPr>
        <p:spPr>
          <a:xfrm>
            <a:off x="4914579" y="5380736"/>
            <a:ext cx="274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National Groups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713EF5-BA1A-4927-B798-FCBF4CE6623E}"/>
              </a:ext>
            </a:extLst>
          </p:cNvPr>
          <p:cNvSpPr txBox="1"/>
          <p:nvPr/>
        </p:nvSpPr>
        <p:spPr>
          <a:xfrm>
            <a:off x="875944" y="4009106"/>
            <a:ext cx="290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7A4">
                    <a:alpha val="23000"/>
                  </a:srgbClr>
                </a:solidFill>
                <a:latin typeface="Arial Black"/>
                <a:cs typeface="Arial Black"/>
              </a:rPr>
              <a:t>57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73735F6-EBCC-4293-90D4-9B544DAD55A4}"/>
              </a:ext>
            </a:extLst>
          </p:cNvPr>
          <p:cNvSpPr txBox="1"/>
          <p:nvPr/>
        </p:nvSpPr>
        <p:spPr>
          <a:xfrm>
            <a:off x="621816" y="5281041"/>
            <a:ext cx="528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7A4">
                    <a:alpha val="23000"/>
                  </a:srgbClr>
                </a:solidFill>
                <a:latin typeface="Arial Black"/>
                <a:cs typeface="Arial Black"/>
              </a:rPr>
              <a:t>1,300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6FFF71-0B3B-477C-96C6-8265400817B0}"/>
              </a:ext>
            </a:extLst>
          </p:cNvPr>
          <p:cNvSpPr txBox="1"/>
          <p:nvPr/>
        </p:nvSpPr>
        <p:spPr>
          <a:xfrm>
            <a:off x="-504594" y="4690110"/>
            <a:ext cx="33900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000" dirty="0">
                <a:latin typeface="Calibri Light"/>
                <a:cs typeface="Calibri Light"/>
              </a:rPr>
              <a:t>countries with</a:t>
            </a:r>
          </a:p>
          <a:p>
            <a:pPr algn="r">
              <a:lnSpc>
                <a:spcPct val="80000"/>
              </a:lnSpc>
            </a:pPr>
            <a:r>
              <a:rPr lang="en-GB" sz="2000" dirty="0">
                <a:latin typeface="Calibri Light"/>
                <a:cs typeface="Calibri Light"/>
              </a:rPr>
              <a:t>national organisations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1C8FC80-547F-4892-96DE-5383B3E9B7AF}"/>
              </a:ext>
            </a:extLst>
          </p:cNvPr>
          <p:cNvSpPr txBox="1"/>
          <p:nvPr/>
        </p:nvSpPr>
        <p:spPr>
          <a:xfrm>
            <a:off x="1662320" y="5969264"/>
            <a:ext cx="424393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latin typeface="Calibri Light"/>
                <a:cs typeface="Calibri Light"/>
              </a:rPr>
              <a:t>members worldwide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F6B9E83-023A-4462-8B93-AC0542879DF9}"/>
              </a:ext>
            </a:extLst>
          </p:cNvPr>
          <p:cNvSpPr/>
          <p:nvPr/>
        </p:nvSpPr>
        <p:spPr>
          <a:xfrm>
            <a:off x="4778173" y="5486777"/>
            <a:ext cx="77619" cy="77619"/>
          </a:xfrm>
          <a:prstGeom prst="ellipse">
            <a:avLst/>
          </a:prstGeom>
          <a:solidFill>
            <a:srgbClr val="EFC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2E63DB4-0566-424D-88EC-1BD8675521E0}"/>
              </a:ext>
            </a:extLst>
          </p:cNvPr>
          <p:cNvSpPr/>
          <p:nvPr/>
        </p:nvSpPr>
        <p:spPr>
          <a:xfrm>
            <a:off x="4778172" y="5193143"/>
            <a:ext cx="77619" cy="77619"/>
          </a:xfrm>
          <a:prstGeom prst="ellipse">
            <a:avLst/>
          </a:prstGeom>
          <a:solidFill>
            <a:srgbClr val="BF2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996206D-7A85-4A52-B166-2BA6CB39FF0F}"/>
              </a:ext>
            </a:extLst>
          </p:cNvPr>
          <p:cNvSpPr/>
          <p:nvPr/>
        </p:nvSpPr>
        <p:spPr>
          <a:xfrm>
            <a:off x="4779508" y="5775692"/>
            <a:ext cx="77619" cy="77619"/>
          </a:xfrm>
          <a:prstGeom prst="ellipse">
            <a:avLst/>
          </a:prstGeom>
          <a:solidFill>
            <a:srgbClr val="68C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2D6511-DEBF-4B56-89DA-2A58CAC3AD06}"/>
              </a:ext>
            </a:extLst>
          </p:cNvPr>
          <p:cNvSpPr txBox="1"/>
          <p:nvPr/>
        </p:nvSpPr>
        <p:spPr>
          <a:xfrm>
            <a:off x="4914579" y="5095426"/>
            <a:ext cx="274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IFPI Offices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3033374-D698-4727-A108-9FCF19A07266}"/>
              </a:ext>
            </a:extLst>
          </p:cNvPr>
          <p:cNvSpPr txBox="1"/>
          <p:nvPr/>
        </p:nvSpPr>
        <p:spPr>
          <a:xfrm>
            <a:off x="4908979" y="5684535"/>
            <a:ext cx="274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Affiliated music licensing company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5FBE34-994F-4A12-A10B-EBAD50CFB49E}"/>
              </a:ext>
            </a:extLst>
          </p:cNvPr>
          <p:cNvSpPr/>
          <p:nvPr/>
        </p:nvSpPr>
        <p:spPr>
          <a:xfrm>
            <a:off x="799744" y="811053"/>
            <a:ext cx="710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IFPI – representing the recording industry worldwide</a:t>
            </a:r>
            <a:endParaRPr lang="en-GB" sz="2400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0C0385-9B7E-43E3-9415-81EA59C271A0}"/>
              </a:ext>
            </a:extLst>
          </p:cNvPr>
          <p:cNvSpPr/>
          <p:nvPr/>
        </p:nvSpPr>
        <p:spPr>
          <a:xfrm>
            <a:off x="8643668" y="1136006"/>
            <a:ext cx="3009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Legal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and trade policy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Antipiracy operations and litigation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Industry data and market analysis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Communications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Technical standards development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</a:rPr>
              <a:t>Work with member companies, 59 National Groups and over 75 recording industry Music Licensing Companies (MLCs) to improve protection of </a:t>
            </a:r>
            <a:r>
              <a:rPr lang="en-GB" dirty="0" smtClean="0">
                <a:solidFill>
                  <a:srgbClr val="000000"/>
                </a:solidFill>
              </a:rPr>
              <a:t>recorded music 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9A482BD-2CC4-4565-9098-1D4379FAEFFE}"/>
              </a:ext>
            </a:extLst>
          </p:cNvPr>
          <p:cNvCxnSpPr>
            <a:cxnSpLocks/>
          </p:cNvCxnSpPr>
          <p:nvPr/>
        </p:nvCxnSpPr>
        <p:spPr>
          <a:xfrm>
            <a:off x="8437769" y="2013815"/>
            <a:ext cx="0" cy="3179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2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Gracias!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Consultas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395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 Industry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6485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226C29B3-6FE2-43F9-A277-062192B1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99" y="2519209"/>
            <a:ext cx="3399288" cy="258373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3BC23AB6-9267-44A2-A50D-9CEF0B661053}"/>
              </a:ext>
            </a:extLst>
          </p:cNvPr>
          <p:cNvSpPr txBox="1">
            <a:spLocks/>
          </p:cNvSpPr>
          <p:nvPr/>
        </p:nvSpPr>
        <p:spPr>
          <a:xfrm>
            <a:off x="6519414" y="4790738"/>
            <a:ext cx="2124254" cy="16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accent3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000F3BB-AE66-41CC-B12B-D6CE42FC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53" y="827356"/>
            <a:ext cx="10515600" cy="622439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E7493"/>
                </a:solidFill>
              </a:rPr>
              <a:t>A portfolio business, majority digital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53237A35-5399-454D-A57C-64B1E563C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27311" y="2331192"/>
            <a:ext cx="438150" cy="4381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E1E4F9EF-F040-4B02-A922-C1F7A32A4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02624" y="2331192"/>
            <a:ext cx="438150" cy="4381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CC99CC0-36C1-44DC-A30D-B5DB557BB4DA}"/>
              </a:ext>
            </a:extLst>
          </p:cNvPr>
          <p:cNvSpPr txBox="1">
            <a:spLocks/>
          </p:cNvSpPr>
          <p:nvPr/>
        </p:nvSpPr>
        <p:spPr>
          <a:xfrm>
            <a:off x="978994" y="1332442"/>
            <a:ext cx="4263293" cy="853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1"/>
                </a:solidFill>
                <a:latin typeface="Raleway ExtraBold" panose="020B0903030101060003" pitchFamily="34" charset="0"/>
                <a:cs typeface="Calibri" panose="020F0502020204030204" pitchFamily="34" charset="0"/>
              </a:rPr>
              <a:t>Music anytime, anywhere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4D204E-7491-47E1-AD7A-D9E89AFFD5A9}"/>
              </a:ext>
            </a:extLst>
          </p:cNvPr>
          <p:cNvSpPr txBox="1"/>
          <p:nvPr/>
        </p:nvSpPr>
        <p:spPr>
          <a:xfrm>
            <a:off x="465053" y="5102942"/>
            <a:ext cx="54557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Hundreds of digital music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Millions of venues open to the public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Thousands of TV, radio, cable and satellite broadcasters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And many other licensed business partners</a:t>
            </a:r>
          </a:p>
          <a:p>
            <a:endParaRPr lang="en-GB" dirty="0">
              <a:latin typeface="Raleway" panose="020B05030301010600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038E8A8-17CA-4E05-B96F-2CD6B09B1E9C}"/>
              </a:ext>
            </a:extLst>
          </p:cNvPr>
          <p:cNvCxnSpPr>
            <a:cxnSpLocks/>
          </p:cNvCxnSpPr>
          <p:nvPr/>
        </p:nvCxnSpPr>
        <p:spPr>
          <a:xfrm>
            <a:off x="5950485" y="2048928"/>
            <a:ext cx="0" cy="3524293"/>
          </a:xfrm>
          <a:prstGeom prst="line">
            <a:avLst/>
          </a:prstGeom>
          <a:ln>
            <a:solidFill>
              <a:srgbClr val="1D2D6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CCB01ECE-0EFD-45D3-970B-16DDF7B0C00E}"/>
              </a:ext>
            </a:extLst>
          </p:cNvPr>
          <p:cNvSpPr txBox="1">
            <a:spLocks/>
          </p:cNvSpPr>
          <p:nvPr/>
        </p:nvSpPr>
        <p:spPr>
          <a:xfrm>
            <a:off x="6294458" y="1419411"/>
            <a:ext cx="3364428" cy="622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1"/>
                </a:solidFill>
                <a:latin typeface="Raleway ExtraBold" panose="020B0903030101060003" pitchFamily="34" charset="0"/>
                <a:cs typeface="Calibri" panose="020F0502020204030204" pitchFamily="34" charset="0"/>
              </a:rPr>
              <a:t>Revenue Mix In 2017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DA8F0358-D61D-48B6-9850-CB20FF913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38055"/>
              </p:ext>
            </p:extLst>
          </p:nvPr>
        </p:nvGraphicFramePr>
        <p:xfrm>
          <a:off x="6185832" y="1927947"/>
          <a:ext cx="3473054" cy="32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5C6DDD-B4BE-4178-A50E-F40D74A3FACE}"/>
              </a:ext>
            </a:extLst>
          </p:cNvPr>
          <p:cNvSpPr txBox="1"/>
          <p:nvPr/>
        </p:nvSpPr>
        <p:spPr>
          <a:xfrm>
            <a:off x="9830101" y="5133692"/>
            <a:ext cx="230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($17.3bn total revenues*)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7BBA217-9C2B-49BE-A143-A9849C97D04B}"/>
              </a:ext>
            </a:extLst>
          </p:cNvPr>
          <p:cNvSpPr txBox="1"/>
          <p:nvPr/>
        </p:nvSpPr>
        <p:spPr>
          <a:xfrm>
            <a:off x="9539766" y="2142342"/>
            <a:ext cx="2016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Digital accounts for </a:t>
            </a:r>
          </a:p>
          <a:p>
            <a:pPr algn="ctr"/>
            <a:r>
              <a:rPr lang="en-GB" sz="6000" dirty="0">
                <a:solidFill>
                  <a:srgbClr val="4472C4"/>
                </a:solidFill>
                <a:latin typeface="Raleway ExtraBold" panose="020B0903030101060003" pitchFamily="34" charset="0"/>
              </a:rPr>
              <a:t>54%</a:t>
            </a:r>
            <a:r>
              <a:rPr lang="en-GB" sz="6000" dirty="0">
                <a:latin typeface="Raleway ExtraBold" panose="020B0903030101060003" pitchFamily="34" charset="0"/>
              </a:rPr>
              <a:t>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Calibri Light"/>
                <a:cs typeface="Calibri Light"/>
              </a:rPr>
              <a:t>of total revenues*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F332EC5-F55B-4E90-A1C9-2F71CC2F6116}"/>
              </a:ext>
            </a:extLst>
          </p:cNvPr>
          <p:cNvSpPr/>
          <p:nvPr/>
        </p:nvSpPr>
        <p:spPr>
          <a:xfrm>
            <a:off x="8866773" y="5462944"/>
            <a:ext cx="100887" cy="103679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28A372A-3EFB-4C9D-9D7F-1B2D2B9D6393}"/>
              </a:ext>
            </a:extLst>
          </p:cNvPr>
          <p:cNvSpPr/>
          <p:nvPr/>
        </p:nvSpPr>
        <p:spPr>
          <a:xfrm>
            <a:off x="8866773" y="5744709"/>
            <a:ext cx="100887" cy="10367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463B3C6-5E75-4968-91F1-DD11BF66599F}"/>
              </a:ext>
            </a:extLst>
          </p:cNvPr>
          <p:cNvSpPr/>
          <p:nvPr/>
        </p:nvSpPr>
        <p:spPr>
          <a:xfrm>
            <a:off x="8862045" y="6026474"/>
            <a:ext cx="100887" cy="103679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87B99B0-4E04-40D9-8BD0-E3CA6EAFDCC1}"/>
              </a:ext>
            </a:extLst>
          </p:cNvPr>
          <p:cNvSpPr/>
          <p:nvPr/>
        </p:nvSpPr>
        <p:spPr>
          <a:xfrm>
            <a:off x="6658675" y="5466666"/>
            <a:ext cx="100887" cy="103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C84FE9F-4470-4B46-B4A2-1AFE0A0BC0EE}"/>
              </a:ext>
            </a:extLst>
          </p:cNvPr>
          <p:cNvSpPr/>
          <p:nvPr/>
        </p:nvSpPr>
        <p:spPr>
          <a:xfrm>
            <a:off x="6658675" y="5748431"/>
            <a:ext cx="100887" cy="103679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07C5DD2-53D8-4171-B673-2BEBA08EB21C}"/>
              </a:ext>
            </a:extLst>
          </p:cNvPr>
          <p:cNvSpPr/>
          <p:nvPr/>
        </p:nvSpPr>
        <p:spPr>
          <a:xfrm>
            <a:off x="6653947" y="6030196"/>
            <a:ext cx="100887" cy="103679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C9744A-EEF7-4D76-863E-89827F4396FA}"/>
              </a:ext>
            </a:extLst>
          </p:cNvPr>
          <p:cNvSpPr txBox="1"/>
          <p:nvPr/>
        </p:nvSpPr>
        <p:spPr>
          <a:xfrm>
            <a:off x="8995486" y="5383425"/>
            <a:ext cx="93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Streaming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ECE0F1-1A3F-4C41-BD94-4922E691CA94}"/>
              </a:ext>
            </a:extLst>
          </p:cNvPr>
          <p:cNvSpPr txBox="1"/>
          <p:nvPr/>
        </p:nvSpPr>
        <p:spPr>
          <a:xfrm>
            <a:off x="8980933" y="5673201"/>
            <a:ext cx="102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Downloads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22BCDA8-765B-44C0-8DCA-4740C0E6ECD8}"/>
              </a:ext>
            </a:extLst>
          </p:cNvPr>
          <p:cNvSpPr txBox="1"/>
          <p:nvPr/>
        </p:nvSpPr>
        <p:spPr>
          <a:xfrm>
            <a:off x="8971695" y="5946955"/>
            <a:ext cx="11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Other Digital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424FBA5-AEA0-4BD4-A6C6-9A85A314A4A8}"/>
              </a:ext>
            </a:extLst>
          </p:cNvPr>
          <p:cNvSpPr txBox="1"/>
          <p:nvPr/>
        </p:nvSpPr>
        <p:spPr>
          <a:xfrm>
            <a:off x="6728755" y="5388022"/>
            <a:ext cx="93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Physical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7DBBC69-A334-4F6C-AFDE-F2E5F0E4EF6A}"/>
              </a:ext>
            </a:extLst>
          </p:cNvPr>
          <p:cNvSpPr txBox="1"/>
          <p:nvPr/>
        </p:nvSpPr>
        <p:spPr>
          <a:xfrm>
            <a:off x="6805057" y="5669587"/>
            <a:ext cx="163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Performance Rights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D1587D2-B57F-44DF-B1A7-3E969A74DAB4}"/>
              </a:ext>
            </a:extLst>
          </p:cNvPr>
          <p:cNvSpPr txBox="1"/>
          <p:nvPr/>
        </p:nvSpPr>
        <p:spPr>
          <a:xfrm>
            <a:off x="6352700" y="5927674"/>
            <a:ext cx="227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Calibri Light"/>
                <a:cs typeface="Calibri Light"/>
              </a:rPr>
              <a:t>Synchronisation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="" xmlns:a16="http://schemas.microsoft.com/office/drawing/2014/main" id="{7182B8E3-C8EA-47CC-9FBA-E9E9908682A3}"/>
              </a:ext>
            </a:extLst>
          </p:cNvPr>
          <p:cNvSpPr/>
          <p:nvPr/>
        </p:nvSpPr>
        <p:spPr>
          <a:xfrm rot="900000">
            <a:off x="7874520" y="2156711"/>
            <a:ext cx="1643934" cy="3172228"/>
          </a:xfrm>
          <a:prstGeom prst="rightBracket">
            <a:avLst>
              <a:gd name="adj" fmla="val 97470"/>
            </a:avLst>
          </a:prstGeom>
          <a:ln w="38100" cap="rnd">
            <a:solidFill>
              <a:srgbClr val="4472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7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17CF56-AD1B-4134-B16E-F92FA617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754144"/>
            <a:ext cx="11317287" cy="575035"/>
          </a:xfrm>
        </p:spPr>
        <p:txBody>
          <a:bodyPr/>
          <a:lstStyle/>
          <a:p>
            <a:r>
              <a:rPr lang="en-GB" dirty="0"/>
              <a:t>Digital piracy is still a major problem…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338" y="1414021"/>
            <a:ext cx="11317287" cy="5222449"/>
          </a:xfrm>
        </p:spPr>
        <p:txBody>
          <a:bodyPr/>
          <a:lstStyle/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Unlicensed music is still frequently accessed - access </a:t>
            </a:r>
            <a:r>
              <a:rPr lang="en-US" sz="2000" dirty="0"/>
              <a:t>during </a:t>
            </a:r>
            <a:r>
              <a:rPr lang="en-US" sz="2000" b="1" dirty="0"/>
              <a:t>past 3 months</a:t>
            </a:r>
            <a:r>
              <a:rPr lang="en-US" sz="2000" dirty="0"/>
              <a:t>, by territory:</a:t>
            </a:r>
            <a:endParaRPr lang="en-GB" sz="2000" dirty="0"/>
          </a:p>
          <a:p>
            <a:pPr>
              <a:buClr>
                <a:srgbClr val="0087A4"/>
              </a:buClr>
            </a:pPr>
            <a:endParaRPr lang="en-GB" sz="2400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buClr>
                <a:srgbClr val="0087A4"/>
              </a:buClr>
            </a:pPr>
            <a:endParaRPr lang="en-GB" sz="2400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buClr>
                <a:srgbClr val="0087A4"/>
              </a:buClr>
            </a:pPr>
            <a:endParaRPr lang="en-GB" sz="24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Unlicensed </a:t>
            </a:r>
            <a:r>
              <a:rPr lang="en-GB" sz="2000" dirty="0"/>
              <a:t>music consumption competes with licensed music </a:t>
            </a:r>
          </a:p>
          <a:p>
            <a:pPr marL="1257300" lvl="2" indent="-342900">
              <a:buClr>
                <a:srgbClr val="0087A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D</a:t>
            </a:r>
            <a:r>
              <a:rPr lang="en-GB" sz="2000" dirty="0" smtClean="0"/>
              <a:t>istortion </a:t>
            </a:r>
            <a:r>
              <a:rPr lang="en-GB" sz="2000" dirty="0"/>
              <a:t>of competition</a:t>
            </a:r>
          </a:p>
          <a:p>
            <a:pPr marL="1257300" lvl="2" indent="-342900">
              <a:buClr>
                <a:srgbClr val="0087A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License value depression and price depression</a:t>
            </a:r>
          </a:p>
          <a:p>
            <a:pPr marL="1257300" lvl="2" indent="-342900">
              <a:buClr>
                <a:srgbClr val="0087A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Slower conversion rates to paid services </a:t>
            </a:r>
          </a:p>
          <a:p>
            <a:pPr marL="1257300" lvl="2" indent="-342900">
              <a:buClr>
                <a:srgbClr val="0087A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Lower traffic to licensed digital music services</a:t>
            </a: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All music creators lose, but producers lose both their past investment and future revenues: piracy breaks the cycle of investment in new music</a:t>
            </a:r>
          </a:p>
          <a:p>
            <a:pPr marL="342900" indent="-342900">
              <a:buClr>
                <a:srgbClr val="0087A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="" xmlns:a16="http://schemas.microsoft.com/office/drawing/2014/main" id="{6227AEDF-35B0-45CB-B99D-7EB1E8ABF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059289"/>
              </p:ext>
            </p:extLst>
          </p:nvPr>
        </p:nvGraphicFramePr>
        <p:xfrm>
          <a:off x="195126" y="1668543"/>
          <a:ext cx="11582536" cy="267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8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in copyright cases</a:t>
            </a:r>
          </a:p>
        </p:txBody>
      </p:sp>
    </p:spTree>
    <p:extLst>
      <p:ext uri="{BB962C8B-B14F-4D97-AF65-F5344CB8AC3E}">
        <p14:creationId xmlns:p14="http://schemas.microsoft.com/office/powerpoint/2010/main" val="406304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415F2B1-756D-4FBE-83BC-398AC7B7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0" y="869245"/>
            <a:ext cx="11317033" cy="643466"/>
          </a:xfrm>
        </p:spPr>
        <p:txBody>
          <a:bodyPr/>
          <a:lstStyle/>
          <a:p>
            <a:r>
              <a:rPr lang="en-GB" dirty="0"/>
              <a:t>Website Blocking is an essential tool…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044A9F-25D0-4E24-B2F0-3672E09C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1771650"/>
            <a:ext cx="11317287" cy="4565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blocking </a:t>
            </a:r>
            <a:r>
              <a:rPr lang="en-GB" sz="2400" u="sng" dirty="0"/>
              <a:t>access </a:t>
            </a:r>
            <a:r>
              <a:rPr lang="en-GB" sz="2400" dirty="0"/>
              <a:t>to copyright infringing websites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implemented by </a:t>
            </a:r>
            <a:r>
              <a:rPr lang="en-GB" sz="2400" u="sng" dirty="0"/>
              <a:t>internet access providers</a:t>
            </a:r>
            <a:r>
              <a:rPr lang="en-GB" sz="2400" dirty="0"/>
              <a:t> = well-positioned intermediaries vis a vis their own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/>
              <a:t>an essential tool</a:t>
            </a:r>
            <a:r>
              <a:rPr lang="en-GB" sz="2400" dirty="0"/>
              <a:t> as direct infringement actions are </a:t>
            </a:r>
            <a:r>
              <a:rPr lang="en-GB" sz="2400" dirty="0" smtClean="0"/>
              <a:t>increasingly </a:t>
            </a:r>
            <a:r>
              <a:rPr lang="en-GB" sz="2400" dirty="0"/>
              <a:t>difficult for rights holders and law enforcement agencies</a:t>
            </a:r>
          </a:p>
          <a:p>
            <a:endParaRPr lang="en-GB" sz="20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28B811-2E6A-4C86-B1E2-E36C1F24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3636030"/>
            <a:ext cx="11695649" cy="32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68551" y="1704814"/>
            <a:ext cx="8860930" cy="4999288"/>
            <a:chOff x="806250" y="1980431"/>
            <a:chExt cx="8860930" cy="5243748"/>
          </a:xfrm>
          <a:solidFill>
            <a:schemeClr val="bg2">
              <a:lumMod val="9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18925" y="3808215"/>
              <a:ext cx="55861" cy="27522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1" y="9"/>
                </a:cxn>
                <a:cxn ang="0">
                  <a:pos x="1" y="7"/>
                </a:cxn>
              </a:cxnLst>
              <a:rect l="0" t="0" r="r" b="b"/>
              <a:pathLst>
                <a:path w="18" h="9">
                  <a:moveTo>
                    <a:pt x="1" y="7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2"/>
                    <a:pt x="11" y="4"/>
                    <a:pt x="12" y="2"/>
                  </a:cubicBezTo>
                  <a:cubicBezTo>
                    <a:pt x="15" y="0"/>
                    <a:pt x="17" y="0"/>
                    <a:pt x="14" y="2"/>
                  </a:cubicBezTo>
                  <a:cubicBezTo>
                    <a:pt x="12" y="4"/>
                    <a:pt x="12" y="4"/>
                    <a:pt x="14" y="4"/>
                  </a:cubicBezTo>
                  <a:cubicBezTo>
                    <a:pt x="15" y="2"/>
                    <a:pt x="15" y="4"/>
                    <a:pt x="17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3" y="7"/>
                    <a:pt x="3" y="7"/>
                    <a:pt x="1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28730" y="2819042"/>
              <a:ext cx="279309" cy="147324"/>
            </a:xfrm>
            <a:custGeom>
              <a:avLst/>
              <a:gdLst/>
              <a:ahLst/>
              <a:cxnLst>
                <a:cxn ang="0">
                  <a:pos x="81" y="13"/>
                </a:cxn>
                <a:cxn ang="0">
                  <a:pos x="86" y="16"/>
                </a:cxn>
                <a:cxn ang="0">
                  <a:pos x="89" y="25"/>
                </a:cxn>
                <a:cxn ang="0">
                  <a:pos x="83" y="30"/>
                </a:cxn>
                <a:cxn ang="0">
                  <a:pos x="72" y="34"/>
                </a:cxn>
                <a:cxn ang="0">
                  <a:pos x="60" y="41"/>
                </a:cxn>
                <a:cxn ang="0">
                  <a:pos x="51" y="45"/>
                </a:cxn>
                <a:cxn ang="0">
                  <a:pos x="40" y="44"/>
                </a:cxn>
                <a:cxn ang="0">
                  <a:pos x="26" y="39"/>
                </a:cxn>
                <a:cxn ang="0">
                  <a:pos x="17" y="37"/>
                </a:cxn>
                <a:cxn ang="0">
                  <a:pos x="22" y="36"/>
                </a:cxn>
                <a:cxn ang="0">
                  <a:pos x="20" y="30"/>
                </a:cxn>
                <a:cxn ang="0">
                  <a:pos x="17" y="27"/>
                </a:cxn>
                <a:cxn ang="0">
                  <a:pos x="7" y="25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20" y="10"/>
                </a:cxn>
                <a:cxn ang="0">
                  <a:pos x="13" y="6"/>
                </a:cxn>
                <a:cxn ang="0">
                  <a:pos x="19" y="3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34" y="14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11"/>
                </a:cxn>
                <a:cxn ang="0">
                  <a:pos x="49" y="8"/>
                </a:cxn>
                <a:cxn ang="0">
                  <a:pos x="52" y="10"/>
                </a:cxn>
                <a:cxn ang="0">
                  <a:pos x="57" y="10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8" y="5"/>
                </a:cxn>
                <a:cxn ang="0">
                  <a:pos x="80" y="6"/>
                </a:cxn>
                <a:cxn ang="0">
                  <a:pos x="81" y="11"/>
                </a:cxn>
                <a:cxn ang="0">
                  <a:pos x="81" y="13"/>
                </a:cxn>
              </a:cxnLst>
              <a:rect l="0" t="0" r="r" b="b"/>
              <a:pathLst>
                <a:path w="90" h="47">
                  <a:moveTo>
                    <a:pt x="81" y="13"/>
                  </a:moveTo>
                  <a:cubicBezTo>
                    <a:pt x="84" y="13"/>
                    <a:pt x="83" y="14"/>
                    <a:pt x="86" y="16"/>
                  </a:cubicBezTo>
                  <a:cubicBezTo>
                    <a:pt x="90" y="16"/>
                    <a:pt x="90" y="22"/>
                    <a:pt x="89" y="25"/>
                  </a:cubicBezTo>
                  <a:cubicBezTo>
                    <a:pt x="86" y="28"/>
                    <a:pt x="86" y="25"/>
                    <a:pt x="83" y="30"/>
                  </a:cubicBezTo>
                  <a:cubicBezTo>
                    <a:pt x="80" y="34"/>
                    <a:pt x="77" y="31"/>
                    <a:pt x="72" y="34"/>
                  </a:cubicBezTo>
                  <a:cubicBezTo>
                    <a:pt x="66" y="37"/>
                    <a:pt x="64" y="41"/>
                    <a:pt x="60" y="41"/>
                  </a:cubicBezTo>
                  <a:cubicBezTo>
                    <a:pt x="54" y="41"/>
                    <a:pt x="57" y="44"/>
                    <a:pt x="51" y="45"/>
                  </a:cubicBezTo>
                  <a:cubicBezTo>
                    <a:pt x="45" y="47"/>
                    <a:pt x="46" y="44"/>
                    <a:pt x="40" y="44"/>
                  </a:cubicBezTo>
                  <a:cubicBezTo>
                    <a:pt x="34" y="44"/>
                    <a:pt x="34" y="39"/>
                    <a:pt x="26" y="39"/>
                  </a:cubicBezTo>
                  <a:cubicBezTo>
                    <a:pt x="19" y="39"/>
                    <a:pt x="17" y="41"/>
                    <a:pt x="17" y="37"/>
                  </a:cubicBezTo>
                  <a:cubicBezTo>
                    <a:pt x="16" y="34"/>
                    <a:pt x="20" y="39"/>
                    <a:pt x="22" y="36"/>
                  </a:cubicBezTo>
                  <a:cubicBezTo>
                    <a:pt x="23" y="34"/>
                    <a:pt x="23" y="31"/>
                    <a:pt x="20" y="30"/>
                  </a:cubicBezTo>
                  <a:cubicBezTo>
                    <a:pt x="19" y="30"/>
                    <a:pt x="22" y="27"/>
                    <a:pt x="17" y="27"/>
                  </a:cubicBezTo>
                  <a:cubicBezTo>
                    <a:pt x="10" y="25"/>
                    <a:pt x="7" y="28"/>
                    <a:pt x="7" y="25"/>
                  </a:cubicBezTo>
                  <a:cubicBezTo>
                    <a:pt x="7" y="24"/>
                    <a:pt x="11" y="25"/>
                    <a:pt x="14" y="24"/>
                  </a:cubicBezTo>
                  <a:cubicBezTo>
                    <a:pt x="16" y="22"/>
                    <a:pt x="17" y="25"/>
                    <a:pt x="22" y="24"/>
                  </a:cubicBezTo>
                  <a:cubicBezTo>
                    <a:pt x="26" y="20"/>
                    <a:pt x="19" y="24"/>
                    <a:pt x="19" y="20"/>
                  </a:cubicBezTo>
                  <a:cubicBezTo>
                    <a:pt x="19" y="19"/>
                    <a:pt x="26" y="17"/>
                    <a:pt x="20" y="17"/>
                  </a:cubicBezTo>
                  <a:cubicBezTo>
                    <a:pt x="14" y="16"/>
                    <a:pt x="14" y="16"/>
                    <a:pt x="10" y="17"/>
                  </a:cubicBezTo>
                  <a:cubicBezTo>
                    <a:pt x="5" y="19"/>
                    <a:pt x="0" y="16"/>
                    <a:pt x="2" y="16"/>
                  </a:cubicBezTo>
                  <a:cubicBezTo>
                    <a:pt x="4" y="14"/>
                    <a:pt x="7" y="16"/>
                    <a:pt x="5" y="14"/>
                  </a:cubicBezTo>
                  <a:cubicBezTo>
                    <a:pt x="5" y="11"/>
                    <a:pt x="8" y="14"/>
                    <a:pt x="8" y="11"/>
                  </a:cubicBezTo>
                  <a:cubicBezTo>
                    <a:pt x="8" y="8"/>
                    <a:pt x="10" y="5"/>
                    <a:pt x="13" y="8"/>
                  </a:cubicBezTo>
                  <a:cubicBezTo>
                    <a:pt x="16" y="10"/>
                    <a:pt x="22" y="13"/>
                    <a:pt x="20" y="10"/>
                  </a:cubicBezTo>
                  <a:cubicBezTo>
                    <a:pt x="19" y="8"/>
                    <a:pt x="14" y="8"/>
                    <a:pt x="13" y="6"/>
                  </a:cubicBezTo>
                  <a:cubicBezTo>
                    <a:pt x="11" y="5"/>
                    <a:pt x="14" y="2"/>
                    <a:pt x="19" y="3"/>
                  </a:cubicBezTo>
                  <a:cubicBezTo>
                    <a:pt x="23" y="5"/>
                    <a:pt x="20" y="5"/>
                    <a:pt x="26" y="8"/>
                  </a:cubicBezTo>
                  <a:cubicBezTo>
                    <a:pt x="31" y="11"/>
                    <a:pt x="26" y="11"/>
                    <a:pt x="28" y="16"/>
                  </a:cubicBezTo>
                  <a:cubicBezTo>
                    <a:pt x="31" y="22"/>
                    <a:pt x="31" y="11"/>
                    <a:pt x="34" y="14"/>
                  </a:cubicBezTo>
                  <a:cubicBezTo>
                    <a:pt x="36" y="17"/>
                    <a:pt x="37" y="14"/>
                    <a:pt x="36" y="11"/>
                  </a:cubicBezTo>
                  <a:cubicBezTo>
                    <a:pt x="34" y="10"/>
                    <a:pt x="37" y="5"/>
                    <a:pt x="39" y="10"/>
                  </a:cubicBezTo>
                  <a:cubicBezTo>
                    <a:pt x="42" y="14"/>
                    <a:pt x="43" y="14"/>
                    <a:pt x="43" y="11"/>
                  </a:cubicBezTo>
                  <a:cubicBezTo>
                    <a:pt x="43" y="8"/>
                    <a:pt x="49" y="5"/>
                    <a:pt x="49" y="8"/>
                  </a:cubicBezTo>
                  <a:cubicBezTo>
                    <a:pt x="51" y="11"/>
                    <a:pt x="52" y="13"/>
                    <a:pt x="52" y="10"/>
                  </a:cubicBezTo>
                  <a:cubicBezTo>
                    <a:pt x="52" y="6"/>
                    <a:pt x="54" y="5"/>
                    <a:pt x="57" y="10"/>
                  </a:cubicBezTo>
                  <a:cubicBezTo>
                    <a:pt x="60" y="13"/>
                    <a:pt x="60" y="5"/>
                    <a:pt x="63" y="6"/>
                  </a:cubicBezTo>
                  <a:cubicBezTo>
                    <a:pt x="66" y="8"/>
                    <a:pt x="68" y="6"/>
                    <a:pt x="66" y="5"/>
                  </a:cubicBezTo>
                  <a:cubicBezTo>
                    <a:pt x="64" y="2"/>
                    <a:pt x="71" y="0"/>
                    <a:pt x="72" y="3"/>
                  </a:cubicBezTo>
                  <a:cubicBezTo>
                    <a:pt x="75" y="10"/>
                    <a:pt x="75" y="5"/>
                    <a:pt x="78" y="5"/>
                  </a:cubicBezTo>
                  <a:cubicBezTo>
                    <a:pt x="81" y="3"/>
                    <a:pt x="83" y="3"/>
                    <a:pt x="80" y="6"/>
                  </a:cubicBezTo>
                  <a:cubicBezTo>
                    <a:pt x="75" y="10"/>
                    <a:pt x="84" y="6"/>
                    <a:pt x="81" y="11"/>
                  </a:cubicBezTo>
                  <a:cubicBezTo>
                    <a:pt x="80" y="11"/>
                    <a:pt x="80" y="13"/>
                    <a:pt x="81" y="13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142865" y="1980431"/>
              <a:ext cx="1514651" cy="1126782"/>
            </a:xfrm>
            <a:custGeom>
              <a:avLst/>
              <a:gdLst/>
              <a:ahLst/>
              <a:cxnLst>
                <a:cxn ang="0">
                  <a:pos x="394" y="224"/>
                </a:cxn>
                <a:cxn ang="0">
                  <a:pos x="343" y="245"/>
                </a:cxn>
                <a:cxn ang="0">
                  <a:pos x="315" y="259"/>
                </a:cxn>
                <a:cxn ang="0">
                  <a:pos x="291" y="276"/>
                </a:cxn>
                <a:cxn ang="0">
                  <a:pos x="280" y="283"/>
                </a:cxn>
                <a:cxn ang="0">
                  <a:pos x="279" y="272"/>
                </a:cxn>
                <a:cxn ang="0">
                  <a:pos x="273" y="283"/>
                </a:cxn>
                <a:cxn ang="0">
                  <a:pos x="260" y="290"/>
                </a:cxn>
                <a:cxn ang="0">
                  <a:pos x="256" y="303"/>
                </a:cxn>
                <a:cxn ang="0">
                  <a:pos x="244" y="321"/>
                </a:cxn>
                <a:cxn ang="0">
                  <a:pos x="241" y="346"/>
                </a:cxn>
                <a:cxn ang="0">
                  <a:pos x="227" y="356"/>
                </a:cxn>
                <a:cxn ang="0">
                  <a:pos x="215" y="342"/>
                </a:cxn>
                <a:cxn ang="0">
                  <a:pos x="198" y="343"/>
                </a:cxn>
                <a:cxn ang="0">
                  <a:pos x="187" y="331"/>
                </a:cxn>
                <a:cxn ang="0">
                  <a:pos x="175" y="314"/>
                </a:cxn>
                <a:cxn ang="0">
                  <a:pos x="178" y="298"/>
                </a:cxn>
                <a:cxn ang="0">
                  <a:pos x="172" y="297"/>
                </a:cxn>
                <a:cxn ang="0">
                  <a:pos x="160" y="281"/>
                </a:cxn>
                <a:cxn ang="0">
                  <a:pos x="155" y="252"/>
                </a:cxn>
                <a:cxn ang="0">
                  <a:pos x="174" y="241"/>
                </a:cxn>
                <a:cxn ang="0">
                  <a:pos x="169" y="220"/>
                </a:cxn>
                <a:cxn ang="0">
                  <a:pos x="175" y="213"/>
                </a:cxn>
                <a:cxn ang="0">
                  <a:pos x="152" y="197"/>
                </a:cxn>
                <a:cxn ang="0">
                  <a:pos x="142" y="183"/>
                </a:cxn>
                <a:cxn ang="0">
                  <a:pos x="129" y="158"/>
                </a:cxn>
                <a:cxn ang="0">
                  <a:pos x="97" y="127"/>
                </a:cxn>
                <a:cxn ang="0">
                  <a:pos x="56" y="126"/>
                </a:cxn>
                <a:cxn ang="0">
                  <a:pos x="17" y="115"/>
                </a:cxn>
                <a:cxn ang="0">
                  <a:pos x="21" y="102"/>
                </a:cxn>
                <a:cxn ang="0">
                  <a:pos x="39" y="79"/>
                </a:cxn>
                <a:cxn ang="0">
                  <a:pos x="62" y="49"/>
                </a:cxn>
                <a:cxn ang="0">
                  <a:pos x="154" y="26"/>
                </a:cxn>
                <a:cxn ang="0">
                  <a:pos x="183" y="21"/>
                </a:cxn>
                <a:cxn ang="0">
                  <a:pos x="221" y="17"/>
                </a:cxn>
                <a:cxn ang="0">
                  <a:pos x="209" y="14"/>
                </a:cxn>
                <a:cxn ang="0">
                  <a:pos x="279" y="10"/>
                </a:cxn>
                <a:cxn ang="0">
                  <a:pos x="343" y="3"/>
                </a:cxn>
                <a:cxn ang="0">
                  <a:pos x="355" y="10"/>
                </a:cxn>
                <a:cxn ang="0">
                  <a:pos x="393" y="26"/>
                </a:cxn>
                <a:cxn ang="0">
                  <a:pos x="375" y="35"/>
                </a:cxn>
                <a:cxn ang="0">
                  <a:pos x="407" y="43"/>
                </a:cxn>
                <a:cxn ang="0">
                  <a:pos x="483" y="38"/>
                </a:cxn>
                <a:cxn ang="0">
                  <a:pos x="426" y="54"/>
                </a:cxn>
                <a:cxn ang="0">
                  <a:pos x="420" y="65"/>
                </a:cxn>
                <a:cxn ang="0">
                  <a:pos x="422" y="82"/>
                </a:cxn>
                <a:cxn ang="0">
                  <a:pos x="425" y="102"/>
                </a:cxn>
                <a:cxn ang="0">
                  <a:pos x="413" y="116"/>
                </a:cxn>
                <a:cxn ang="0">
                  <a:pos x="425" y="132"/>
                </a:cxn>
                <a:cxn ang="0">
                  <a:pos x="426" y="155"/>
                </a:cxn>
                <a:cxn ang="0">
                  <a:pos x="408" y="169"/>
                </a:cxn>
                <a:cxn ang="0">
                  <a:pos x="391" y="188"/>
                </a:cxn>
                <a:cxn ang="0">
                  <a:pos x="408" y="199"/>
                </a:cxn>
                <a:cxn ang="0">
                  <a:pos x="382" y="199"/>
                </a:cxn>
                <a:cxn ang="0">
                  <a:pos x="362" y="205"/>
                </a:cxn>
                <a:cxn ang="0">
                  <a:pos x="362" y="216"/>
                </a:cxn>
              </a:cxnLst>
              <a:rect l="0" t="0" r="r" b="b"/>
              <a:pathLst>
                <a:path w="489" h="359">
                  <a:moveTo>
                    <a:pt x="375" y="216"/>
                  </a:moveTo>
                  <a:cubicBezTo>
                    <a:pt x="382" y="210"/>
                    <a:pt x="387" y="219"/>
                    <a:pt x="396" y="219"/>
                  </a:cubicBezTo>
                  <a:cubicBezTo>
                    <a:pt x="405" y="217"/>
                    <a:pt x="408" y="217"/>
                    <a:pt x="402" y="220"/>
                  </a:cubicBezTo>
                  <a:cubicBezTo>
                    <a:pt x="396" y="222"/>
                    <a:pt x="401" y="224"/>
                    <a:pt x="394" y="224"/>
                  </a:cubicBezTo>
                  <a:cubicBezTo>
                    <a:pt x="390" y="224"/>
                    <a:pt x="396" y="227"/>
                    <a:pt x="390" y="228"/>
                  </a:cubicBezTo>
                  <a:cubicBezTo>
                    <a:pt x="384" y="228"/>
                    <a:pt x="381" y="231"/>
                    <a:pt x="378" y="236"/>
                  </a:cubicBezTo>
                  <a:cubicBezTo>
                    <a:pt x="375" y="239"/>
                    <a:pt x="362" y="239"/>
                    <a:pt x="353" y="242"/>
                  </a:cubicBezTo>
                  <a:cubicBezTo>
                    <a:pt x="344" y="247"/>
                    <a:pt x="344" y="241"/>
                    <a:pt x="343" y="245"/>
                  </a:cubicBezTo>
                  <a:cubicBezTo>
                    <a:pt x="341" y="248"/>
                    <a:pt x="335" y="248"/>
                    <a:pt x="332" y="247"/>
                  </a:cubicBezTo>
                  <a:cubicBezTo>
                    <a:pt x="327" y="245"/>
                    <a:pt x="318" y="238"/>
                    <a:pt x="324" y="244"/>
                  </a:cubicBezTo>
                  <a:cubicBezTo>
                    <a:pt x="329" y="248"/>
                    <a:pt x="327" y="250"/>
                    <a:pt x="324" y="250"/>
                  </a:cubicBezTo>
                  <a:cubicBezTo>
                    <a:pt x="321" y="250"/>
                    <a:pt x="317" y="253"/>
                    <a:pt x="315" y="259"/>
                  </a:cubicBezTo>
                  <a:cubicBezTo>
                    <a:pt x="315" y="264"/>
                    <a:pt x="305" y="273"/>
                    <a:pt x="300" y="273"/>
                  </a:cubicBezTo>
                  <a:cubicBezTo>
                    <a:pt x="300" y="273"/>
                    <a:pt x="300" y="272"/>
                    <a:pt x="298" y="272"/>
                  </a:cubicBezTo>
                  <a:cubicBezTo>
                    <a:pt x="297" y="272"/>
                    <a:pt x="298" y="275"/>
                    <a:pt x="297" y="275"/>
                  </a:cubicBezTo>
                  <a:cubicBezTo>
                    <a:pt x="295" y="275"/>
                    <a:pt x="292" y="278"/>
                    <a:pt x="291" y="276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9" y="280"/>
                    <a:pt x="289" y="281"/>
                    <a:pt x="288" y="280"/>
                  </a:cubicBezTo>
                  <a:cubicBezTo>
                    <a:pt x="286" y="278"/>
                    <a:pt x="286" y="280"/>
                    <a:pt x="285" y="281"/>
                  </a:cubicBezTo>
                  <a:cubicBezTo>
                    <a:pt x="283" y="283"/>
                    <a:pt x="282" y="283"/>
                    <a:pt x="280" y="283"/>
                  </a:cubicBezTo>
                  <a:cubicBezTo>
                    <a:pt x="279" y="281"/>
                    <a:pt x="280" y="278"/>
                    <a:pt x="280" y="276"/>
                  </a:cubicBezTo>
                  <a:cubicBezTo>
                    <a:pt x="280" y="275"/>
                    <a:pt x="283" y="275"/>
                    <a:pt x="283" y="273"/>
                  </a:cubicBezTo>
                  <a:cubicBezTo>
                    <a:pt x="283" y="272"/>
                    <a:pt x="286" y="272"/>
                    <a:pt x="283" y="272"/>
                  </a:cubicBezTo>
                  <a:cubicBezTo>
                    <a:pt x="280" y="272"/>
                    <a:pt x="280" y="270"/>
                    <a:pt x="279" y="272"/>
                  </a:cubicBezTo>
                  <a:cubicBezTo>
                    <a:pt x="279" y="272"/>
                    <a:pt x="283" y="273"/>
                    <a:pt x="280" y="275"/>
                  </a:cubicBezTo>
                  <a:cubicBezTo>
                    <a:pt x="277" y="276"/>
                    <a:pt x="280" y="276"/>
                    <a:pt x="279" y="278"/>
                  </a:cubicBezTo>
                  <a:cubicBezTo>
                    <a:pt x="276" y="280"/>
                    <a:pt x="279" y="280"/>
                    <a:pt x="277" y="281"/>
                  </a:cubicBezTo>
                  <a:cubicBezTo>
                    <a:pt x="277" y="283"/>
                    <a:pt x="276" y="281"/>
                    <a:pt x="273" y="283"/>
                  </a:cubicBezTo>
                  <a:cubicBezTo>
                    <a:pt x="270" y="283"/>
                    <a:pt x="268" y="281"/>
                    <a:pt x="266" y="283"/>
                  </a:cubicBezTo>
                  <a:cubicBezTo>
                    <a:pt x="263" y="284"/>
                    <a:pt x="262" y="283"/>
                    <a:pt x="265" y="284"/>
                  </a:cubicBezTo>
                  <a:cubicBezTo>
                    <a:pt x="268" y="286"/>
                    <a:pt x="268" y="287"/>
                    <a:pt x="266" y="286"/>
                  </a:cubicBezTo>
                  <a:cubicBezTo>
                    <a:pt x="263" y="286"/>
                    <a:pt x="263" y="292"/>
                    <a:pt x="260" y="290"/>
                  </a:cubicBezTo>
                  <a:cubicBezTo>
                    <a:pt x="257" y="289"/>
                    <a:pt x="251" y="289"/>
                    <a:pt x="256" y="293"/>
                  </a:cubicBezTo>
                  <a:cubicBezTo>
                    <a:pt x="260" y="298"/>
                    <a:pt x="260" y="300"/>
                    <a:pt x="259" y="300"/>
                  </a:cubicBezTo>
                  <a:cubicBezTo>
                    <a:pt x="256" y="298"/>
                    <a:pt x="256" y="301"/>
                    <a:pt x="253" y="300"/>
                  </a:cubicBezTo>
                  <a:cubicBezTo>
                    <a:pt x="250" y="298"/>
                    <a:pt x="251" y="303"/>
                    <a:pt x="256" y="303"/>
                  </a:cubicBezTo>
                  <a:cubicBezTo>
                    <a:pt x="260" y="303"/>
                    <a:pt x="257" y="303"/>
                    <a:pt x="259" y="306"/>
                  </a:cubicBezTo>
                  <a:cubicBezTo>
                    <a:pt x="259" y="311"/>
                    <a:pt x="254" y="311"/>
                    <a:pt x="254" y="314"/>
                  </a:cubicBezTo>
                  <a:cubicBezTo>
                    <a:pt x="254" y="318"/>
                    <a:pt x="251" y="311"/>
                    <a:pt x="251" y="315"/>
                  </a:cubicBezTo>
                  <a:cubicBezTo>
                    <a:pt x="250" y="321"/>
                    <a:pt x="244" y="318"/>
                    <a:pt x="244" y="321"/>
                  </a:cubicBezTo>
                  <a:cubicBezTo>
                    <a:pt x="242" y="323"/>
                    <a:pt x="245" y="321"/>
                    <a:pt x="245" y="325"/>
                  </a:cubicBezTo>
                  <a:cubicBezTo>
                    <a:pt x="247" y="328"/>
                    <a:pt x="239" y="321"/>
                    <a:pt x="242" y="326"/>
                  </a:cubicBezTo>
                  <a:cubicBezTo>
                    <a:pt x="244" y="329"/>
                    <a:pt x="245" y="325"/>
                    <a:pt x="245" y="329"/>
                  </a:cubicBezTo>
                  <a:cubicBezTo>
                    <a:pt x="247" y="334"/>
                    <a:pt x="239" y="343"/>
                    <a:pt x="241" y="346"/>
                  </a:cubicBezTo>
                  <a:cubicBezTo>
                    <a:pt x="242" y="350"/>
                    <a:pt x="237" y="350"/>
                    <a:pt x="236" y="351"/>
                  </a:cubicBezTo>
                  <a:cubicBezTo>
                    <a:pt x="234" y="354"/>
                    <a:pt x="239" y="350"/>
                    <a:pt x="239" y="354"/>
                  </a:cubicBezTo>
                  <a:cubicBezTo>
                    <a:pt x="239" y="359"/>
                    <a:pt x="236" y="359"/>
                    <a:pt x="233" y="357"/>
                  </a:cubicBezTo>
                  <a:cubicBezTo>
                    <a:pt x="230" y="354"/>
                    <a:pt x="230" y="353"/>
                    <a:pt x="227" y="356"/>
                  </a:cubicBezTo>
                  <a:cubicBezTo>
                    <a:pt x="225" y="357"/>
                    <a:pt x="221" y="357"/>
                    <a:pt x="222" y="353"/>
                  </a:cubicBezTo>
                  <a:cubicBezTo>
                    <a:pt x="227" y="348"/>
                    <a:pt x="221" y="353"/>
                    <a:pt x="218" y="351"/>
                  </a:cubicBezTo>
                  <a:cubicBezTo>
                    <a:pt x="213" y="348"/>
                    <a:pt x="213" y="348"/>
                    <a:pt x="216" y="345"/>
                  </a:cubicBezTo>
                  <a:cubicBezTo>
                    <a:pt x="219" y="342"/>
                    <a:pt x="215" y="339"/>
                    <a:pt x="215" y="342"/>
                  </a:cubicBezTo>
                  <a:cubicBezTo>
                    <a:pt x="216" y="343"/>
                    <a:pt x="212" y="343"/>
                    <a:pt x="210" y="346"/>
                  </a:cubicBezTo>
                  <a:cubicBezTo>
                    <a:pt x="207" y="348"/>
                    <a:pt x="209" y="343"/>
                    <a:pt x="204" y="346"/>
                  </a:cubicBezTo>
                  <a:cubicBezTo>
                    <a:pt x="199" y="350"/>
                    <a:pt x="198" y="348"/>
                    <a:pt x="198" y="345"/>
                  </a:cubicBezTo>
                  <a:cubicBezTo>
                    <a:pt x="196" y="343"/>
                    <a:pt x="199" y="345"/>
                    <a:pt x="198" y="343"/>
                  </a:cubicBezTo>
                  <a:cubicBezTo>
                    <a:pt x="198" y="340"/>
                    <a:pt x="193" y="343"/>
                    <a:pt x="195" y="340"/>
                  </a:cubicBezTo>
                  <a:cubicBezTo>
                    <a:pt x="196" y="337"/>
                    <a:pt x="189" y="340"/>
                    <a:pt x="190" y="337"/>
                  </a:cubicBezTo>
                  <a:cubicBezTo>
                    <a:pt x="192" y="334"/>
                    <a:pt x="192" y="334"/>
                    <a:pt x="189" y="334"/>
                  </a:cubicBezTo>
                  <a:cubicBezTo>
                    <a:pt x="187" y="336"/>
                    <a:pt x="190" y="329"/>
                    <a:pt x="187" y="331"/>
                  </a:cubicBezTo>
                  <a:cubicBezTo>
                    <a:pt x="184" y="332"/>
                    <a:pt x="189" y="328"/>
                    <a:pt x="184" y="326"/>
                  </a:cubicBezTo>
                  <a:cubicBezTo>
                    <a:pt x="181" y="325"/>
                    <a:pt x="181" y="325"/>
                    <a:pt x="181" y="323"/>
                  </a:cubicBezTo>
                  <a:cubicBezTo>
                    <a:pt x="181" y="320"/>
                    <a:pt x="178" y="318"/>
                    <a:pt x="180" y="317"/>
                  </a:cubicBezTo>
                  <a:cubicBezTo>
                    <a:pt x="180" y="314"/>
                    <a:pt x="177" y="317"/>
                    <a:pt x="175" y="314"/>
                  </a:cubicBezTo>
                  <a:cubicBezTo>
                    <a:pt x="174" y="311"/>
                    <a:pt x="170" y="307"/>
                    <a:pt x="172" y="306"/>
                  </a:cubicBezTo>
                  <a:cubicBezTo>
                    <a:pt x="174" y="304"/>
                    <a:pt x="169" y="304"/>
                    <a:pt x="172" y="303"/>
                  </a:cubicBezTo>
                  <a:cubicBezTo>
                    <a:pt x="174" y="303"/>
                    <a:pt x="167" y="301"/>
                    <a:pt x="174" y="301"/>
                  </a:cubicBezTo>
                  <a:cubicBezTo>
                    <a:pt x="178" y="301"/>
                    <a:pt x="172" y="298"/>
                    <a:pt x="178" y="298"/>
                  </a:cubicBezTo>
                  <a:cubicBezTo>
                    <a:pt x="183" y="298"/>
                    <a:pt x="175" y="297"/>
                    <a:pt x="178" y="295"/>
                  </a:cubicBezTo>
                  <a:cubicBezTo>
                    <a:pt x="181" y="293"/>
                    <a:pt x="184" y="300"/>
                    <a:pt x="184" y="297"/>
                  </a:cubicBezTo>
                  <a:cubicBezTo>
                    <a:pt x="183" y="293"/>
                    <a:pt x="180" y="292"/>
                    <a:pt x="177" y="295"/>
                  </a:cubicBezTo>
                  <a:cubicBezTo>
                    <a:pt x="174" y="297"/>
                    <a:pt x="177" y="289"/>
                    <a:pt x="172" y="297"/>
                  </a:cubicBezTo>
                  <a:cubicBezTo>
                    <a:pt x="167" y="304"/>
                    <a:pt x="166" y="298"/>
                    <a:pt x="167" y="295"/>
                  </a:cubicBezTo>
                  <a:cubicBezTo>
                    <a:pt x="167" y="292"/>
                    <a:pt x="166" y="295"/>
                    <a:pt x="166" y="290"/>
                  </a:cubicBezTo>
                  <a:cubicBezTo>
                    <a:pt x="166" y="287"/>
                    <a:pt x="163" y="289"/>
                    <a:pt x="163" y="286"/>
                  </a:cubicBezTo>
                  <a:cubicBezTo>
                    <a:pt x="164" y="283"/>
                    <a:pt x="161" y="281"/>
                    <a:pt x="160" y="281"/>
                  </a:cubicBezTo>
                  <a:cubicBezTo>
                    <a:pt x="157" y="281"/>
                    <a:pt x="160" y="280"/>
                    <a:pt x="155" y="276"/>
                  </a:cubicBezTo>
                  <a:cubicBezTo>
                    <a:pt x="152" y="273"/>
                    <a:pt x="155" y="267"/>
                    <a:pt x="161" y="264"/>
                  </a:cubicBezTo>
                  <a:cubicBezTo>
                    <a:pt x="155" y="264"/>
                    <a:pt x="151" y="264"/>
                    <a:pt x="152" y="259"/>
                  </a:cubicBezTo>
                  <a:cubicBezTo>
                    <a:pt x="154" y="255"/>
                    <a:pt x="155" y="253"/>
                    <a:pt x="155" y="252"/>
                  </a:cubicBezTo>
                  <a:cubicBezTo>
                    <a:pt x="154" y="250"/>
                    <a:pt x="161" y="248"/>
                    <a:pt x="158" y="247"/>
                  </a:cubicBezTo>
                  <a:cubicBezTo>
                    <a:pt x="155" y="244"/>
                    <a:pt x="158" y="245"/>
                    <a:pt x="157" y="244"/>
                  </a:cubicBezTo>
                  <a:cubicBezTo>
                    <a:pt x="157" y="242"/>
                    <a:pt x="161" y="244"/>
                    <a:pt x="163" y="241"/>
                  </a:cubicBezTo>
                  <a:cubicBezTo>
                    <a:pt x="166" y="239"/>
                    <a:pt x="169" y="242"/>
                    <a:pt x="174" y="241"/>
                  </a:cubicBezTo>
                  <a:cubicBezTo>
                    <a:pt x="178" y="239"/>
                    <a:pt x="174" y="239"/>
                    <a:pt x="174" y="234"/>
                  </a:cubicBezTo>
                  <a:cubicBezTo>
                    <a:pt x="175" y="231"/>
                    <a:pt x="178" y="227"/>
                    <a:pt x="178" y="224"/>
                  </a:cubicBezTo>
                  <a:cubicBezTo>
                    <a:pt x="177" y="220"/>
                    <a:pt x="175" y="228"/>
                    <a:pt x="174" y="225"/>
                  </a:cubicBezTo>
                  <a:cubicBezTo>
                    <a:pt x="172" y="224"/>
                    <a:pt x="178" y="220"/>
                    <a:pt x="169" y="220"/>
                  </a:cubicBezTo>
                  <a:cubicBezTo>
                    <a:pt x="161" y="219"/>
                    <a:pt x="164" y="214"/>
                    <a:pt x="157" y="214"/>
                  </a:cubicBezTo>
                  <a:cubicBezTo>
                    <a:pt x="152" y="214"/>
                    <a:pt x="146" y="211"/>
                    <a:pt x="148" y="210"/>
                  </a:cubicBezTo>
                  <a:cubicBezTo>
                    <a:pt x="151" y="206"/>
                    <a:pt x="163" y="208"/>
                    <a:pt x="166" y="210"/>
                  </a:cubicBezTo>
                  <a:cubicBezTo>
                    <a:pt x="170" y="213"/>
                    <a:pt x="177" y="214"/>
                    <a:pt x="175" y="213"/>
                  </a:cubicBezTo>
                  <a:cubicBezTo>
                    <a:pt x="174" y="211"/>
                    <a:pt x="172" y="210"/>
                    <a:pt x="175" y="206"/>
                  </a:cubicBezTo>
                  <a:cubicBezTo>
                    <a:pt x="175" y="206"/>
                    <a:pt x="163" y="205"/>
                    <a:pt x="164" y="202"/>
                  </a:cubicBezTo>
                  <a:cubicBezTo>
                    <a:pt x="167" y="197"/>
                    <a:pt x="158" y="200"/>
                    <a:pt x="163" y="197"/>
                  </a:cubicBezTo>
                  <a:cubicBezTo>
                    <a:pt x="166" y="196"/>
                    <a:pt x="155" y="191"/>
                    <a:pt x="152" y="197"/>
                  </a:cubicBezTo>
                  <a:cubicBezTo>
                    <a:pt x="151" y="203"/>
                    <a:pt x="145" y="197"/>
                    <a:pt x="142" y="199"/>
                  </a:cubicBezTo>
                  <a:cubicBezTo>
                    <a:pt x="140" y="200"/>
                    <a:pt x="138" y="197"/>
                    <a:pt x="137" y="196"/>
                  </a:cubicBezTo>
                  <a:cubicBezTo>
                    <a:pt x="135" y="192"/>
                    <a:pt x="145" y="194"/>
                    <a:pt x="142" y="191"/>
                  </a:cubicBezTo>
                  <a:cubicBezTo>
                    <a:pt x="137" y="186"/>
                    <a:pt x="137" y="183"/>
                    <a:pt x="142" y="183"/>
                  </a:cubicBezTo>
                  <a:cubicBezTo>
                    <a:pt x="146" y="182"/>
                    <a:pt x="149" y="175"/>
                    <a:pt x="142" y="174"/>
                  </a:cubicBezTo>
                  <a:cubicBezTo>
                    <a:pt x="135" y="172"/>
                    <a:pt x="146" y="169"/>
                    <a:pt x="140" y="166"/>
                  </a:cubicBezTo>
                  <a:cubicBezTo>
                    <a:pt x="131" y="163"/>
                    <a:pt x="142" y="163"/>
                    <a:pt x="135" y="160"/>
                  </a:cubicBezTo>
                  <a:cubicBezTo>
                    <a:pt x="132" y="158"/>
                    <a:pt x="135" y="155"/>
                    <a:pt x="129" y="158"/>
                  </a:cubicBezTo>
                  <a:cubicBezTo>
                    <a:pt x="122" y="160"/>
                    <a:pt x="129" y="155"/>
                    <a:pt x="131" y="152"/>
                  </a:cubicBezTo>
                  <a:cubicBezTo>
                    <a:pt x="132" y="149"/>
                    <a:pt x="113" y="141"/>
                    <a:pt x="116" y="138"/>
                  </a:cubicBezTo>
                  <a:cubicBezTo>
                    <a:pt x="120" y="135"/>
                    <a:pt x="116" y="135"/>
                    <a:pt x="108" y="130"/>
                  </a:cubicBezTo>
                  <a:cubicBezTo>
                    <a:pt x="100" y="127"/>
                    <a:pt x="100" y="130"/>
                    <a:pt x="97" y="127"/>
                  </a:cubicBezTo>
                  <a:cubicBezTo>
                    <a:pt x="94" y="124"/>
                    <a:pt x="87" y="127"/>
                    <a:pt x="81" y="124"/>
                  </a:cubicBezTo>
                  <a:cubicBezTo>
                    <a:pt x="75" y="122"/>
                    <a:pt x="76" y="130"/>
                    <a:pt x="71" y="126"/>
                  </a:cubicBezTo>
                  <a:cubicBezTo>
                    <a:pt x="67" y="122"/>
                    <a:pt x="68" y="129"/>
                    <a:pt x="61" y="129"/>
                  </a:cubicBezTo>
                  <a:cubicBezTo>
                    <a:pt x="55" y="127"/>
                    <a:pt x="62" y="122"/>
                    <a:pt x="56" y="126"/>
                  </a:cubicBezTo>
                  <a:cubicBezTo>
                    <a:pt x="49" y="129"/>
                    <a:pt x="52" y="122"/>
                    <a:pt x="49" y="124"/>
                  </a:cubicBezTo>
                  <a:cubicBezTo>
                    <a:pt x="44" y="126"/>
                    <a:pt x="58" y="133"/>
                    <a:pt x="47" y="129"/>
                  </a:cubicBezTo>
                  <a:cubicBezTo>
                    <a:pt x="35" y="126"/>
                    <a:pt x="23" y="124"/>
                    <a:pt x="32" y="121"/>
                  </a:cubicBezTo>
                  <a:cubicBezTo>
                    <a:pt x="41" y="118"/>
                    <a:pt x="23" y="118"/>
                    <a:pt x="17" y="115"/>
                  </a:cubicBezTo>
                  <a:cubicBezTo>
                    <a:pt x="9" y="112"/>
                    <a:pt x="24" y="108"/>
                    <a:pt x="36" y="107"/>
                  </a:cubicBezTo>
                  <a:cubicBezTo>
                    <a:pt x="49" y="107"/>
                    <a:pt x="58" y="107"/>
                    <a:pt x="56" y="104"/>
                  </a:cubicBezTo>
                  <a:cubicBezTo>
                    <a:pt x="55" y="101"/>
                    <a:pt x="46" y="105"/>
                    <a:pt x="36" y="105"/>
                  </a:cubicBezTo>
                  <a:cubicBezTo>
                    <a:pt x="27" y="105"/>
                    <a:pt x="24" y="105"/>
                    <a:pt x="21" y="102"/>
                  </a:cubicBezTo>
                  <a:cubicBezTo>
                    <a:pt x="18" y="99"/>
                    <a:pt x="17" y="102"/>
                    <a:pt x="14" y="99"/>
                  </a:cubicBezTo>
                  <a:cubicBezTo>
                    <a:pt x="10" y="98"/>
                    <a:pt x="9" y="101"/>
                    <a:pt x="4" y="96"/>
                  </a:cubicBezTo>
                  <a:cubicBezTo>
                    <a:pt x="0" y="91"/>
                    <a:pt x="1" y="88"/>
                    <a:pt x="20" y="85"/>
                  </a:cubicBezTo>
                  <a:cubicBezTo>
                    <a:pt x="36" y="82"/>
                    <a:pt x="29" y="80"/>
                    <a:pt x="39" y="79"/>
                  </a:cubicBezTo>
                  <a:cubicBezTo>
                    <a:pt x="50" y="77"/>
                    <a:pt x="56" y="82"/>
                    <a:pt x="61" y="76"/>
                  </a:cubicBezTo>
                  <a:cubicBezTo>
                    <a:pt x="67" y="70"/>
                    <a:pt x="67" y="62"/>
                    <a:pt x="62" y="63"/>
                  </a:cubicBezTo>
                  <a:cubicBezTo>
                    <a:pt x="58" y="63"/>
                    <a:pt x="49" y="63"/>
                    <a:pt x="46" y="60"/>
                  </a:cubicBezTo>
                  <a:cubicBezTo>
                    <a:pt x="44" y="57"/>
                    <a:pt x="55" y="54"/>
                    <a:pt x="62" y="49"/>
                  </a:cubicBezTo>
                  <a:cubicBezTo>
                    <a:pt x="70" y="45"/>
                    <a:pt x="79" y="42"/>
                    <a:pt x="90" y="45"/>
                  </a:cubicBezTo>
                  <a:cubicBezTo>
                    <a:pt x="97" y="46"/>
                    <a:pt x="99" y="42"/>
                    <a:pt x="94" y="37"/>
                  </a:cubicBezTo>
                  <a:cubicBezTo>
                    <a:pt x="91" y="32"/>
                    <a:pt x="97" y="29"/>
                    <a:pt x="120" y="28"/>
                  </a:cubicBezTo>
                  <a:cubicBezTo>
                    <a:pt x="145" y="24"/>
                    <a:pt x="148" y="20"/>
                    <a:pt x="154" y="26"/>
                  </a:cubicBezTo>
                  <a:cubicBezTo>
                    <a:pt x="160" y="34"/>
                    <a:pt x="149" y="46"/>
                    <a:pt x="157" y="35"/>
                  </a:cubicBezTo>
                  <a:cubicBezTo>
                    <a:pt x="163" y="24"/>
                    <a:pt x="178" y="37"/>
                    <a:pt x="177" y="34"/>
                  </a:cubicBezTo>
                  <a:cubicBezTo>
                    <a:pt x="174" y="28"/>
                    <a:pt x="192" y="35"/>
                    <a:pt x="183" y="29"/>
                  </a:cubicBezTo>
                  <a:cubicBezTo>
                    <a:pt x="172" y="23"/>
                    <a:pt x="170" y="20"/>
                    <a:pt x="183" y="21"/>
                  </a:cubicBezTo>
                  <a:cubicBezTo>
                    <a:pt x="195" y="21"/>
                    <a:pt x="199" y="26"/>
                    <a:pt x="210" y="28"/>
                  </a:cubicBezTo>
                  <a:cubicBezTo>
                    <a:pt x="221" y="29"/>
                    <a:pt x="219" y="35"/>
                    <a:pt x="225" y="34"/>
                  </a:cubicBezTo>
                  <a:cubicBezTo>
                    <a:pt x="231" y="34"/>
                    <a:pt x="221" y="26"/>
                    <a:pt x="230" y="24"/>
                  </a:cubicBezTo>
                  <a:cubicBezTo>
                    <a:pt x="244" y="23"/>
                    <a:pt x="206" y="15"/>
                    <a:pt x="221" y="17"/>
                  </a:cubicBezTo>
                  <a:cubicBezTo>
                    <a:pt x="237" y="17"/>
                    <a:pt x="248" y="17"/>
                    <a:pt x="254" y="18"/>
                  </a:cubicBezTo>
                  <a:cubicBezTo>
                    <a:pt x="262" y="21"/>
                    <a:pt x="270" y="20"/>
                    <a:pt x="260" y="18"/>
                  </a:cubicBezTo>
                  <a:cubicBezTo>
                    <a:pt x="253" y="17"/>
                    <a:pt x="244" y="15"/>
                    <a:pt x="233" y="15"/>
                  </a:cubicBezTo>
                  <a:cubicBezTo>
                    <a:pt x="222" y="14"/>
                    <a:pt x="210" y="15"/>
                    <a:pt x="209" y="14"/>
                  </a:cubicBezTo>
                  <a:cubicBezTo>
                    <a:pt x="207" y="10"/>
                    <a:pt x="219" y="10"/>
                    <a:pt x="230" y="9"/>
                  </a:cubicBezTo>
                  <a:cubicBezTo>
                    <a:pt x="241" y="7"/>
                    <a:pt x="248" y="9"/>
                    <a:pt x="254" y="12"/>
                  </a:cubicBezTo>
                  <a:cubicBezTo>
                    <a:pt x="260" y="15"/>
                    <a:pt x="271" y="14"/>
                    <a:pt x="273" y="12"/>
                  </a:cubicBezTo>
                  <a:cubicBezTo>
                    <a:pt x="274" y="12"/>
                    <a:pt x="286" y="10"/>
                    <a:pt x="279" y="10"/>
                  </a:cubicBezTo>
                  <a:cubicBezTo>
                    <a:pt x="271" y="9"/>
                    <a:pt x="270" y="4"/>
                    <a:pt x="274" y="4"/>
                  </a:cubicBezTo>
                  <a:cubicBezTo>
                    <a:pt x="280" y="4"/>
                    <a:pt x="279" y="3"/>
                    <a:pt x="286" y="4"/>
                  </a:cubicBezTo>
                  <a:cubicBezTo>
                    <a:pt x="294" y="6"/>
                    <a:pt x="283" y="1"/>
                    <a:pt x="298" y="3"/>
                  </a:cubicBezTo>
                  <a:cubicBezTo>
                    <a:pt x="314" y="3"/>
                    <a:pt x="317" y="0"/>
                    <a:pt x="343" y="3"/>
                  </a:cubicBezTo>
                  <a:cubicBezTo>
                    <a:pt x="359" y="4"/>
                    <a:pt x="384" y="7"/>
                    <a:pt x="376" y="7"/>
                  </a:cubicBezTo>
                  <a:cubicBezTo>
                    <a:pt x="369" y="9"/>
                    <a:pt x="343" y="9"/>
                    <a:pt x="335" y="10"/>
                  </a:cubicBezTo>
                  <a:cubicBezTo>
                    <a:pt x="327" y="12"/>
                    <a:pt x="314" y="12"/>
                    <a:pt x="324" y="14"/>
                  </a:cubicBezTo>
                  <a:cubicBezTo>
                    <a:pt x="337" y="15"/>
                    <a:pt x="340" y="9"/>
                    <a:pt x="355" y="10"/>
                  </a:cubicBezTo>
                  <a:cubicBezTo>
                    <a:pt x="372" y="14"/>
                    <a:pt x="378" y="7"/>
                    <a:pt x="382" y="10"/>
                  </a:cubicBezTo>
                  <a:cubicBezTo>
                    <a:pt x="388" y="14"/>
                    <a:pt x="372" y="18"/>
                    <a:pt x="382" y="15"/>
                  </a:cubicBezTo>
                  <a:cubicBezTo>
                    <a:pt x="393" y="14"/>
                    <a:pt x="401" y="17"/>
                    <a:pt x="408" y="18"/>
                  </a:cubicBezTo>
                  <a:cubicBezTo>
                    <a:pt x="416" y="20"/>
                    <a:pt x="402" y="24"/>
                    <a:pt x="393" y="26"/>
                  </a:cubicBezTo>
                  <a:cubicBezTo>
                    <a:pt x="379" y="29"/>
                    <a:pt x="361" y="26"/>
                    <a:pt x="346" y="28"/>
                  </a:cubicBezTo>
                  <a:cubicBezTo>
                    <a:pt x="330" y="31"/>
                    <a:pt x="314" y="32"/>
                    <a:pt x="318" y="37"/>
                  </a:cubicBezTo>
                  <a:cubicBezTo>
                    <a:pt x="321" y="38"/>
                    <a:pt x="346" y="29"/>
                    <a:pt x="367" y="29"/>
                  </a:cubicBezTo>
                  <a:cubicBezTo>
                    <a:pt x="387" y="31"/>
                    <a:pt x="382" y="32"/>
                    <a:pt x="375" y="35"/>
                  </a:cubicBezTo>
                  <a:cubicBezTo>
                    <a:pt x="367" y="38"/>
                    <a:pt x="376" y="38"/>
                    <a:pt x="384" y="35"/>
                  </a:cubicBezTo>
                  <a:cubicBezTo>
                    <a:pt x="393" y="34"/>
                    <a:pt x="384" y="29"/>
                    <a:pt x="397" y="29"/>
                  </a:cubicBezTo>
                  <a:cubicBezTo>
                    <a:pt x="411" y="29"/>
                    <a:pt x="408" y="37"/>
                    <a:pt x="397" y="45"/>
                  </a:cubicBezTo>
                  <a:cubicBezTo>
                    <a:pt x="387" y="52"/>
                    <a:pt x="394" y="52"/>
                    <a:pt x="407" y="43"/>
                  </a:cubicBezTo>
                  <a:cubicBezTo>
                    <a:pt x="419" y="35"/>
                    <a:pt x="425" y="34"/>
                    <a:pt x="422" y="37"/>
                  </a:cubicBezTo>
                  <a:cubicBezTo>
                    <a:pt x="419" y="40"/>
                    <a:pt x="426" y="37"/>
                    <a:pt x="432" y="38"/>
                  </a:cubicBezTo>
                  <a:cubicBezTo>
                    <a:pt x="439" y="40"/>
                    <a:pt x="436" y="32"/>
                    <a:pt x="448" y="31"/>
                  </a:cubicBezTo>
                  <a:cubicBezTo>
                    <a:pt x="460" y="31"/>
                    <a:pt x="489" y="35"/>
                    <a:pt x="483" y="38"/>
                  </a:cubicBezTo>
                  <a:cubicBezTo>
                    <a:pt x="475" y="42"/>
                    <a:pt x="472" y="45"/>
                    <a:pt x="464" y="45"/>
                  </a:cubicBezTo>
                  <a:cubicBezTo>
                    <a:pt x="454" y="45"/>
                    <a:pt x="471" y="49"/>
                    <a:pt x="461" y="49"/>
                  </a:cubicBezTo>
                  <a:cubicBezTo>
                    <a:pt x="452" y="51"/>
                    <a:pt x="448" y="52"/>
                    <a:pt x="442" y="51"/>
                  </a:cubicBezTo>
                  <a:cubicBezTo>
                    <a:pt x="436" y="49"/>
                    <a:pt x="437" y="54"/>
                    <a:pt x="426" y="54"/>
                  </a:cubicBezTo>
                  <a:cubicBezTo>
                    <a:pt x="416" y="52"/>
                    <a:pt x="434" y="56"/>
                    <a:pt x="440" y="54"/>
                  </a:cubicBezTo>
                  <a:cubicBezTo>
                    <a:pt x="445" y="52"/>
                    <a:pt x="457" y="54"/>
                    <a:pt x="451" y="57"/>
                  </a:cubicBezTo>
                  <a:cubicBezTo>
                    <a:pt x="446" y="59"/>
                    <a:pt x="437" y="62"/>
                    <a:pt x="429" y="59"/>
                  </a:cubicBezTo>
                  <a:cubicBezTo>
                    <a:pt x="422" y="57"/>
                    <a:pt x="411" y="68"/>
                    <a:pt x="420" y="65"/>
                  </a:cubicBezTo>
                  <a:cubicBezTo>
                    <a:pt x="429" y="62"/>
                    <a:pt x="445" y="60"/>
                    <a:pt x="442" y="63"/>
                  </a:cubicBezTo>
                  <a:cubicBezTo>
                    <a:pt x="437" y="68"/>
                    <a:pt x="436" y="68"/>
                    <a:pt x="429" y="68"/>
                  </a:cubicBezTo>
                  <a:cubicBezTo>
                    <a:pt x="423" y="68"/>
                    <a:pt x="423" y="74"/>
                    <a:pt x="428" y="74"/>
                  </a:cubicBezTo>
                  <a:cubicBezTo>
                    <a:pt x="432" y="76"/>
                    <a:pt x="425" y="80"/>
                    <a:pt x="422" y="82"/>
                  </a:cubicBezTo>
                  <a:cubicBezTo>
                    <a:pt x="420" y="84"/>
                    <a:pt x="416" y="79"/>
                    <a:pt x="413" y="87"/>
                  </a:cubicBezTo>
                  <a:cubicBezTo>
                    <a:pt x="411" y="94"/>
                    <a:pt x="404" y="102"/>
                    <a:pt x="408" y="102"/>
                  </a:cubicBezTo>
                  <a:cubicBezTo>
                    <a:pt x="413" y="102"/>
                    <a:pt x="407" y="93"/>
                    <a:pt x="420" y="98"/>
                  </a:cubicBezTo>
                  <a:cubicBezTo>
                    <a:pt x="432" y="102"/>
                    <a:pt x="434" y="105"/>
                    <a:pt x="425" y="102"/>
                  </a:cubicBezTo>
                  <a:cubicBezTo>
                    <a:pt x="416" y="101"/>
                    <a:pt x="413" y="101"/>
                    <a:pt x="422" y="107"/>
                  </a:cubicBezTo>
                  <a:cubicBezTo>
                    <a:pt x="431" y="112"/>
                    <a:pt x="429" y="104"/>
                    <a:pt x="434" y="107"/>
                  </a:cubicBezTo>
                  <a:cubicBezTo>
                    <a:pt x="440" y="112"/>
                    <a:pt x="437" y="119"/>
                    <a:pt x="431" y="116"/>
                  </a:cubicBezTo>
                  <a:cubicBezTo>
                    <a:pt x="426" y="115"/>
                    <a:pt x="419" y="112"/>
                    <a:pt x="413" y="116"/>
                  </a:cubicBezTo>
                  <a:cubicBezTo>
                    <a:pt x="405" y="121"/>
                    <a:pt x="407" y="112"/>
                    <a:pt x="402" y="116"/>
                  </a:cubicBezTo>
                  <a:cubicBezTo>
                    <a:pt x="397" y="119"/>
                    <a:pt x="408" y="118"/>
                    <a:pt x="408" y="122"/>
                  </a:cubicBezTo>
                  <a:cubicBezTo>
                    <a:pt x="408" y="127"/>
                    <a:pt x="422" y="122"/>
                    <a:pt x="423" y="126"/>
                  </a:cubicBezTo>
                  <a:cubicBezTo>
                    <a:pt x="426" y="129"/>
                    <a:pt x="416" y="127"/>
                    <a:pt x="425" y="132"/>
                  </a:cubicBezTo>
                  <a:cubicBezTo>
                    <a:pt x="432" y="135"/>
                    <a:pt x="423" y="130"/>
                    <a:pt x="426" y="136"/>
                  </a:cubicBezTo>
                  <a:cubicBezTo>
                    <a:pt x="431" y="141"/>
                    <a:pt x="423" y="144"/>
                    <a:pt x="422" y="141"/>
                  </a:cubicBezTo>
                  <a:cubicBezTo>
                    <a:pt x="419" y="136"/>
                    <a:pt x="411" y="149"/>
                    <a:pt x="420" y="149"/>
                  </a:cubicBezTo>
                  <a:cubicBezTo>
                    <a:pt x="428" y="150"/>
                    <a:pt x="431" y="154"/>
                    <a:pt x="426" y="155"/>
                  </a:cubicBezTo>
                  <a:cubicBezTo>
                    <a:pt x="419" y="158"/>
                    <a:pt x="422" y="154"/>
                    <a:pt x="414" y="152"/>
                  </a:cubicBezTo>
                  <a:cubicBezTo>
                    <a:pt x="407" y="152"/>
                    <a:pt x="399" y="160"/>
                    <a:pt x="407" y="160"/>
                  </a:cubicBezTo>
                  <a:cubicBezTo>
                    <a:pt x="414" y="160"/>
                    <a:pt x="422" y="160"/>
                    <a:pt x="419" y="166"/>
                  </a:cubicBezTo>
                  <a:cubicBezTo>
                    <a:pt x="414" y="171"/>
                    <a:pt x="414" y="164"/>
                    <a:pt x="408" y="169"/>
                  </a:cubicBezTo>
                  <a:cubicBezTo>
                    <a:pt x="401" y="175"/>
                    <a:pt x="393" y="163"/>
                    <a:pt x="385" y="166"/>
                  </a:cubicBezTo>
                  <a:cubicBezTo>
                    <a:pt x="379" y="168"/>
                    <a:pt x="378" y="172"/>
                    <a:pt x="372" y="171"/>
                  </a:cubicBezTo>
                  <a:cubicBezTo>
                    <a:pt x="388" y="175"/>
                    <a:pt x="376" y="175"/>
                    <a:pt x="382" y="178"/>
                  </a:cubicBezTo>
                  <a:cubicBezTo>
                    <a:pt x="390" y="183"/>
                    <a:pt x="379" y="183"/>
                    <a:pt x="391" y="188"/>
                  </a:cubicBezTo>
                  <a:cubicBezTo>
                    <a:pt x="399" y="189"/>
                    <a:pt x="404" y="189"/>
                    <a:pt x="402" y="194"/>
                  </a:cubicBezTo>
                  <a:cubicBezTo>
                    <a:pt x="401" y="197"/>
                    <a:pt x="410" y="191"/>
                    <a:pt x="407" y="194"/>
                  </a:cubicBezTo>
                  <a:cubicBezTo>
                    <a:pt x="402" y="199"/>
                    <a:pt x="401" y="196"/>
                    <a:pt x="402" y="199"/>
                  </a:cubicBezTo>
                  <a:cubicBezTo>
                    <a:pt x="404" y="203"/>
                    <a:pt x="410" y="192"/>
                    <a:pt x="408" y="199"/>
                  </a:cubicBezTo>
                  <a:cubicBezTo>
                    <a:pt x="408" y="205"/>
                    <a:pt x="413" y="214"/>
                    <a:pt x="408" y="213"/>
                  </a:cubicBezTo>
                  <a:cubicBezTo>
                    <a:pt x="404" y="213"/>
                    <a:pt x="404" y="211"/>
                    <a:pt x="401" y="213"/>
                  </a:cubicBezTo>
                  <a:cubicBezTo>
                    <a:pt x="397" y="214"/>
                    <a:pt x="388" y="211"/>
                    <a:pt x="388" y="206"/>
                  </a:cubicBezTo>
                  <a:cubicBezTo>
                    <a:pt x="388" y="202"/>
                    <a:pt x="387" y="200"/>
                    <a:pt x="382" y="199"/>
                  </a:cubicBezTo>
                  <a:cubicBezTo>
                    <a:pt x="379" y="199"/>
                    <a:pt x="378" y="196"/>
                    <a:pt x="370" y="196"/>
                  </a:cubicBezTo>
                  <a:cubicBezTo>
                    <a:pt x="364" y="196"/>
                    <a:pt x="364" y="197"/>
                    <a:pt x="372" y="197"/>
                  </a:cubicBezTo>
                  <a:cubicBezTo>
                    <a:pt x="379" y="199"/>
                    <a:pt x="381" y="202"/>
                    <a:pt x="373" y="205"/>
                  </a:cubicBezTo>
                  <a:cubicBezTo>
                    <a:pt x="365" y="206"/>
                    <a:pt x="364" y="208"/>
                    <a:pt x="362" y="205"/>
                  </a:cubicBezTo>
                  <a:cubicBezTo>
                    <a:pt x="361" y="203"/>
                    <a:pt x="361" y="205"/>
                    <a:pt x="358" y="210"/>
                  </a:cubicBezTo>
                  <a:cubicBezTo>
                    <a:pt x="353" y="216"/>
                    <a:pt x="356" y="214"/>
                    <a:pt x="365" y="213"/>
                  </a:cubicBezTo>
                  <a:cubicBezTo>
                    <a:pt x="373" y="211"/>
                    <a:pt x="373" y="213"/>
                    <a:pt x="370" y="214"/>
                  </a:cubicBezTo>
                  <a:cubicBezTo>
                    <a:pt x="369" y="216"/>
                    <a:pt x="369" y="213"/>
                    <a:pt x="362" y="216"/>
                  </a:cubicBezTo>
                  <a:cubicBezTo>
                    <a:pt x="358" y="220"/>
                    <a:pt x="361" y="222"/>
                    <a:pt x="364" y="219"/>
                  </a:cubicBezTo>
                  <a:cubicBezTo>
                    <a:pt x="369" y="214"/>
                    <a:pt x="370" y="217"/>
                    <a:pt x="375" y="21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062340" y="4096386"/>
              <a:ext cx="750143" cy="587675"/>
            </a:xfrm>
            <a:custGeom>
              <a:avLst/>
              <a:gdLst/>
              <a:ahLst/>
              <a:cxnLst>
                <a:cxn ang="0">
                  <a:pos x="207" y="154"/>
                </a:cxn>
                <a:cxn ang="0">
                  <a:pos x="204" y="161"/>
                </a:cxn>
                <a:cxn ang="0">
                  <a:pos x="210" y="167"/>
                </a:cxn>
                <a:cxn ang="0">
                  <a:pos x="201" y="172"/>
                </a:cxn>
                <a:cxn ang="0">
                  <a:pos x="199" y="181"/>
                </a:cxn>
                <a:cxn ang="0">
                  <a:pos x="198" y="187"/>
                </a:cxn>
                <a:cxn ang="0">
                  <a:pos x="160" y="175"/>
                </a:cxn>
                <a:cxn ang="0">
                  <a:pos x="106" y="147"/>
                </a:cxn>
                <a:cxn ang="0">
                  <a:pos x="93" y="117"/>
                </a:cxn>
                <a:cxn ang="0">
                  <a:pos x="64" y="77"/>
                </a:cxn>
                <a:cxn ang="0">
                  <a:pos x="48" y="52"/>
                </a:cxn>
                <a:cxn ang="0">
                  <a:pos x="27" y="15"/>
                </a:cxn>
                <a:cxn ang="0">
                  <a:pos x="23" y="32"/>
                </a:cxn>
                <a:cxn ang="0">
                  <a:pos x="44" y="64"/>
                </a:cxn>
                <a:cxn ang="0">
                  <a:pos x="52" y="89"/>
                </a:cxn>
                <a:cxn ang="0">
                  <a:pos x="59" y="102"/>
                </a:cxn>
                <a:cxn ang="0">
                  <a:pos x="36" y="69"/>
                </a:cxn>
                <a:cxn ang="0">
                  <a:pos x="23" y="49"/>
                </a:cxn>
                <a:cxn ang="0">
                  <a:pos x="0" y="4"/>
                </a:cxn>
                <a:cxn ang="0">
                  <a:pos x="18" y="4"/>
                </a:cxn>
                <a:cxn ang="0">
                  <a:pos x="71" y="16"/>
                </a:cxn>
                <a:cxn ang="0">
                  <a:pos x="84" y="11"/>
                </a:cxn>
                <a:cxn ang="0">
                  <a:pos x="106" y="39"/>
                </a:cxn>
                <a:cxn ang="0">
                  <a:pos x="137" y="52"/>
                </a:cxn>
                <a:cxn ang="0">
                  <a:pos x="157" y="72"/>
                </a:cxn>
                <a:cxn ang="0">
                  <a:pos x="154" y="89"/>
                </a:cxn>
                <a:cxn ang="0">
                  <a:pos x="154" y="108"/>
                </a:cxn>
                <a:cxn ang="0">
                  <a:pos x="160" y="128"/>
                </a:cxn>
                <a:cxn ang="0">
                  <a:pos x="181" y="151"/>
                </a:cxn>
                <a:cxn ang="0">
                  <a:pos x="196" y="145"/>
                </a:cxn>
                <a:cxn ang="0">
                  <a:pos x="204" y="147"/>
                </a:cxn>
                <a:cxn ang="0">
                  <a:pos x="210" y="137"/>
                </a:cxn>
                <a:cxn ang="0">
                  <a:pos x="212" y="123"/>
                </a:cxn>
                <a:cxn ang="0">
                  <a:pos x="228" y="117"/>
                </a:cxn>
                <a:cxn ang="0">
                  <a:pos x="236" y="117"/>
                </a:cxn>
                <a:cxn ang="0">
                  <a:pos x="240" y="119"/>
                </a:cxn>
                <a:cxn ang="0">
                  <a:pos x="234" y="134"/>
                </a:cxn>
                <a:cxn ang="0">
                  <a:pos x="234" y="139"/>
                </a:cxn>
                <a:cxn ang="0">
                  <a:pos x="231" y="150"/>
                </a:cxn>
                <a:cxn ang="0">
                  <a:pos x="230" y="145"/>
                </a:cxn>
                <a:cxn ang="0">
                  <a:pos x="224" y="153"/>
                </a:cxn>
              </a:cxnLst>
              <a:rect l="0" t="0" r="r" b="b"/>
              <a:pathLst>
                <a:path w="242" h="187">
                  <a:moveTo>
                    <a:pt x="222" y="154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2"/>
                  </a:cubicBezTo>
                  <a:cubicBezTo>
                    <a:pt x="207" y="164"/>
                    <a:pt x="208" y="164"/>
                    <a:pt x="210" y="167"/>
                  </a:cubicBezTo>
                  <a:cubicBezTo>
                    <a:pt x="210" y="170"/>
                    <a:pt x="213" y="165"/>
                    <a:pt x="212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8" y="182"/>
                    <a:pt x="198" y="184"/>
                  </a:cubicBezTo>
                  <a:cubicBezTo>
                    <a:pt x="198" y="186"/>
                    <a:pt x="198" y="187"/>
                    <a:pt x="198" y="187"/>
                  </a:cubicBezTo>
                  <a:cubicBezTo>
                    <a:pt x="190" y="181"/>
                    <a:pt x="190" y="173"/>
                    <a:pt x="179" y="172"/>
                  </a:cubicBezTo>
                  <a:cubicBezTo>
                    <a:pt x="170" y="168"/>
                    <a:pt x="170" y="179"/>
                    <a:pt x="160" y="175"/>
                  </a:cubicBezTo>
                  <a:cubicBezTo>
                    <a:pt x="149" y="172"/>
                    <a:pt x="129" y="162"/>
                    <a:pt x="123" y="156"/>
                  </a:cubicBezTo>
                  <a:cubicBezTo>
                    <a:pt x="117" y="150"/>
                    <a:pt x="114" y="154"/>
                    <a:pt x="106" y="147"/>
                  </a:cubicBezTo>
                  <a:cubicBezTo>
                    <a:pt x="100" y="140"/>
                    <a:pt x="96" y="140"/>
                    <a:pt x="93" y="134"/>
                  </a:cubicBezTo>
                  <a:cubicBezTo>
                    <a:pt x="88" y="127"/>
                    <a:pt x="97" y="123"/>
                    <a:pt x="93" y="117"/>
                  </a:cubicBezTo>
                  <a:cubicBezTo>
                    <a:pt x="90" y="109"/>
                    <a:pt x="94" y="108"/>
                    <a:pt x="79" y="92"/>
                  </a:cubicBezTo>
                  <a:cubicBezTo>
                    <a:pt x="67" y="81"/>
                    <a:pt x="73" y="81"/>
                    <a:pt x="64" y="77"/>
                  </a:cubicBezTo>
                  <a:cubicBezTo>
                    <a:pt x="56" y="72"/>
                    <a:pt x="68" y="67"/>
                    <a:pt x="59" y="63"/>
                  </a:cubicBezTo>
                  <a:cubicBezTo>
                    <a:pt x="50" y="60"/>
                    <a:pt x="55" y="55"/>
                    <a:pt x="48" y="52"/>
                  </a:cubicBezTo>
                  <a:cubicBezTo>
                    <a:pt x="42" y="47"/>
                    <a:pt x="36" y="36"/>
                    <a:pt x="33" y="25"/>
                  </a:cubicBezTo>
                  <a:cubicBezTo>
                    <a:pt x="30" y="16"/>
                    <a:pt x="30" y="16"/>
                    <a:pt x="27" y="15"/>
                  </a:cubicBezTo>
                  <a:cubicBezTo>
                    <a:pt x="23" y="13"/>
                    <a:pt x="26" y="15"/>
                    <a:pt x="20" y="11"/>
                  </a:cubicBezTo>
                  <a:cubicBezTo>
                    <a:pt x="15" y="8"/>
                    <a:pt x="20" y="25"/>
                    <a:pt x="23" y="32"/>
                  </a:cubicBezTo>
                  <a:cubicBezTo>
                    <a:pt x="26" y="38"/>
                    <a:pt x="32" y="41"/>
                    <a:pt x="33" y="49"/>
                  </a:cubicBezTo>
                  <a:cubicBezTo>
                    <a:pt x="36" y="57"/>
                    <a:pt x="41" y="58"/>
                    <a:pt x="44" y="64"/>
                  </a:cubicBezTo>
                  <a:cubicBezTo>
                    <a:pt x="47" y="72"/>
                    <a:pt x="45" y="70"/>
                    <a:pt x="48" y="78"/>
                  </a:cubicBezTo>
                  <a:cubicBezTo>
                    <a:pt x="53" y="86"/>
                    <a:pt x="50" y="86"/>
                    <a:pt x="52" y="89"/>
                  </a:cubicBezTo>
                  <a:cubicBezTo>
                    <a:pt x="55" y="92"/>
                    <a:pt x="55" y="86"/>
                    <a:pt x="58" y="92"/>
                  </a:cubicBezTo>
                  <a:cubicBezTo>
                    <a:pt x="61" y="98"/>
                    <a:pt x="64" y="98"/>
                    <a:pt x="59" y="102"/>
                  </a:cubicBezTo>
                  <a:cubicBezTo>
                    <a:pt x="55" y="105"/>
                    <a:pt x="58" y="98"/>
                    <a:pt x="45" y="89"/>
                  </a:cubicBezTo>
                  <a:cubicBezTo>
                    <a:pt x="32" y="81"/>
                    <a:pt x="44" y="74"/>
                    <a:pt x="36" y="69"/>
                  </a:cubicBezTo>
                  <a:cubicBezTo>
                    <a:pt x="30" y="63"/>
                    <a:pt x="24" y="61"/>
                    <a:pt x="18" y="55"/>
                  </a:cubicBezTo>
                  <a:cubicBezTo>
                    <a:pt x="13" y="49"/>
                    <a:pt x="23" y="57"/>
                    <a:pt x="23" y="49"/>
                  </a:cubicBezTo>
                  <a:cubicBezTo>
                    <a:pt x="24" y="41"/>
                    <a:pt x="15" y="38"/>
                    <a:pt x="12" y="32"/>
                  </a:cubicBezTo>
                  <a:cubicBezTo>
                    <a:pt x="7" y="27"/>
                    <a:pt x="9" y="21"/>
                    <a:pt x="0" y="4"/>
                  </a:cubicBezTo>
                  <a:cubicBezTo>
                    <a:pt x="4" y="2"/>
                    <a:pt x="15" y="2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5"/>
                    <a:pt x="45" y="15"/>
                    <a:pt x="48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93" y="21"/>
                    <a:pt x="96" y="24"/>
                  </a:cubicBezTo>
                  <a:cubicBezTo>
                    <a:pt x="100" y="27"/>
                    <a:pt x="99" y="35"/>
                    <a:pt x="106" y="39"/>
                  </a:cubicBezTo>
                  <a:cubicBezTo>
                    <a:pt x="115" y="43"/>
                    <a:pt x="109" y="29"/>
                    <a:pt x="120" y="30"/>
                  </a:cubicBezTo>
                  <a:cubicBezTo>
                    <a:pt x="129" y="32"/>
                    <a:pt x="131" y="44"/>
                    <a:pt x="137" y="52"/>
                  </a:cubicBezTo>
                  <a:cubicBezTo>
                    <a:pt x="143" y="60"/>
                    <a:pt x="138" y="69"/>
                    <a:pt x="152" y="70"/>
                  </a:cubicBezTo>
                  <a:cubicBezTo>
                    <a:pt x="154" y="70"/>
                    <a:pt x="157" y="74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8"/>
                    <a:pt x="155" y="78"/>
                    <a:pt x="154" y="89"/>
                  </a:cubicBezTo>
                  <a:cubicBezTo>
                    <a:pt x="152" y="102"/>
                    <a:pt x="154" y="102"/>
                    <a:pt x="154" y="105"/>
                  </a:cubicBezTo>
                  <a:cubicBezTo>
                    <a:pt x="152" y="106"/>
                    <a:pt x="152" y="105"/>
                    <a:pt x="154" y="108"/>
                  </a:cubicBezTo>
                  <a:cubicBezTo>
                    <a:pt x="154" y="112"/>
                    <a:pt x="154" y="117"/>
                    <a:pt x="155" y="117"/>
                  </a:cubicBezTo>
                  <a:cubicBezTo>
                    <a:pt x="157" y="117"/>
                    <a:pt x="155" y="123"/>
                    <a:pt x="160" y="128"/>
                  </a:cubicBezTo>
                  <a:cubicBezTo>
                    <a:pt x="167" y="136"/>
                    <a:pt x="164" y="144"/>
                    <a:pt x="172" y="145"/>
                  </a:cubicBezTo>
                  <a:cubicBezTo>
                    <a:pt x="179" y="147"/>
                    <a:pt x="178" y="151"/>
                    <a:pt x="181" y="151"/>
                  </a:cubicBezTo>
                  <a:cubicBezTo>
                    <a:pt x="184" y="150"/>
                    <a:pt x="184" y="148"/>
                    <a:pt x="189" y="148"/>
                  </a:cubicBezTo>
                  <a:cubicBezTo>
                    <a:pt x="196" y="147"/>
                    <a:pt x="192" y="147"/>
                    <a:pt x="196" y="145"/>
                  </a:cubicBezTo>
                  <a:cubicBezTo>
                    <a:pt x="199" y="145"/>
                    <a:pt x="201" y="145"/>
                    <a:pt x="201" y="147"/>
                  </a:cubicBezTo>
                  <a:cubicBezTo>
                    <a:pt x="201" y="150"/>
                    <a:pt x="204" y="148"/>
                    <a:pt x="204" y="147"/>
                  </a:cubicBezTo>
                  <a:cubicBezTo>
                    <a:pt x="205" y="144"/>
                    <a:pt x="202" y="145"/>
                    <a:pt x="204" y="144"/>
                  </a:cubicBezTo>
                  <a:cubicBezTo>
                    <a:pt x="205" y="142"/>
                    <a:pt x="208" y="142"/>
                    <a:pt x="210" y="137"/>
                  </a:cubicBezTo>
                  <a:cubicBezTo>
                    <a:pt x="210" y="131"/>
                    <a:pt x="212" y="136"/>
                    <a:pt x="212" y="130"/>
                  </a:cubicBezTo>
                  <a:cubicBezTo>
                    <a:pt x="210" y="125"/>
                    <a:pt x="212" y="127"/>
                    <a:pt x="212" y="123"/>
                  </a:cubicBezTo>
                  <a:cubicBezTo>
                    <a:pt x="212" y="120"/>
                    <a:pt x="218" y="119"/>
                    <a:pt x="222" y="119"/>
                  </a:cubicBezTo>
                  <a:cubicBezTo>
                    <a:pt x="227" y="119"/>
                    <a:pt x="224" y="117"/>
                    <a:pt x="228" y="117"/>
                  </a:cubicBezTo>
                  <a:cubicBezTo>
                    <a:pt x="233" y="116"/>
                    <a:pt x="236" y="119"/>
                    <a:pt x="237" y="117"/>
                  </a:cubicBezTo>
                  <a:cubicBezTo>
                    <a:pt x="239" y="117"/>
                    <a:pt x="237" y="117"/>
                    <a:pt x="236" y="117"/>
                  </a:cubicBezTo>
                  <a:cubicBezTo>
                    <a:pt x="236" y="117"/>
                    <a:pt x="237" y="116"/>
                    <a:pt x="239" y="117"/>
                  </a:cubicBezTo>
                  <a:cubicBezTo>
                    <a:pt x="240" y="119"/>
                    <a:pt x="240" y="117"/>
                    <a:pt x="240" y="119"/>
                  </a:cubicBezTo>
                  <a:cubicBezTo>
                    <a:pt x="240" y="122"/>
                    <a:pt x="242" y="120"/>
                    <a:pt x="239" y="125"/>
                  </a:cubicBezTo>
                  <a:cubicBezTo>
                    <a:pt x="234" y="131"/>
                    <a:pt x="236" y="134"/>
                    <a:pt x="234" y="134"/>
                  </a:cubicBezTo>
                  <a:cubicBezTo>
                    <a:pt x="231" y="136"/>
                    <a:pt x="233" y="137"/>
                    <a:pt x="234" y="137"/>
                  </a:cubicBezTo>
                  <a:cubicBezTo>
                    <a:pt x="236" y="136"/>
                    <a:pt x="236" y="137"/>
                    <a:pt x="234" y="139"/>
                  </a:cubicBezTo>
                  <a:cubicBezTo>
                    <a:pt x="231" y="140"/>
                    <a:pt x="236" y="139"/>
                    <a:pt x="234" y="140"/>
                  </a:cubicBezTo>
                  <a:cubicBezTo>
                    <a:pt x="234" y="142"/>
                    <a:pt x="233" y="153"/>
                    <a:pt x="231" y="150"/>
                  </a:cubicBezTo>
                  <a:cubicBezTo>
                    <a:pt x="231" y="148"/>
                    <a:pt x="230" y="148"/>
                    <a:pt x="230" y="147"/>
                  </a:cubicBezTo>
                  <a:cubicBezTo>
                    <a:pt x="231" y="144"/>
                    <a:pt x="231" y="144"/>
                    <a:pt x="230" y="145"/>
                  </a:cubicBezTo>
                  <a:cubicBezTo>
                    <a:pt x="230" y="147"/>
                    <a:pt x="228" y="147"/>
                    <a:pt x="228" y="148"/>
                  </a:cubicBezTo>
                  <a:cubicBezTo>
                    <a:pt x="225" y="147"/>
                    <a:pt x="225" y="153"/>
                    <a:pt x="224" y="153"/>
                  </a:cubicBezTo>
                  <a:cubicBezTo>
                    <a:pt x="224" y="154"/>
                    <a:pt x="222" y="151"/>
                    <a:pt x="222" y="154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750238" y="4557784"/>
              <a:ext cx="27132" cy="82566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8" y="4"/>
                </a:cxn>
                <a:cxn ang="0">
                  <a:pos x="8" y="1"/>
                </a:cxn>
                <a:cxn ang="0">
                  <a:pos x="6" y="1"/>
                </a:cxn>
              </a:cxnLst>
              <a:rect l="0" t="0" r="r" b="b"/>
              <a:pathLst>
                <a:path w="9" h="26">
                  <a:moveTo>
                    <a:pt x="6" y="1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2" y="7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5" y="23"/>
                    <a:pt x="6" y="20"/>
                  </a:cubicBezTo>
                  <a:cubicBezTo>
                    <a:pt x="8" y="18"/>
                    <a:pt x="6" y="9"/>
                    <a:pt x="8" y="4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6" y="3"/>
                    <a:pt x="6" y="3"/>
                    <a:pt x="6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224264" y="5422298"/>
              <a:ext cx="316018" cy="424163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0" y="10"/>
                </a:cxn>
                <a:cxn ang="0">
                  <a:pos x="36" y="6"/>
                </a:cxn>
                <a:cxn ang="0">
                  <a:pos x="41" y="27"/>
                </a:cxn>
                <a:cxn ang="0">
                  <a:pos x="56" y="34"/>
                </a:cxn>
                <a:cxn ang="0">
                  <a:pos x="62" y="39"/>
                </a:cxn>
                <a:cxn ang="0">
                  <a:pos x="73" y="42"/>
                </a:cxn>
                <a:cxn ang="0">
                  <a:pos x="79" y="69"/>
                </a:cxn>
                <a:cxn ang="0">
                  <a:pos x="91" y="70"/>
                </a:cxn>
                <a:cxn ang="0">
                  <a:pos x="94" y="79"/>
                </a:cxn>
                <a:cxn ang="0">
                  <a:pos x="96" y="95"/>
                </a:cxn>
                <a:cxn ang="0">
                  <a:pos x="94" y="103"/>
                </a:cxn>
                <a:cxn ang="0">
                  <a:pos x="93" y="107"/>
                </a:cxn>
                <a:cxn ang="0">
                  <a:pos x="90" y="103"/>
                </a:cxn>
                <a:cxn ang="0">
                  <a:pos x="76" y="100"/>
                </a:cxn>
                <a:cxn ang="0">
                  <a:pos x="64" y="104"/>
                </a:cxn>
                <a:cxn ang="0">
                  <a:pos x="61" y="115"/>
                </a:cxn>
                <a:cxn ang="0">
                  <a:pos x="58" y="129"/>
                </a:cxn>
                <a:cxn ang="0">
                  <a:pos x="55" y="126"/>
                </a:cxn>
                <a:cxn ang="0">
                  <a:pos x="49" y="126"/>
                </a:cxn>
                <a:cxn ang="0">
                  <a:pos x="44" y="134"/>
                </a:cxn>
                <a:cxn ang="0">
                  <a:pos x="35" y="128"/>
                </a:cxn>
                <a:cxn ang="0">
                  <a:pos x="29" y="123"/>
                </a:cxn>
                <a:cxn ang="0">
                  <a:pos x="26" y="128"/>
                </a:cxn>
                <a:cxn ang="0">
                  <a:pos x="21" y="134"/>
                </a:cxn>
                <a:cxn ang="0">
                  <a:pos x="15" y="131"/>
                </a:cxn>
                <a:cxn ang="0">
                  <a:pos x="12" y="115"/>
                </a:cxn>
                <a:cxn ang="0">
                  <a:pos x="10" y="111"/>
                </a:cxn>
                <a:cxn ang="0">
                  <a:pos x="10" y="106"/>
                </a:cxn>
                <a:cxn ang="0">
                  <a:pos x="10" y="101"/>
                </a:cxn>
                <a:cxn ang="0">
                  <a:pos x="9" y="9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4" y="67"/>
                </a:cxn>
                <a:cxn ang="0">
                  <a:pos x="4" y="56"/>
                </a:cxn>
                <a:cxn ang="0">
                  <a:pos x="7" y="45"/>
                </a:cxn>
                <a:cxn ang="0">
                  <a:pos x="9" y="31"/>
                </a:cxn>
                <a:cxn ang="0">
                  <a:pos x="3" y="16"/>
                </a:cxn>
              </a:cxnLst>
              <a:rect l="0" t="0" r="r" b="b"/>
              <a:pathLst>
                <a:path w="102" h="135">
                  <a:moveTo>
                    <a:pt x="3" y="16"/>
                  </a:moveTo>
                  <a:cubicBezTo>
                    <a:pt x="12" y="19"/>
                    <a:pt x="10" y="17"/>
                    <a:pt x="20" y="10"/>
                  </a:cubicBezTo>
                  <a:cubicBezTo>
                    <a:pt x="27" y="3"/>
                    <a:pt x="39" y="0"/>
                    <a:pt x="36" y="6"/>
                  </a:cubicBezTo>
                  <a:cubicBezTo>
                    <a:pt x="35" y="14"/>
                    <a:pt x="35" y="20"/>
                    <a:pt x="41" y="27"/>
                  </a:cubicBezTo>
                  <a:cubicBezTo>
                    <a:pt x="47" y="33"/>
                    <a:pt x="50" y="30"/>
                    <a:pt x="56" y="34"/>
                  </a:cubicBezTo>
                  <a:cubicBezTo>
                    <a:pt x="61" y="39"/>
                    <a:pt x="59" y="36"/>
                    <a:pt x="62" y="39"/>
                  </a:cubicBezTo>
                  <a:cubicBezTo>
                    <a:pt x="67" y="44"/>
                    <a:pt x="68" y="38"/>
                    <a:pt x="73" y="42"/>
                  </a:cubicBezTo>
                  <a:cubicBezTo>
                    <a:pt x="77" y="47"/>
                    <a:pt x="74" y="67"/>
                    <a:pt x="79" y="69"/>
                  </a:cubicBezTo>
                  <a:cubicBezTo>
                    <a:pt x="83" y="69"/>
                    <a:pt x="93" y="67"/>
                    <a:pt x="91" y="70"/>
                  </a:cubicBezTo>
                  <a:cubicBezTo>
                    <a:pt x="90" y="73"/>
                    <a:pt x="90" y="78"/>
                    <a:pt x="94" y="79"/>
                  </a:cubicBezTo>
                  <a:cubicBezTo>
                    <a:pt x="102" y="83"/>
                    <a:pt x="96" y="93"/>
                    <a:pt x="96" y="95"/>
                  </a:cubicBezTo>
                  <a:cubicBezTo>
                    <a:pt x="97" y="98"/>
                    <a:pt x="94" y="101"/>
                    <a:pt x="94" y="103"/>
                  </a:cubicBezTo>
                  <a:cubicBezTo>
                    <a:pt x="96" y="106"/>
                    <a:pt x="96" y="106"/>
                    <a:pt x="93" y="107"/>
                  </a:cubicBezTo>
                  <a:cubicBezTo>
                    <a:pt x="93" y="104"/>
                    <a:pt x="94" y="104"/>
                    <a:pt x="90" y="103"/>
                  </a:cubicBezTo>
                  <a:cubicBezTo>
                    <a:pt x="87" y="100"/>
                    <a:pt x="85" y="97"/>
                    <a:pt x="76" y="100"/>
                  </a:cubicBezTo>
                  <a:cubicBezTo>
                    <a:pt x="67" y="101"/>
                    <a:pt x="65" y="100"/>
                    <a:pt x="64" y="104"/>
                  </a:cubicBezTo>
                  <a:cubicBezTo>
                    <a:pt x="62" y="109"/>
                    <a:pt x="61" y="109"/>
                    <a:pt x="61" y="115"/>
                  </a:cubicBezTo>
                  <a:cubicBezTo>
                    <a:pt x="61" y="120"/>
                    <a:pt x="58" y="126"/>
                    <a:pt x="58" y="129"/>
                  </a:cubicBezTo>
                  <a:cubicBezTo>
                    <a:pt x="56" y="128"/>
                    <a:pt x="56" y="126"/>
                    <a:pt x="55" y="126"/>
                  </a:cubicBezTo>
                  <a:cubicBezTo>
                    <a:pt x="53" y="126"/>
                    <a:pt x="52" y="126"/>
                    <a:pt x="49" y="126"/>
                  </a:cubicBezTo>
                  <a:cubicBezTo>
                    <a:pt x="47" y="126"/>
                    <a:pt x="45" y="128"/>
                    <a:pt x="44" y="134"/>
                  </a:cubicBezTo>
                  <a:cubicBezTo>
                    <a:pt x="42" y="126"/>
                    <a:pt x="39" y="126"/>
                    <a:pt x="35" y="128"/>
                  </a:cubicBezTo>
                  <a:cubicBezTo>
                    <a:pt x="30" y="128"/>
                    <a:pt x="30" y="123"/>
                    <a:pt x="29" y="123"/>
                  </a:cubicBezTo>
                  <a:cubicBezTo>
                    <a:pt x="27" y="124"/>
                    <a:pt x="29" y="126"/>
                    <a:pt x="26" y="128"/>
                  </a:cubicBezTo>
                  <a:cubicBezTo>
                    <a:pt x="24" y="129"/>
                    <a:pt x="24" y="132"/>
                    <a:pt x="21" y="134"/>
                  </a:cubicBezTo>
                  <a:cubicBezTo>
                    <a:pt x="18" y="135"/>
                    <a:pt x="17" y="135"/>
                    <a:pt x="15" y="131"/>
                  </a:cubicBezTo>
                  <a:cubicBezTo>
                    <a:pt x="15" y="124"/>
                    <a:pt x="14" y="115"/>
                    <a:pt x="12" y="115"/>
                  </a:cubicBezTo>
                  <a:cubicBezTo>
                    <a:pt x="9" y="115"/>
                    <a:pt x="12" y="112"/>
                    <a:pt x="10" y="111"/>
                  </a:cubicBezTo>
                  <a:cubicBezTo>
                    <a:pt x="9" y="111"/>
                    <a:pt x="9" y="109"/>
                    <a:pt x="10" y="106"/>
                  </a:cubicBezTo>
                  <a:cubicBezTo>
                    <a:pt x="12" y="104"/>
                    <a:pt x="7" y="104"/>
                    <a:pt x="10" y="101"/>
                  </a:cubicBezTo>
                  <a:cubicBezTo>
                    <a:pt x="12" y="100"/>
                    <a:pt x="10" y="100"/>
                    <a:pt x="9" y="97"/>
                  </a:cubicBezTo>
                  <a:cubicBezTo>
                    <a:pt x="7" y="97"/>
                    <a:pt x="6" y="89"/>
                    <a:pt x="6" y="87"/>
                  </a:cubicBezTo>
                  <a:cubicBezTo>
                    <a:pt x="6" y="86"/>
                    <a:pt x="4" y="86"/>
                    <a:pt x="3" y="79"/>
                  </a:cubicBezTo>
                  <a:cubicBezTo>
                    <a:pt x="3" y="76"/>
                    <a:pt x="10" y="70"/>
                    <a:pt x="4" y="67"/>
                  </a:cubicBezTo>
                  <a:cubicBezTo>
                    <a:pt x="0" y="64"/>
                    <a:pt x="7" y="61"/>
                    <a:pt x="4" y="56"/>
                  </a:cubicBezTo>
                  <a:cubicBezTo>
                    <a:pt x="1" y="52"/>
                    <a:pt x="9" y="50"/>
                    <a:pt x="7" y="45"/>
                  </a:cubicBezTo>
                  <a:cubicBezTo>
                    <a:pt x="6" y="39"/>
                    <a:pt x="9" y="31"/>
                    <a:pt x="9" y="31"/>
                  </a:cubicBezTo>
                  <a:cubicBezTo>
                    <a:pt x="3" y="16"/>
                    <a:pt x="3" y="16"/>
                    <a:pt x="3" y="16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403022" y="5723421"/>
              <a:ext cx="207486" cy="280077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62" y="75"/>
                </a:cxn>
                <a:cxn ang="0">
                  <a:pos x="56" y="84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32" y="83"/>
                </a:cxn>
                <a:cxn ang="0">
                  <a:pos x="35" y="78"/>
                </a:cxn>
                <a:cxn ang="0">
                  <a:pos x="36" y="72"/>
                </a:cxn>
                <a:cxn ang="0">
                  <a:pos x="39" y="66"/>
                </a:cxn>
                <a:cxn ang="0">
                  <a:pos x="35" y="59"/>
                </a:cxn>
                <a:cxn ang="0">
                  <a:pos x="23" y="53"/>
                </a:cxn>
                <a:cxn ang="0">
                  <a:pos x="12" y="47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3" y="19"/>
                </a:cxn>
                <a:cxn ang="0">
                  <a:pos x="6" y="8"/>
                </a:cxn>
                <a:cxn ang="0">
                  <a:pos x="18" y="3"/>
                </a:cxn>
                <a:cxn ang="0">
                  <a:pos x="32" y="7"/>
                </a:cxn>
                <a:cxn ang="0">
                  <a:pos x="35" y="11"/>
                </a:cxn>
                <a:cxn ang="0">
                  <a:pos x="38" y="22"/>
                </a:cxn>
                <a:cxn ang="0">
                  <a:pos x="36" y="30"/>
                </a:cxn>
                <a:cxn ang="0">
                  <a:pos x="47" y="31"/>
                </a:cxn>
                <a:cxn ang="0">
                  <a:pos x="55" y="35"/>
                </a:cxn>
                <a:cxn ang="0">
                  <a:pos x="58" y="50"/>
                </a:cxn>
                <a:cxn ang="0">
                  <a:pos x="64" y="49"/>
                </a:cxn>
                <a:cxn ang="0">
                  <a:pos x="62" y="66"/>
                </a:cxn>
              </a:cxnLst>
              <a:rect l="0" t="0" r="r" b="b"/>
              <a:pathLst>
                <a:path w="67" h="89">
                  <a:moveTo>
                    <a:pt x="62" y="66"/>
                  </a:moveTo>
                  <a:cubicBezTo>
                    <a:pt x="64" y="72"/>
                    <a:pt x="62" y="70"/>
                    <a:pt x="62" y="75"/>
                  </a:cubicBezTo>
                  <a:cubicBezTo>
                    <a:pt x="61" y="80"/>
                    <a:pt x="56" y="80"/>
                    <a:pt x="56" y="84"/>
                  </a:cubicBezTo>
                  <a:cubicBezTo>
                    <a:pt x="55" y="89"/>
                    <a:pt x="53" y="81"/>
                    <a:pt x="50" y="86"/>
                  </a:cubicBezTo>
                  <a:cubicBezTo>
                    <a:pt x="45" y="89"/>
                    <a:pt x="42" y="84"/>
                    <a:pt x="36" y="84"/>
                  </a:cubicBezTo>
                  <a:cubicBezTo>
                    <a:pt x="32" y="84"/>
                    <a:pt x="32" y="86"/>
                    <a:pt x="32" y="83"/>
                  </a:cubicBezTo>
                  <a:cubicBezTo>
                    <a:pt x="30" y="81"/>
                    <a:pt x="33" y="81"/>
                    <a:pt x="35" y="78"/>
                  </a:cubicBezTo>
                  <a:cubicBezTo>
                    <a:pt x="36" y="75"/>
                    <a:pt x="33" y="73"/>
                    <a:pt x="36" y="72"/>
                  </a:cubicBezTo>
                  <a:cubicBezTo>
                    <a:pt x="39" y="70"/>
                    <a:pt x="36" y="70"/>
                    <a:pt x="39" y="66"/>
                  </a:cubicBezTo>
                  <a:cubicBezTo>
                    <a:pt x="41" y="64"/>
                    <a:pt x="36" y="59"/>
                    <a:pt x="35" y="59"/>
                  </a:cubicBezTo>
                  <a:cubicBezTo>
                    <a:pt x="32" y="59"/>
                    <a:pt x="29" y="58"/>
                    <a:pt x="23" y="53"/>
                  </a:cubicBezTo>
                  <a:cubicBezTo>
                    <a:pt x="18" y="49"/>
                    <a:pt x="13" y="50"/>
                    <a:pt x="12" y="47"/>
                  </a:cubicBezTo>
                  <a:cubicBezTo>
                    <a:pt x="10" y="44"/>
                    <a:pt x="6" y="44"/>
                    <a:pt x="3" y="38"/>
                  </a:cubicBezTo>
                  <a:cubicBezTo>
                    <a:pt x="1" y="33"/>
                    <a:pt x="1" y="35"/>
                    <a:pt x="0" y="33"/>
                  </a:cubicBezTo>
                  <a:cubicBezTo>
                    <a:pt x="0" y="30"/>
                    <a:pt x="3" y="24"/>
                    <a:pt x="3" y="19"/>
                  </a:cubicBezTo>
                  <a:cubicBezTo>
                    <a:pt x="3" y="13"/>
                    <a:pt x="4" y="13"/>
                    <a:pt x="6" y="8"/>
                  </a:cubicBezTo>
                  <a:cubicBezTo>
                    <a:pt x="7" y="3"/>
                    <a:pt x="9" y="5"/>
                    <a:pt x="18" y="3"/>
                  </a:cubicBezTo>
                  <a:cubicBezTo>
                    <a:pt x="27" y="0"/>
                    <a:pt x="29" y="3"/>
                    <a:pt x="32" y="7"/>
                  </a:cubicBezTo>
                  <a:cubicBezTo>
                    <a:pt x="36" y="8"/>
                    <a:pt x="35" y="8"/>
                    <a:pt x="35" y="11"/>
                  </a:cubicBezTo>
                  <a:cubicBezTo>
                    <a:pt x="35" y="14"/>
                    <a:pt x="39" y="19"/>
                    <a:pt x="38" y="22"/>
                  </a:cubicBezTo>
                  <a:cubicBezTo>
                    <a:pt x="36" y="27"/>
                    <a:pt x="38" y="27"/>
                    <a:pt x="36" y="30"/>
                  </a:cubicBezTo>
                  <a:cubicBezTo>
                    <a:pt x="36" y="31"/>
                    <a:pt x="47" y="33"/>
                    <a:pt x="47" y="31"/>
                  </a:cubicBezTo>
                  <a:cubicBezTo>
                    <a:pt x="48" y="30"/>
                    <a:pt x="53" y="31"/>
                    <a:pt x="55" y="35"/>
                  </a:cubicBezTo>
                  <a:cubicBezTo>
                    <a:pt x="58" y="47"/>
                    <a:pt x="55" y="50"/>
                    <a:pt x="58" y="50"/>
                  </a:cubicBezTo>
                  <a:cubicBezTo>
                    <a:pt x="61" y="50"/>
                    <a:pt x="62" y="47"/>
                    <a:pt x="64" y="49"/>
                  </a:cubicBezTo>
                  <a:cubicBezTo>
                    <a:pt x="67" y="52"/>
                    <a:pt x="65" y="64"/>
                    <a:pt x="62" y="6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498784" y="6071493"/>
              <a:ext cx="143645" cy="173226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2" y="52"/>
                </a:cxn>
                <a:cxn ang="0">
                  <a:pos x="22" y="52"/>
                </a:cxn>
                <a:cxn ang="0">
                  <a:pos x="9" y="48"/>
                </a:cxn>
                <a:cxn ang="0">
                  <a:pos x="2" y="45"/>
                </a:cxn>
                <a:cxn ang="0">
                  <a:pos x="3" y="34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3" y="12"/>
                </a:cxn>
                <a:cxn ang="0">
                  <a:pos x="29" y="15"/>
                </a:cxn>
                <a:cxn ang="0">
                  <a:pos x="35" y="22"/>
                </a:cxn>
                <a:cxn ang="0">
                  <a:pos x="42" y="28"/>
                </a:cxn>
                <a:cxn ang="0">
                  <a:pos x="42" y="42"/>
                </a:cxn>
              </a:cxnLst>
              <a:rect l="0" t="0" r="r" b="b"/>
              <a:pathLst>
                <a:path w="46" h="55">
                  <a:moveTo>
                    <a:pt x="42" y="42"/>
                  </a:moveTo>
                  <a:cubicBezTo>
                    <a:pt x="39" y="48"/>
                    <a:pt x="35" y="49"/>
                    <a:pt x="32" y="52"/>
                  </a:cubicBezTo>
                  <a:cubicBezTo>
                    <a:pt x="28" y="55"/>
                    <a:pt x="26" y="51"/>
                    <a:pt x="22" y="52"/>
                  </a:cubicBezTo>
                  <a:cubicBezTo>
                    <a:pt x="19" y="54"/>
                    <a:pt x="13" y="48"/>
                    <a:pt x="9" y="48"/>
                  </a:cubicBezTo>
                  <a:cubicBezTo>
                    <a:pt x="5" y="48"/>
                    <a:pt x="2" y="45"/>
                    <a:pt x="2" y="45"/>
                  </a:cubicBezTo>
                  <a:cubicBezTo>
                    <a:pt x="0" y="42"/>
                    <a:pt x="0" y="35"/>
                    <a:pt x="3" y="34"/>
                  </a:cubicBezTo>
                  <a:cubicBezTo>
                    <a:pt x="6" y="32"/>
                    <a:pt x="2" y="23"/>
                    <a:pt x="3" y="20"/>
                  </a:cubicBezTo>
                  <a:cubicBezTo>
                    <a:pt x="6" y="18"/>
                    <a:pt x="2" y="18"/>
                    <a:pt x="5" y="14"/>
                  </a:cubicBezTo>
                  <a:cubicBezTo>
                    <a:pt x="8" y="9"/>
                    <a:pt x="5" y="8"/>
                    <a:pt x="8" y="3"/>
                  </a:cubicBezTo>
                  <a:cubicBezTo>
                    <a:pt x="11" y="8"/>
                    <a:pt x="11" y="0"/>
                    <a:pt x="17" y="5"/>
                  </a:cubicBezTo>
                  <a:cubicBezTo>
                    <a:pt x="22" y="9"/>
                    <a:pt x="19" y="14"/>
                    <a:pt x="23" y="12"/>
                  </a:cubicBezTo>
                  <a:cubicBezTo>
                    <a:pt x="26" y="9"/>
                    <a:pt x="25" y="14"/>
                    <a:pt x="29" y="15"/>
                  </a:cubicBezTo>
                  <a:cubicBezTo>
                    <a:pt x="34" y="18"/>
                    <a:pt x="32" y="18"/>
                    <a:pt x="35" y="22"/>
                  </a:cubicBezTo>
                  <a:cubicBezTo>
                    <a:pt x="40" y="23"/>
                    <a:pt x="39" y="23"/>
                    <a:pt x="42" y="28"/>
                  </a:cubicBezTo>
                  <a:cubicBezTo>
                    <a:pt x="46" y="34"/>
                    <a:pt x="39" y="34"/>
                    <a:pt x="42" y="42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935379" y="5129270"/>
              <a:ext cx="319210" cy="568248"/>
            </a:xfrm>
            <a:custGeom>
              <a:avLst/>
              <a:gdLst/>
              <a:ahLst/>
              <a:cxnLst>
                <a:cxn ang="0">
                  <a:pos x="93" y="42"/>
                </a:cxn>
                <a:cxn ang="0">
                  <a:pos x="85" y="42"/>
                </a:cxn>
                <a:cxn ang="0">
                  <a:pos x="71" y="49"/>
                </a:cxn>
                <a:cxn ang="0">
                  <a:pos x="64" y="66"/>
                </a:cxn>
                <a:cxn ang="0">
                  <a:pos x="67" y="91"/>
                </a:cxn>
                <a:cxn ang="0">
                  <a:pos x="74" y="96"/>
                </a:cxn>
                <a:cxn ang="0">
                  <a:pos x="85" y="96"/>
                </a:cxn>
                <a:cxn ang="0">
                  <a:pos x="88" y="108"/>
                </a:cxn>
                <a:cxn ang="0">
                  <a:pos x="96" y="108"/>
                </a:cxn>
                <a:cxn ang="0">
                  <a:pos x="102" y="124"/>
                </a:cxn>
                <a:cxn ang="0">
                  <a:pos x="100" y="138"/>
                </a:cxn>
                <a:cxn ang="0">
                  <a:pos x="97" y="149"/>
                </a:cxn>
                <a:cxn ang="0">
                  <a:pos x="97" y="160"/>
                </a:cxn>
                <a:cxn ang="0">
                  <a:pos x="96" y="172"/>
                </a:cxn>
                <a:cxn ang="0">
                  <a:pos x="93" y="175"/>
                </a:cxn>
                <a:cxn ang="0">
                  <a:pos x="88" y="181"/>
                </a:cxn>
                <a:cxn ang="0">
                  <a:pos x="80" y="174"/>
                </a:cxn>
                <a:cxn ang="0">
                  <a:pos x="65" y="161"/>
                </a:cxn>
                <a:cxn ang="0">
                  <a:pos x="50" y="149"/>
                </a:cxn>
                <a:cxn ang="0">
                  <a:pos x="42" y="135"/>
                </a:cxn>
                <a:cxn ang="0">
                  <a:pos x="35" y="119"/>
                </a:cxn>
                <a:cxn ang="0">
                  <a:pos x="30" y="108"/>
                </a:cxn>
                <a:cxn ang="0">
                  <a:pos x="23" y="85"/>
                </a:cxn>
                <a:cxn ang="0">
                  <a:pos x="14" y="70"/>
                </a:cxn>
                <a:cxn ang="0">
                  <a:pos x="4" y="57"/>
                </a:cxn>
                <a:cxn ang="0">
                  <a:pos x="3" y="52"/>
                </a:cxn>
                <a:cxn ang="0">
                  <a:pos x="11" y="34"/>
                </a:cxn>
                <a:cxn ang="0">
                  <a:pos x="9" y="43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26" y="35"/>
                </a:cxn>
                <a:cxn ang="0">
                  <a:pos x="47" y="18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61" y="12"/>
                </a:cxn>
                <a:cxn ang="0">
                  <a:pos x="70" y="25"/>
                </a:cxn>
                <a:cxn ang="0">
                  <a:pos x="85" y="23"/>
                </a:cxn>
                <a:cxn ang="0">
                  <a:pos x="91" y="28"/>
                </a:cxn>
                <a:cxn ang="0">
                  <a:pos x="88" y="39"/>
                </a:cxn>
                <a:cxn ang="0">
                  <a:pos x="93" y="42"/>
                </a:cxn>
              </a:cxnLst>
              <a:rect l="0" t="0" r="r" b="b"/>
              <a:pathLst>
                <a:path w="103" h="181">
                  <a:moveTo>
                    <a:pt x="93" y="42"/>
                  </a:moveTo>
                  <a:cubicBezTo>
                    <a:pt x="88" y="45"/>
                    <a:pt x="91" y="39"/>
                    <a:pt x="85" y="42"/>
                  </a:cubicBezTo>
                  <a:cubicBezTo>
                    <a:pt x="79" y="46"/>
                    <a:pt x="77" y="45"/>
                    <a:pt x="71" y="49"/>
                  </a:cubicBezTo>
                  <a:cubicBezTo>
                    <a:pt x="67" y="56"/>
                    <a:pt x="70" y="63"/>
                    <a:pt x="64" y="66"/>
                  </a:cubicBezTo>
                  <a:cubicBezTo>
                    <a:pt x="55" y="74"/>
                    <a:pt x="68" y="87"/>
                    <a:pt x="67" y="91"/>
                  </a:cubicBezTo>
                  <a:cubicBezTo>
                    <a:pt x="65" y="96"/>
                    <a:pt x="74" y="90"/>
                    <a:pt x="74" y="96"/>
                  </a:cubicBezTo>
                  <a:cubicBezTo>
                    <a:pt x="73" y="104"/>
                    <a:pt x="84" y="99"/>
                    <a:pt x="85" y="96"/>
                  </a:cubicBezTo>
                  <a:cubicBezTo>
                    <a:pt x="88" y="91"/>
                    <a:pt x="85" y="108"/>
                    <a:pt x="88" y="108"/>
                  </a:cubicBezTo>
                  <a:cubicBezTo>
                    <a:pt x="91" y="110"/>
                    <a:pt x="91" y="107"/>
                    <a:pt x="96" y="108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99" y="132"/>
                    <a:pt x="100" y="138"/>
                  </a:cubicBezTo>
                  <a:cubicBezTo>
                    <a:pt x="102" y="143"/>
                    <a:pt x="94" y="144"/>
                    <a:pt x="97" y="149"/>
                  </a:cubicBezTo>
                  <a:cubicBezTo>
                    <a:pt x="100" y="153"/>
                    <a:pt x="93" y="156"/>
                    <a:pt x="97" y="160"/>
                  </a:cubicBezTo>
                  <a:cubicBezTo>
                    <a:pt x="103" y="163"/>
                    <a:pt x="96" y="169"/>
                    <a:pt x="96" y="172"/>
                  </a:cubicBezTo>
                  <a:cubicBezTo>
                    <a:pt x="96" y="172"/>
                    <a:pt x="96" y="175"/>
                    <a:pt x="93" y="175"/>
                  </a:cubicBezTo>
                  <a:cubicBezTo>
                    <a:pt x="91" y="175"/>
                    <a:pt x="97" y="178"/>
                    <a:pt x="88" y="181"/>
                  </a:cubicBezTo>
                  <a:cubicBezTo>
                    <a:pt x="87" y="178"/>
                    <a:pt x="82" y="178"/>
                    <a:pt x="80" y="174"/>
                  </a:cubicBezTo>
                  <a:cubicBezTo>
                    <a:pt x="80" y="169"/>
                    <a:pt x="77" y="169"/>
                    <a:pt x="65" y="161"/>
                  </a:cubicBezTo>
                  <a:cubicBezTo>
                    <a:pt x="52" y="155"/>
                    <a:pt x="52" y="152"/>
                    <a:pt x="50" y="149"/>
                  </a:cubicBezTo>
                  <a:cubicBezTo>
                    <a:pt x="47" y="146"/>
                    <a:pt x="41" y="143"/>
                    <a:pt x="42" y="135"/>
                  </a:cubicBezTo>
                  <a:cubicBezTo>
                    <a:pt x="42" y="127"/>
                    <a:pt x="35" y="124"/>
                    <a:pt x="35" y="119"/>
                  </a:cubicBezTo>
                  <a:cubicBezTo>
                    <a:pt x="35" y="115"/>
                    <a:pt x="32" y="115"/>
                    <a:pt x="30" y="108"/>
                  </a:cubicBezTo>
                  <a:cubicBezTo>
                    <a:pt x="30" y="102"/>
                    <a:pt x="24" y="93"/>
                    <a:pt x="23" y="85"/>
                  </a:cubicBezTo>
                  <a:cubicBezTo>
                    <a:pt x="21" y="79"/>
                    <a:pt x="17" y="79"/>
                    <a:pt x="14" y="70"/>
                  </a:cubicBezTo>
                  <a:cubicBezTo>
                    <a:pt x="12" y="63"/>
                    <a:pt x="0" y="62"/>
                    <a:pt x="4" y="57"/>
                  </a:cubicBezTo>
                  <a:cubicBezTo>
                    <a:pt x="9" y="56"/>
                    <a:pt x="4" y="56"/>
                    <a:pt x="3" y="52"/>
                  </a:cubicBezTo>
                  <a:cubicBezTo>
                    <a:pt x="1" y="48"/>
                    <a:pt x="1" y="43"/>
                    <a:pt x="11" y="34"/>
                  </a:cubicBezTo>
                  <a:cubicBezTo>
                    <a:pt x="14" y="40"/>
                    <a:pt x="8" y="40"/>
                    <a:pt x="9" y="43"/>
                  </a:cubicBezTo>
                  <a:cubicBezTo>
                    <a:pt x="9" y="46"/>
                    <a:pt x="11" y="43"/>
                    <a:pt x="15" y="45"/>
                  </a:cubicBezTo>
                  <a:cubicBezTo>
                    <a:pt x="18" y="45"/>
                    <a:pt x="18" y="51"/>
                    <a:pt x="21" y="48"/>
                  </a:cubicBezTo>
                  <a:cubicBezTo>
                    <a:pt x="24" y="45"/>
                    <a:pt x="21" y="45"/>
                    <a:pt x="26" y="35"/>
                  </a:cubicBezTo>
                  <a:cubicBezTo>
                    <a:pt x="30" y="28"/>
                    <a:pt x="42" y="25"/>
                    <a:pt x="47" y="18"/>
                  </a:cubicBezTo>
                  <a:cubicBezTo>
                    <a:pt x="50" y="11"/>
                    <a:pt x="50" y="9"/>
                    <a:pt x="50" y="1"/>
                  </a:cubicBezTo>
                  <a:cubicBezTo>
                    <a:pt x="52" y="0"/>
                    <a:pt x="52" y="3"/>
                    <a:pt x="55" y="4"/>
                  </a:cubicBezTo>
                  <a:cubicBezTo>
                    <a:pt x="59" y="6"/>
                    <a:pt x="56" y="9"/>
                    <a:pt x="61" y="12"/>
                  </a:cubicBezTo>
                  <a:cubicBezTo>
                    <a:pt x="67" y="15"/>
                    <a:pt x="65" y="25"/>
                    <a:pt x="70" y="25"/>
                  </a:cubicBezTo>
                  <a:cubicBezTo>
                    <a:pt x="76" y="25"/>
                    <a:pt x="79" y="21"/>
                    <a:pt x="85" y="23"/>
                  </a:cubicBezTo>
                  <a:cubicBezTo>
                    <a:pt x="93" y="26"/>
                    <a:pt x="93" y="26"/>
                    <a:pt x="91" y="28"/>
                  </a:cubicBezTo>
                  <a:cubicBezTo>
                    <a:pt x="88" y="34"/>
                    <a:pt x="85" y="40"/>
                    <a:pt x="88" y="39"/>
                  </a:cubicBezTo>
                  <a:cubicBezTo>
                    <a:pt x="91" y="39"/>
                    <a:pt x="91" y="40"/>
                    <a:pt x="93" y="42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991240" y="4747201"/>
              <a:ext cx="306442" cy="514823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1" y="2"/>
                </a:cxn>
                <a:cxn ang="0">
                  <a:pos x="52" y="8"/>
                </a:cxn>
                <a:cxn ang="0">
                  <a:pos x="40" y="13"/>
                </a:cxn>
                <a:cxn ang="0">
                  <a:pos x="34" y="14"/>
                </a:cxn>
                <a:cxn ang="0">
                  <a:pos x="29" y="25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6" y="38"/>
                </a:cxn>
                <a:cxn ang="0">
                  <a:pos x="17" y="45"/>
                </a:cxn>
                <a:cxn ang="0">
                  <a:pos x="16" y="48"/>
                </a:cxn>
                <a:cxn ang="0">
                  <a:pos x="13" y="47"/>
                </a:cxn>
                <a:cxn ang="0">
                  <a:pos x="11" y="52"/>
                </a:cxn>
                <a:cxn ang="0">
                  <a:pos x="13" y="55"/>
                </a:cxn>
                <a:cxn ang="0">
                  <a:pos x="14" y="58"/>
                </a:cxn>
                <a:cxn ang="0">
                  <a:pos x="16" y="64"/>
                </a:cxn>
                <a:cxn ang="0">
                  <a:pos x="14" y="73"/>
                </a:cxn>
                <a:cxn ang="0">
                  <a:pos x="16" y="87"/>
                </a:cxn>
                <a:cxn ang="0">
                  <a:pos x="11" y="98"/>
                </a:cxn>
                <a:cxn ang="0">
                  <a:pos x="5" y="103"/>
                </a:cxn>
                <a:cxn ang="0">
                  <a:pos x="3" y="109"/>
                </a:cxn>
                <a:cxn ang="0">
                  <a:pos x="13" y="115"/>
                </a:cxn>
                <a:cxn ang="0">
                  <a:pos x="16" y="119"/>
                </a:cxn>
                <a:cxn ang="0">
                  <a:pos x="23" y="120"/>
                </a:cxn>
                <a:cxn ang="0">
                  <a:pos x="26" y="120"/>
                </a:cxn>
                <a:cxn ang="0">
                  <a:pos x="32" y="123"/>
                </a:cxn>
                <a:cxn ang="0">
                  <a:pos x="37" y="126"/>
                </a:cxn>
                <a:cxn ang="0">
                  <a:pos x="43" y="134"/>
                </a:cxn>
                <a:cxn ang="0">
                  <a:pos x="52" y="147"/>
                </a:cxn>
                <a:cxn ang="0">
                  <a:pos x="67" y="145"/>
                </a:cxn>
                <a:cxn ang="0">
                  <a:pos x="73" y="150"/>
                </a:cxn>
                <a:cxn ang="0">
                  <a:pos x="70" y="161"/>
                </a:cxn>
                <a:cxn ang="0">
                  <a:pos x="75" y="164"/>
                </a:cxn>
                <a:cxn ang="0">
                  <a:pos x="78" y="140"/>
                </a:cxn>
                <a:cxn ang="0">
                  <a:pos x="78" y="129"/>
                </a:cxn>
                <a:cxn ang="0">
                  <a:pos x="73" y="119"/>
                </a:cxn>
                <a:cxn ang="0">
                  <a:pos x="78" y="115"/>
                </a:cxn>
                <a:cxn ang="0">
                  <a:pos x="81" y="117"/>
                </a:cxn>
                <a:cxn ang="0">
                  <a:pos x="80" y="112"/>
                </a:cxn>
                <a:cxn ang="0">
                  <a:pos x="75" y="112"/>
                </a:cxn>
                <a:cxn ang="0">
                  <a:pos x="75" y="106"/>
                </a:cxn>
                <a:cxn ang="0">
                  <a:pos x="89" y="106"/>
                </a:cxn>
                <a:cxn ang="0">
                  <a:pos x="90" y="105"/>
                </a:cxn>
                <a:cxn ang="0">
                  <a:pos x="95" y="101"/>
                </a:cxn>
                <a:cxn ang="0">
                  <a:pos x="99" y="111"/>
                </a:cxn>
                <a:cxn ang="0">
                  <a:pos x="95" y="98"/>
                </a:cxn>
                <a:cxn ang="0">
                  <a:pos x="92" y="95"/>
                </a:cxn>
                <a:cxn ang="0">
                  <a:pos x="95" y="90"/>
                </a:cxn>
                <a:cxn ang="0">
                  <a:pos x="92" y="81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72" y="55"/>
                </a:cxn>
                <a:cxn ang="0">
                  <a:pos x="61" y="55"/>
                </a:cxn>
                <a:cxn ang="0">
                  <a:pos x="55" y="50"/>
                </a:cxn>
                <a:cxn ang="0">
                  <a:pos x="55" y="41"/>
                </a:cxn>
                <a:cxn ang="0">
                  <a:pos x="49" y="33"/>
                </a:cxn>
                <a:cxn ang="0">
                  <a:pos x="49" y="30"/>
                </a:cxn>
                <a:cxn ang="0">
                  <a:pos x="55" y="14"/>
                </a:cxn>
                <a:cxn ang="0">
                  <a:pos x="64" y="6"/>
                </a:cxn>
              </a:cxnLst>
              <a:rect l="0" t="0" r="r" b="b"/>
              <a:pathLst>
                <a:path w="99" h="164">
                  <a:moveTo>
                    <a:pt x="64" y="6"/>
                  </a:moveTo>
                  <a:cubicBezTo>
                    <a:pt x="66" y="5"/>
                    <a:pt x="67" y="0"/>
                    <a:pt x="61" y="2"/>
                  </a:cubicBezTo>
                  <a:cubicBezTo>
                    <a:pt x="57" y="2"/>
                    <a:pt x="60" y="3"/>
                    <a:pt x="52" y="8"/>
                  </a:cubicBezTo>
                  <a:cubicBezTo>
                    <a:pt x="43" y="16"/>
                    <a:pt x="42" y="8"/>
                    <a:pt x="40" y="13"/>
                  </a:cubicBezTo>
                  <a:cubicBezTo>
                    <a:pt x="38" y="17"/>
                    <a:pt x="35" y="11"/>
                    <a:pt x="34" y="14"/>
                  </a:cubicBezTo>
                  <a:cubicBezTo>
                    <a:pt x="32" y="17"/>
                    <a:pt x="29" y="17"/>
                    <a:pt x="29" y="25"/>
                  </a:cubicBezTo>
                  <a:cubicBezTo>
                    <a:pt x="31" y="34"/>
                    <a:pt x="26" y="28"/>
                    <a:pt x="25" y="33"/>
                  </a:cubicBezTo>
                  <a:cubicBezTo>
                    <a:pt x="25" y="38"/>
                    <a:pt x="19" y="36"/>
                    <a:pt x="20" y="41"/>
                  </a:cubicBezTo>
                  <a:cubicBezTo>
                    <a:pt x="22" y="48"/>
                    <a:pt x="19" y="42"/>
                    <a:pt x="16" y="38"/>
                  </a:cubicBezTo>
                  <a:cubicBezTo>
                    <a:pt x="14" y="41"/>
                    <a:pt x="19" y="45"/>
                    <a:pt x="17" y="45"/>
                  </a:cubicBezTo>
                  <a:cubicBezTo>
                    <a:pt x="16" y="45"/>
                    <a:pt x="17" y="47"/>
                    <a:pt x="16" y="48"/>
                  </a:cubicBezTo>
                  <a:cubicBezTo>
                    <a:pt x="14" y="50"/>
                    <a:pt x="13" y="47"/>
                    <a:pt x="13" y="47"/>
                  </a:cubicBezTo>
                  <a:cubicBezTo>
                    <a:pt x="11" y="50"/>
                    <a:pt x="13" y="48"/>
                    <a:pt x="11" y="52"/>
                  </a:cubicBezTo>
                  <a:cubicBezTo>
                    <a:pt x="13" y="53"/>
                    <a:pt x="13" y="53"/>
                    <a:pt x="13" y="55"/>
                  </a:cubicBezTo>
                  <a:cubicBezTo>
                    <a:pt x="13" y="56"/>
                    <a:pt x="13" y="56"/>
                    <a:pt x="14" y="58"/>
                  </a:cubicBezTo>
                  <a:cubicBezTo>
                    <a:pt x="19" y="59"/>
                    <a:pt x="14" y="62"/>
                    <a:pt x="16" y="64"/>
                  </a:cubicBezTo>
                  <a:cubicBezTo>
                    <a:pt x="19" y="69"/>
                    <a:pt x="13" y="66"/>
                    <a:pt x="14" y="73"/>
                  </a:cubicBezTo>
                  <a:cubicBezTo>
                    <a:pt x="16" y="81"/>
                    <a:pt x="13" y="86"/>
                    <a:pt x="16" y="87"/>
                  </a:cubicBezTo>
                  <a:cubicBezTo>
                    <a:pt x="17" y="87"/>
                    <a:pt x="14" y="98"/>
                    <a:pt x="11" y="98"/>
                  </a:cubicBezTo>
                  <a:cubicBezTo>
                    <a:pt x="7" y="98"/>
                    <a:pt x="5" y="98"/>
                    <a:pt x="5" y="103"/>
                  </a:cubicBezTo>
                  <a:cubicBezTo>
                    <a:pt x="7" y="106"/>
                    <a:pt x="0" y="103"/>
                    <a:pt x="3" y="109"/>
                  </a:cubicBezTo>
                  <a:cubicBezTo>
                    <a:pt x="10" y="114"/>
                    <a:pt x="11" y="115"/>
                    <a:pt x="13" y="115"/>
                  </a:cubicBezTo>
                  <a:cubicBezTo>
                    <a:pt x="13" y="115"/>
                    <a:pt x="16" y="117"/>
                    <a:pt x="16" y="119"/>
                  </a:cubicBezTo>
                  <a:cubicBezTo>
                    <a:pt x="16" y="120"/>
                    <a:pt x="23" y="122"/>
                    <a:pt x="23" y="120"/>
                  </a:cubicBezTo>
                  <a:cubicBezTo>
                    <a:pt x="23" y="119"/>
                    <a:pt x="25" y="117"/>
                    <a:pt x="26" y="120"/>
                  </a:cubicBezTo>
                  <a:cubicBezTo>
                    <a:pt x="28" y="123"/>
                    <a:pt x="29" y="123"/>
                    <a:pt x="32" y="123"/>
                  </a:cubicBezTo>
                  <a:cubicBezTo>
                    <a:pt x="34" y="122"/>
                    <a:pt x="34" y="125"/>
                    <a:pt x="37" y="126"/>
                  </a:cubicBezTo>
                  <a:cubicBezTo>
                    <a:pt x="42" y="128"/>
                    <a:pt x="38" y="131"/>
                    <a:pt x="43" y="134"/>
                  </a:cubicBezTo>
                  <a:cubicBezTo>
                    <a:pt x="49" y="137"/>
                    <a:pt x="48" y="147"/>
                    <a:pt x="52" y="147"/>
                  </a:cubicBezTo>
                  <a:cubicBezTo>
                    <a:pt x="58" y="147"/>
                    <a:pt x="61" y="144"/>
                    <a:pt x="67" y="145"/>
                  </a:cubicBezTo>
                  <a:cubicBezTo>
                    <a:pt x="75" y="148"/>
                    <a:pt x="75" y="148"/>
                    <a:pt x="73" y="150"/>
                  </a:cubicBezTo>
                  <a:cubicBezTo>
                    <a:pt x="70" y="156"/>
                    <a:pt x="67" y="162"/>
                    <a:pt x="70" y="161"/>
                  </a:cubicBezTo>
                  <a:cubicBezTo>
                    <a:pt x="73" y="161"/>
                    <a:pt x="73" y="162"/>
                    <a:pt x="75" y="164"/>
                  </a:cubicBezTo>
                  <a:cubicBezTo>
                    <a:pt x="75" y="162"/>
                    <a:pt x="76" y="147"/>
                    <a:pt x="78" y="140"/>
                  </a:cubicBezTo>
                  <a:cubicBezTo>
                    <a:pt x="80" y="133"/>
                    <a:pt x="76" y="133"/>
                    <a:pt x="78" y="129"/>
                  </a:cubicBezTo>
                  <a:cubicBezTo>
                    <a:pt x="78" y="126"/>
                    <a:pt x="75" y="131"/>
                    <a:pt x="73" y="119"/>
                  </a:cubicBezTo>
                  <a:cubicBezTo>
                    <a:pt x="73" y="115"/>
                    <a:pt x="76" y="117"/>
                    <a:pt x="78" y="115"/>
                  </a:cubicBezTo>
                  <a:cubicBezTo>
                    <a:pt x="78" y="115"/>
                    <a:pt x="80" y="117"/>
                    <a:pt x="81" y="117"/>
                  </a:cubicBezTo>
                  <a:cubicBezTo>
                    <a:pt x="81" y="119"/>
                    <a:pt x="81" y="112"/>
                    <a:pt x="80" y="112"/>
                  </a:cubicBezTo>
                  <a:cubicBezTo>
                    <a:pt x="76" y="112"/>
                    <a:pt x="75" y="112"/>
                    <a:pt x="75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7" y="105"/>
                    <a:pt x="87" y="101"/>
                    <a:pt x="90" y="105"/>
                  </a:cubicBezTo>
                  <a:cubicBezTo>
                    <a:pt x="92" y="108"/>
                    <a:pt x="93" y="101"/>
                    <a:pt x="95" y="101"/>
                  </a:cubicBezTo>
                  <a:cubicBezTo>
                    <a:pt x="99" y="108"/>
                    <a:pt x="95" y="112"/>
                    <a:pt x="99" y="111"/>
                  </a:cubicBezTo>
                  <a:cubicBezTo>
                    <a:pt x="96" y="101"/>
                    <a:pt x="98" y="100"/>
                    <a:pt x="95" y="98"/>
                  </a:cubicBezTo>
                  <a:cubicBezTo>
                    <a:pt x="93" y="97"/>
                    <a:pt x="93" y="95"/>
                    <a:pt x="92" y="95"/>
                  </a:cubicBezTo>
                  <a:cubicBezTo>
                    <a:pt x="90" y="97"/>
                    <a:pt x="90" y="95"/>
                    <a:pt x="95" y="90"/>
                  </a:cubicBezTo>
                  <a:cubicBezTo>
                    <a:pt x="96" y="89"/>
                    <a:pt x="93" y="87"/>
                    <a:pt x="92" y="81"/>
                  </a:cubicBezTo>
                  <a:cubicBezTo>
                    <a:pt x="89" y="72"/>
                    <a:pt x="96" y="62"/>
                    <a:pt x="95" y="62"/>
                  </a:cubicBezTo>
                  <a:cubicBezTo>
                    <a:pt x="87" y="61"/>
                    <a:pt x="87" y="64"/>
                    <a:pt x="80" y="62"/>
                  </a:cubicBezTo>
                  <a:cubicBezTo>
                    <a:pt x="76" y="62"/>
                    <a:pt x="75" y="53"/>
                    <a:pt x="72" y="55"/>
                  </a:cubicBezTo>
                  <a:cubicBezTo>
                    <a:pt x="70" y="56"/>
                    <a:pt x="69" y="53"/>
                    <a:pt x="61" y="55"/>
                  </a:cubicBezTo>
                  <a:cubicBezTo>
                    <a:pt x="55" y="55"/>
                    <a:pt x="60" y="52"/>
                    <a:pt x="55" y="50"/>
                  </a:cubicBezTo>
                  <a:cubicBezTo>
                    <a:pt x="52" y="50"/>
                    <a:pt x="58" y="42"/>
                    <a:pt x="55" y="41"/>
                  </a:cubicBezTo>
                  <a:cubicBezTo>
                    <a:pt x="51" y="38"/>
                    <a:pt x="54" y="31"/>
                    <a:pt x="49" y="33"/>
                  </a:cubicBezTo>
                  <a:cubicBezTo>
                    <a:pt x="46" y="33"/>
                    <a:pt x="48" y="33"/>
                    <a:pt x="49" y="30"/>
                  </a:cubicBezTo>
                  <a:cubicBezTo>
                    <a:pt x="52" y="28"/>
                    <a:pt x="51" y="16"/>
                    <a:pt x="55" y="14"/>
                  </a:cubicBezTo>
                  <a:cubicBezTo>
                    <a:pt x="60" y="11"/>
                    <a:pt x="54" y="8"/>
                    <a:pt x="64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134885" y="4743962"/>
              <a:ext cx="343151" cy="370737"/>
            </a:xfrm>
            <a:custGeom>
              <a:avLst/>
              <a:gdLst/>
              <a:ahLst/>
              <a:cxnLst>
                <a:cxn ang="0">
                  <a:pos x="102" y="73"/>
                </a:cxn>
                <a:cxn ang="0">
                  <a:pos x="88" y="84"/>
                </a:cxn>
                <a:cxn ang="0">
                  <a:pos x="82" y="87"/>
                </a:cxn>
                <a:cxn ang="0">
                  <a:pos x="71" y="85"/>
                </a:cxn>
                <a:cxn ang="0">
                  <a:pos x="77" y="99"/>
                </a:cxn>
                <a:cxn ang="0">
                  <a:pos x="77" y="104"/>
                </a:cxn>
                <a:cxn ang="0">
                  <a:pos x="71" y="110"/>
                </a:cxn>
                <a:cxn ang="0">
                  <a:pos x="62" y="117"/>
                </a:cxn>
                <a:cxn ang="0">
                  <a:pos x="53" y="112"/>
                </a:cxn>
                <a:cxn ang="0">
                  <a:pos x="48" y="99"/>
                </a:cxn>
                <a:cxn ang="0">
                  <a:pos x="45" y="96"/>
                </a:cxn>
                <a:cxn ang="0">
                  <a:pos x="48" y="92"/>
                </a:cxn>
                <a:cxn ang="0">
                  <a:pos x="45" y="82"/>
                </a:cxn>
                <a:cxn ang="0">
                  <a:pos x="48" y="64"/>
                </a:cxn>
                <a:cxn ang="0">
                  <a:pos x="33" y="64"/>
                </a:cxn>
                <a:cxn ang="0">
                  <a:pos x="26" y="56"/>
                </a:cxn>
                <a:cxn ang="0">
                  <a:pos x="15" y="56"/>
                </a:cxn>
                <a:cxn ang="0">
                  <a:pos x="9" y="51"/>
                </a:cxn>
                <a:cxn ang="0">
                  <a:pos x="9" y="42"/>
                </a:cxn>
                <a:cxn ang="0">
                  <a:pos x="3" y="34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8" y="7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23" y="14"/>
                </a:cxn>
                <a:cxn ang="0">
                  <a:pos x="26" y="9"/>
                </a:cxn>
                <a:cxn ang="0">
                  <a:pos x="30" y="6"/>
                </a:cxn>
                <a:cxn ang="0">
                  <a:pos x="41" y="18"/>
                </a:cxn>
                <a:cxn ang="0">
                  <a:pos x="59" y="21"/>
                </a:cxn>
                <a:cxn ang="0">
                  <a:pos x="71" y="23"/>
                </a:cxn>
                <a:cxn ang="0">
                  <a:pos x="77" y="18"/>
                </a:cxn>
                <a:cxn ang="0">
                  <a:pos x="88" y="18"/>
                </a:cxn>
                <a:cxn ang="0">
                  <a:pos x="86" y="20"/>
                </a:cxn>
                <a:cxn ang="0">
                  <a:pos x="91" y="26"/>
                </a:cxn>
                <a:cxn ang="0">
                  <a:pos x="97" y="29"/>
                </a:cxn>
                <a:cxn ang="0">
                  <a:pos x="100" y="34"/>
                </a:cxn>
                <a:cxn ang="0">
                  <a:pos x="97" y="40"/>
                </a:cxn>
                <a:cxn ang="0">
                  <a:pos x="108" y="40"/>
                </a:cxn>
                <a:cxn ang="0">
                  <a:pos x="102" y="50"/>
                </a:cxn>
                <a:cxn ang="0">
                  <a:pos x="105" y="54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102" y="73"/>
                </a:cxn>
              </a:cxnLst>
              <a:rect l="0" t="0" r="r" b="b"/>
              <a:pathLst>
                <a:path w="111" h="118">
                  <a:moveTo>
                    <a:pt x="102" y="73"/>
                  </a:moveTo>
                  <a:cubicBezTo>
                    <a:pt x="103" y="79"/>
                    <a:pt x="92" y="84"/>
                    <a:pt x="88" y="84"/>
                  </a:cubicBezTo>
                  <a:cubicBezTo>
                    <a:pt x="83" y="82"/>
                    <a:pt x="90" y="92"/>
                    <a:pt x="82" y="87"/>
                  </a:cubicBezTo>
                  <a:cubicBezTo>
                    <a:pt x="76" y="84"/>
                    <a:pt x="68" y="81"/>
                    <a:pt x="71" y="85"/>
                  </a:cubicBezTo>
                  <a:cubicBezTo>
                    <a:pt x="74" y="90"/>
                    <a:pt x="74" y="101"/>
                    <a:pt x="77" y="99"/>
                  </a:cubicBezTo>
                  <a:cubicBezTo>
                    <a:pt x="80" y="98"/>
                    <a:pt x="82" y="101"/>
                    <a:pt x="77" y="104"/>
                  </a:cubicBezTo>
                  <a:cubicBezTo>
                    <a:pt x="73" y="106"/>
                    <a:pt x="77" y="110"/>
                    <a:pt x="71" y="110"/>
                  </a:cubicBezTo>
                  <a:cubicBezTo>
                    <a:pt x="65" y="112"/>
                    <a:pt x="67" y="118"/>
                    <a:pt x="62" y="117"/>
                  </a:cubicBezTo>
                  <a:cubicBezTo>
                    <a:pt x="59" y="115"/>
                    <a:pt x="56" y="118"/>
                    <a:pt x="53" y="112"/>
                  </a:cubicBezTo>
                  <a:cubicBezTo>
                    <a:pt x="50" y="103"/>
                    <a:pt x="51" y="101"/>
                    <a:pt x="48" y="99"/>
                  </a:cubicBezTo>
                  <a:cubicBezTo>
                    <a:pt x="47" y="98"/>
                    <a:pt x="47" y="96"/>
                    <a:pt x="45" y="96"/>
                  </a:cubicBezTo>
                  <a:cubicBezTo>
                    <a:pt x="44" y="98"/>
                    <a:pt x="44" y="96"/>
                    <a:pt x="48" y="92"/>
                  </a:cubicBezTo>
                  <a:cubicBezTo>
                    <a:pt x="50" y="90"/>
                    <a:pt x="47" y="89"/>
                    <a:pt x="45" y="82"/>
                  </a:cubicBezTo>
                  <a:cubicBezTo>
                    <a:pt x="42" y="73"/>
                    <a:pt x="50" y="64"/>
                    <a:pt x="48" y="64"/>
                  </a:cubicBezTo>
                  <a:cubicBezTo>
                    <a:pt x="41" y="62"/>
                    <a:pt x="41" y="65"/>
                    <a:pt x="33" y="64"/>
                  </a:cubicBezTo>
                  <a:cubicBezTo>
                    <a:pt x="30" y="64"/>
                    <a:pt x="29" y="54"/>
                    <a:pt x="26" y="56"/>
                  </a:cubicBezTo>
                  <a:cubicBezTo>
                    <a:pt x="24" y="57"/>
                    <a:pt x="23" y="54"/>
                    <a:pt x="15" y="56"/>
                  </a:cubicBezTo>
                  <a:cubicBezTo>
                    <a:pt x="9" y="56"/>
                    <a:pt x="14" y="53"/>
                    <a:pt x="9" y="51"/>
                  </a:cubicBezTo>
                  <a:cubicBezTo>
                    <a:pt x="6" y="51"/>
                    <a:pt x="12" y="43"/>
                    <a:pt x="9" y="42"/>
                  </a:cubicBezTo>
                  <a:cubicBezTo>
                    <a:pt x="4" y="39"/>
                    <a:pt x="7" y="32"/>
                    <a:pt x="3" y="34"/>
                  </a:cubicBezTo>
                  <a:cubicBezTo>
                    <a:pt x="0" y="34"/>
                    <a:pt x="1" y="34"/>
                    <a:pt x="3" y="31"/>
                  </a:cubicBezTo>
                  <a:cubicBezTo>
                    <a:pt x="6" y="29"/>
                    <a:pt x="4" y="17"/>
                    <a:pt x="9" y="15"/>
                  </a:cubicBezTo>
                  <a:cubicBezTo>
                    <a:pt x="14" y="12"/>
                    <a:pt x="7" y="9"/>
                    <a:pt x="18" y="7"/>
                  </a:cubicBezTo>
                  <a:cubicBezTo>
                    <a:pt x="15" y="9"/>
                    <a:pt x="10" y="11"/>
                    <a:pt x="14" y="14"/>
                  </a:cubicBezTo>
                  <a:cubicBezTo>
                    <a:pt x="14" y="14"/>
                    <a:pt x="15" y="15"/>
                    <a:pt x="15" y="17"/>
                  </a:cubicBezTo>
                  <a:cubicBezTo>
                    <a:pt x="15" y="21"/>
                    <a:pt x="17" y="15"/>
                    <a:pt x="23" y="14"/>
                  </a:cubicBezTo>
                  <a:cubicBezTo>
                    <a:pt x="30" y="12"/>
                    <a:pt x="27" y="11"/>
                    <a:pt x="26" y="9"/>
                  </a:cubicBezTo>
                  <a:cubicBezTo>
                    <a:pt x="26" y="6"/>
                    <a:pt x="29" y="0"/>
                    <a:pt x="30" y="6"/>
                  </a:cubicBezTo>
                  <a:cubicBezTo>
                    <a:pt x="33" y="14"/>
                    <a:pt x="41" y="9"/>
                    <a:pt x="41" y="18"/>
                  </a:cubicBezTo>
                  <a:cubicBezTo>
                    <a:pt x="41" y="26"/>
                    <a:pt x="56" y="15"/>
                    <a:pt x="59" y="21"/>
                  </a:cubicBezTo>
                  <a:cubicBezTo>
                    <a:pt x="64" y="26"/>
                    <a:pt x="68" y="25"/>
                    <a:pt x="71" y="23"/>
                  </a:cubicBezTo>
                  <a:cubicBezTo>
                    <a:pt x="74" y="21"/>
                    <a:pt x="70" y="18"/>
                    <a:pt x="77" y="18"/>
                  </a:cubicBezTo>
                  <a:cubicBezTo>
                    <a:pt x="85" y="18"/>
                    <a:pt x="82" y="17"/>
                    <a:pt x="88" y="18"/>
                  </a:cubicBezTo>
                  <a:cubicBezTo>
                    <a:pt x="94" y="18"/>
                    <a:pt x="92" y="20"/>
                    <a:pt x="86" y="20"/>
                  </a:cubicBezTo>
                  <a:cubicBezTo>
                    <a:pt x="80" y="21"/>
                    <a:pt x="90" y="25"/>
                    <a:pt x="91" y="26"/>
                  </a:cubicBezTo>
                  <a:cubicBezTo>
                    <a:pt x="92" y="29"/>
                    <a:pt x="96" y="26"/>
                    <a:pt x="97" y="29"/>
                  </a:cubicBezTo>
                  <a:cubicBezTo>
                    <a:pt x="99" y="32"/>
                    <a:pt x="103" y="31"/>
                    <a:pt x="100" y="34"/>
                  </a:cubicBezTo>
                  <a:cubicBezTo>
                    <a:pt x="97" y="36"/>
                    <a:pt x="99" y="37"/>
                    <a:pt x="97" y="40"/>
                  </a:cubicBezTo>
                  <a:cubicBezTo>
                    <a:pt x="94" y="43"/>
                    <a:pt x="103" y="37"/>
                    <a:pt x="108" y="40"/>
                  </a:cubicBezTo>
                  <a:cubicBezTo>
                    <a:pt x="111" y="45"/>
                    <a:pt x="103" y="46"/>
                    <a:pt x="102" y="50"/>
                  </a:cubicBezTo>
                  <a:cubicBezTo>
                    <a:pt x="100" y="51"/>
                    <a:pt x="103" y="51"/>
                    <a:pt x="105" y="54"/>
                  </a:cubicBezTo>
                  <a:cubicBezTo>
                    <a:pt x="105" y="56"/>
                    <a:pt x="105" y="56"/>
                    <a:pt x="102" y="57"/>
                  </a:cubicBezTo>
                  <a:cubicBezTo>
                    <a:pt x="97" y="59"/>
                    <a:pt x="97" y="57"/>
                    <a:pt x="99" y="62"/>
                  </a:cubicBezTo>
                  <a:cubicBezTo>
                    <a:pt x="100" y="67"/>
                    <a:pt x="91" y="64"/>
                    <a:pt x="102" y="7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415791" y="4868620"/>
              <a:ext cx="135664" cy="233128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38" y="64"/>
                </a:cxn>
                <a:cxn ang="0">
                  <a:pos x="30" y="69"/>
                </a:cxn>
                <a:cxn ang="0">
                  <a:pos x="26" y="72"/>
                </a:cxn>
                <a:cxn ang="0">
                  <a:pos x="18" y="64"/>
                </a:cxn>
                <a:cxn ang="0">
                  <a:pos x="17" y="56"/>
                </a:cxn>
                <a:cxn ang="0">
                  <a:pos x="18" y="47"/>
                </a:cxn>
                <a:cxn ang="0">
                  <a:pos x="15" y="38"/>
                </a:cxn>
                <a:cxn ang="0">
                  <a:pos x="14" y="33"/>
                </a:cxn>
                <a:cxn ang="0">
                  <a:pos x="10" y="33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7" y="13"/>
                </a:cxn>
                <a:cxn ang="0">
                  <a:pos x="32" y="17"/>
                </a:cxn>
                <a:cxn ang="0">
                  <a:pos x="37" y="22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5" y="36"/>
                </a:cxn>
                <a:cxn ang="0">
                  <a:pos x="32" y="38"/>
                </a:cxn>
                <a:cxn ang="0">
                  <a:pos x="32" y="42"/>
                </a:cxn>
                <a:cxn ang="0">
                  <a:pos x="35" y="50"/>
                </a:cxn>
                <a:cxn ang="0">
                  <a:pos x="38" y="52"/>
                </a:cxn>
                <a:cxn ang="0">
                  <a:pos x="40" y="58"/>
                </a:cxn>
                <a:cxn ang="0">
                  <a:pos x="44" y="66"/>
                </a:cxn>
              </a:cxnLst>
              <a:rect l="0" t="0" r="r" b="b"/>
              <a:pathLst>
                <a:path w="44" h="74">
                  <a:moveTo>
                    <a:pt x="44" y="66"/>
                  </a:moveTo>
                  <a:cubicBezTo>
                    <a:pt x="40" y="66"/>
                    <a:pt x="41" y="64"/>
                    <a:pt x="38" y="64"/>
                  </a:cubicBezTo>
                  <a:cubicBezTo>
                    <a:pt x="35" y="66"/>
                    <a:pt x="34" y="71"/>
                    <a:pt x="30" y="69"/>
                  </a:cubicBezTo>
                  <a:cubicBezTo>
                    <a:pt x="27" y="69"/>
                    <a:pt x="29" y="71"/>
                    <a:pt x="26" y="72"/>
                  </a:cubicBezTo>
                  <a:cubicBezTo>
                    <a:pt x="24" y="74"/>
                    <a:pt x="18" y="69"/>
                    <a:pt x="18" y="64"/>
                  </a:cubicBezTo>
                  <a:cubicBezTo>
                    <a:pt x="18" y="60"/>
                    <a:pt x="15" y="63"/>
                    <a:pt x="17" y="56"/>
                  </a:cubicBezTo>
                  <a:cubicBezTo>
                    <a:pt x="18" y="50"/>
                    <a:pt x="18" y="50"/>
                    <a:pt x="18" y="47"/>
                  </a:cubicBezTo>
                  <a:cubicBezTo>
                    <a:pt x="21" y="41"/>
                    <a:pt x="14" y="42"/>
                    <a:pt x="15" y="38"/>
                  </a:cubicBezTo>
                  <a:cubicBezTo>
                    <a:pt x="17" y="35"/>
                    <a:pt x="15" y="31"/>
                    <a:pt x="14" y="33"/>
                  </a:cubicBezTo>
                  <a:cubicBezTo>
                    <a:pt x="12" y="33"/>
                    <a:pt x="10" y="33"/>
                    <a:pt x="10" y="33"/>
                  </a:cubicBezTo>
                  <a:cubicBezTo>
                    <a:pt x="0" y="24"/>
                    <a:pt x="9" y="27"/>
                    <a:pt x="7" y="22"/>
                  </a:cubicBezTo>
                  <a:cubicBezTo>
                    <a:pt x="6" y="17"/>
                    <a:pt x="6" y="19"/>
                    <a:pt x="10" y="17"/>
                  </a:cubicBezTo>
                  <a:cubicBezTo>
                    <a:pt x="14" y="16"/>
                    <a:pt x="14" y="16"/>
                    <a:pt x="14" y="14"/>
                  </a:cubicBezTo>
                  <a:cubicBezTo>
                    <a:pt x="12" y="11"/>
                    <a:pt x="9" y="11"/>
                    <a:pt x="10" y="10"/>
                  </a:cubicBezTo>
                  <a:cubicBezTo>
                    <a:pt x="12" y="6"/>
                    <a:pt x="20" y="5"/>
                    <a:pt x="17" y="0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6" y="6"/>
                    <a:pt x="29" y="10"/>
                    <a:pt x="27" y="13"/>
                  </a:cubicBezTo>
                  <a:cubicBezTo>
                    <a:pt x="27" y="17"/>
                    <a:pt x="26" y="16"/>
                    <a:pt x="32" y="17"/>
                  </a:cubicBezTo>
                  <a:cubicBezTo>
                    <a:pt x="37" y="19"/>
                    <a:pt x="34" y="22"/>
                    <a:pt x="37" y="22"/>
                  </a:cubicBezTo>
                  <a:cubicBezTo>
                    <a:pt x="38" y="22"/>
                    <a:pt x="38" y="25"/>
                    <a:pt x="40" y="27"/>
                  </a:cubicBezTo>
                  <a:cubicBezTo>
                    <a:pt x="40" y="30"/>
                    <a:pt x="38" y="31"/>
                    <a:pt x="38" y="33"/>
                  </a:cubicBezTo>
                  <a:cubicBezTo>
                    <a:pt x="38" y="35"/>
                    <a:pt x="38" y="35"/>
                    <a:pt x="35" y="36"/>
                  </a:cubicBezTo>
                  <a:cubicBezTo>
                    <a:pt x="32" y="36"/>
                    <a:pt x="32" y="36"/>
                    <a:pt x="32" y="38"/>
                  </a:cubicBezTo>
                  <a:cubicBezTo>
                    <a:pt x="34" y="39"/>
                    <a:pt x="34" y="39"/>
                    <a:pt x="32" y="42"/>
                  </a:cubicBezTo>
                  <a:cubicBezTo>
                    <a:pt x="30" y="47"/>
                    <a:pt x="34" y="47"/>
                    <a:pt x="35" y="50"/>
                  </a:cubicBezTo>
                  <a:cubicBezTo>
                    <a:pt x="35" y="53"/>
                    <a:pt x="37" y="50"/>
                    <a:pt x="38" y="52"/>
                  </a:cubicBezTo>
                  <a:cubicBezTo>
                    <a:pt x="38" y="53"/>
                    <a:pt x="37" y="55"/>
                    <a:pt x="40" y="58"/>
                  </a:cubicBezTo>
                  <a:cubicBezTo>
                    <a:pt x="41" y="60"/>
                    <a:pt x="41" y="63"/>
                    <a:pt x="44" y="6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511553" y="4944711"/>
              <a:ext cx="102147" cy="13761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5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9" y="37"/>
                </a:cxn>
                <a:cxn ang="0">
                  <a:pos x="26" y="35"/>
                </a:cxn>
                <a:cxn ang="0">
                  <a:pos x="20" y="37"/>
                </a:cxn>
                <a:cxn ang="0">
                  <a:pos x="18" y="40"/>
                </a:cxn>
                <a:cxn ang="0">
                  <a:pos x="13" y="41"/>
                </a:cxn>
                <a:cxn ang="0">
                  <a:pos x="9" y="33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33" y="4"/>
                </a:cxn>
              </a:cxnLst>
              <a:rect l="0" t="0" r="r" b="b"/>
              <a:pathLst>
                <a:path w="33" h="44">
                  <a:moveTo>
                    <a:pt x="33" y="4"/>
                  </a:moveTo>
                  <a:cubicBezTo>
                    <a:pt x="30" y="12"/>
                    <a:pt x="29" y="9"/>
                    <a:pt x="29" y="15"/>
                  </a:cubicBezTo>
                  <a:cubicBezTo>
                    <a:pt x="30" y="20"/>
                    <a:pt x="30" y="21"/>
                    <a:pt x="32" y="23"/>
                  </a:cubicBezTo>
                  <a:cubicBezTo>
                    <a:pt x="33" y="24"/>
                    <a:pt x="33" y="26"/>
                    <a:pt x="32" y="27"/>
                  </a:cubicBezTo>
                  <a:cubicBezTo>
                    <a:pt x="30" y="29"/>
                    <a:pt x="33" y="33"/>
                    <a:pt x="29" y="37"/>
                  </a:cubicBezTo>
                  <a:cubicBezTo>
                    <a:pt x="27" y="35"/>
                    <a:pt x="26" y="37"/>
                    <a:pt x="26" y="35"/>
                  </a:cubicBezTo>
                  <a:cubicBezTo>
                    <a:pt x="26" y="32"/>
                    <a:pt x="21" y="38"/>
                    <a:pt x="20" y="37"/>
                  </a:cubicBezTo>
                  <a:cubicBezTo>
                    <a:pt x="16" y="35"/>
                    <a:pt x="16" y="37"/>
                    <a:pt x="18" y="40"/>
                  </a:cubicBezTo>
                  <a:cubicBezTo>
                    <a:pt x="20" y="44"/>
                    <a:pt x="15" y="40"/>
                    <a:pt x="13" y="41"/>
                  </a:cubicBezTo>
                  <a:cubicBezTo>
                    <a:pt x="10" y="38"/>
                    <a:pt x="10" y="35"/>
                    <a:pt x="9" y="33"/>
                  </a:cubicBezTo>
                  <a:cubicBezTo>
                    <a:pt x="6" y="30"/>
                    <a:pt x="7" y="29"/>
                    <a:pt x="7" y="27"/>
                  </a:cubicBezTo>
                  <a:cubicBezTo>
                    <a:pt x="6" y="26"/>
                    <a:pt x="4" y="29"/>
                    <a:pt x="4" y="26"/>
                  </a:cubicBezTo>
                  <a:cubicBezTo>
                    <a:pt x="3" y="23"/>
                    <a:pt x="0" y="23"/>
                    <a:pt x="1" y="18"/>
                  </a:cubicBezTo>
                  <a:cubicBezTo>
                    <a:pt x="3" y="15"/>
                    <a:pt x="3" y="15"/>
                    <a:pt x="1" y="14"/>
                  </a:cubicBezTo>
                  <a:cubicBezTo>
                    <a:pt x="1" y="12"/>
                    <a:pt x="1" y="12"/>
                    <a:pt x="4" y="12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12" y="0"/>
                    <a:pt x="18" y="4"/>
                    <a:pt x="18" y="3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3" y="1"/>
                    <a:pt x="24" y="3"/>
                    <a:pt x="24" y="1"/>
                  </a:cubicBezTo>
                  <a:cubicBezTo>
                    <a:pt x="24" y="1"/>
                    <a:pt x="30" y="3"/>
                    <a:pt x="33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600932" y="4957662"/>
              <a:ext cx="71822" cy="1133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20" y="9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18" y="23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23" h="36">
                  <a:moveTo>
                    <a:pt x="4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2"/>
                    <a:pt x="12" y="2"/>
                    <a:pt x="13" y="5"/>
                  </a:cubicBezTo>
                  <a:cubicBezTo>
                    <a:pt x="15" y="8"/>
                    <a:pt x="18" y="8"/>
                    <a:pt x="20" y="9"/>
                  </a:cubicBezTo>
                  <a:cubicBezTo>
                    <a:pt x="21" y="14"/>
                    <a:pt x="21" y="6"/>
                    <a:pt x="23" y="14"/>
                  </a:cubicBezTo>
                  <a:cubicBezTo>
                    <a:pt x="23" y="14"/>
                    <a:pt x="21" y="16"/>
                    <a:pt x="23" y="17"/>
                  </a:cubicBezTo>
                  <a:cubicBezTo>
                    <a:pt x="21" y="19"/>
                    <a:pt x="21" y="19"/>
                    <a:pt x="18" y="23"/>
                  </a:cubicBezTo>
                  <a:cubicBezTo>
                    <a:pt x="17" y="26"/>
                    <a:pt x="15" y="34"/>
                    <a:pt x="12" y="34"/>
                  </a:cubicBezTo>
                  <a:cubicBezTo>
                    <a:pt x="9" y="34"/>
                    <a:pt x="10" y="31"/>
                    <a:pt x="9" y="33"/>
                  </a:cubicBezTo>
                  <a:cubicBezTo>
                    <a:pt x="6" y="36"/>
                    <a:pt x="6" y="31"/>
                    <a:pt x="4" y="34"/>
                  </a:cubicBezTo>
                  <a:cubicBezTo>
                    <a:pt x="3" y="36"/>
                    <a:pt x="1" y="36"/>
                    <a:pt x="0" y="33"/>
                  </a:cubicBezTo>
                  <a:cubicBezTo>
                    <a:pt x="4" y="30"/>
                    <a:pt x="1" y="25"/>
                    <a:pt x="3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1" y="17"/>
                    <a:pt x="1" y="16"/>
                    <a:pt x="0" y="11"/>
                  </a:cubicBezTo>
                  <a:cubicBezTo>
                    <a:pt x="0" y="5"/>
                    <a:pt x="1" y="8"/>
                    <a:pt x="4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828444" y="4784436"/>
              <a:ext cx="82995" cy="100374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6" y="17"/>
                </a:cxn>
                <a:cxn ang="0">
                  <a:pos x="24" y="23"/>
                </a:cxn>
                <a:cxn ang="0">
                  <a:pos x="26" y="24"/>
                </a:cxn>
                <a:cxn ang="0">
                  <a:pos x="24" y="28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20" y="23"/>
                </a:cxn>
                <a:cxn ang="0">
                  <a:pos x="15" y="20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10"/>
                </a:cxn>
                <a:cxn ang="0">
                  <a:pos x="27" y="18"/>
                </a:cxn>
              </a:cxnLst>
              <a:rect l="0" t="0" r="r" b="b"/>
              <a:pathLst>
                <a:path w="27" h="32">
                  <a:moveTo>
                    <a:pt x="27" y="18"/>
                  </a:moveTo>
                  <a:cubicBezTo>
                    <a:pt x="26" y="18"/>
                    <a:pt x="26" y="17"/>
                    <a:pt x="26" y="17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4" y="23"/>
                    <a:pt x="27" y="23"/>
                    <a:pt x="26" y="24"/>
                  </a:cubicBezTo>
                  <a:cubicBezTo>
                    <a:pt x="24" y="26"/>
                    <a:pt x="26" y="26"/>
                    <a:pt x="24" y="28"/>
                  </a:cubicBezTo>
                  <a:cubicBezTo>
                    <a:pt x="24" y="29"/>
                    <a:pt x="23" y="29"/>
                    <a:pt x="24" y="32"/>
                  </a:cubicBezTo>
                  <a:cubicBezTo>
                    <a:pt x="24" y="32"/>
                    <a:pt x="24" y="31"/>
                    <a:pt x="23" y="31"/>
                  </a:cubicBezTo>
                  <a:cubicBezTo>
                    <a:pt x="23" y="29"/>
                    <a:pt x="24" y="28"/>
                    <a:pt x="23" y="28"/>
                  </a:cubicBezTo>
                  <a:cubicBezTo>
                    <a:pt x="21" y="26"/>
                    <a:pt x="23" y="24"/>
                    <a:pt x="21" y="26"/>
                  </a:cubicBezTo>
                  <a:cubicBezTo>
                    <a:pt x="18" y="26"/>
                    <a:pt x="23" y="28"/>
                    <a:pt x="21" y="29"/>
                  </a:cubicBezTo>
                  <a:cubicBezTo>
                    <a:pt x="21" y="31"/>
                    <a:pt x="21" y="29"/>
                    <a:pt x="20" y="29"/>
                  </a:cubicBezTo>
                  <a:cubicBezTo>
                    <a:pt x="20" y="29"/>
                    <a:pt x="17" y="28"/>
                    <a:pt x="18" y="26"/>
                  </a:cubicBezTo>
                  <a:cubicBezTo>
                    <a:pt x="20" y="26"/>
                    <a:pt x="18" y="24"/>
                    <a:pt x="20" y="23"/>
                  </a:cubicBezTo>
                  <a:cubicBezTo>
                    <a:pt x="20" y="23"/>
                    <a:pt x="18" y="21"/>
                    <a:pt x="15" y="20"/>
                  </a:cubicBezTo>
                  <a:cubicBezTo>
                    <a:pt x="12" y="17"/>
                    <a:pt x="12" y="18"/>
                    <a:pt x="11" y="17"/>
                  </a:cubicBezTo>
                  <a:cubicBezTo>
                    <a:pt x="11" y="17"/>
                    <a:pt x="11" y="17"/>
                    <a:pt x="11" y="14"/>
                  </a:cubicBezTo>
                  <a:cubicBezTo>
                    <a:pt x="11" y="12"/>
                    <a:pt x="8" y="12"/>
                    <a:pt x="6" y="12"/>
                  </a:cubicBezTo>
                  <a:cubicBezTo>
                    <a:pt x="6" y="10"/>
                    <a:pt x="6" y="12"/>
                    <a:pt x="6" y="12"/>
                  </a:cubicBezTo>
                  <a:cubicBezTo>
                    <a:pt x="8" y="14"/>
                    <a:pt x="11" y="15"/>
                    <a:pt x="9" y="15"/>
                  </a:cubicBezTo>
                  <a:cubicBezTo>
                    <a:pt x="8" y="17"/>
                    <a:pt x="8" y="18"/>
                    <a:pt x="6" y="17"/>
                  </a:cubicBezTo>
                  <a:cubicBezTo>
                    <a:pt x="6" y="15"/>
                    <a:pt x="3" y="14"/>
                    <a:pt x="3" y="14"/>
                  </a:cubicBezTo>
                  <a:cubicBezTo>
                    <a:pt x="3" y="14"/>
                    <a:pt x="0" y="12"/>
                    <a:pt x="1" y="9"/>
                  </a:cubicBezTo>
                  <a:cubicBezTo>
                    <a:pt x="1" y="6"/>
                    <a:pt x="3" y="9"/>
                    <a:pt x="3" y="7"/>
                  </a:cubicBezTo>
                  <a:cubicBezTo>
                    <a:pt x="3" y="4"/>
                    <a:pt x="3" y="6"/>
                    <a:pt x="1" y="4"/>
                  </a:cubicBezTo>
                  <a:cubicBezTo>
                    <a:pt x="0" y="4"/>
                    <a:pt x="3" y="4"/>
                    <a:pt x="3" y="3"/>
                  </a:cubicBezTo>
                  <a:cubicBezTo>
                    <a:pt x="3" y="1"/>
                    <a:pt x="3" y="0"/>
                    <a:pt x="6" y="3"/>
                  </a:cubicBezTo>
                  <a:cubicBezTo>
                    <a:pt x="11" y="6"/>
                    <a:pt x="9" y="1"/>
                    <a:pt x="12" y="3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4" y="6"/>
                    <a:pt x="17" y="7"/>
                    <a:pt x="18" y="4"/>
                  </a:cubicBezTo>
                  <a:cubicBezTo>
                    <a:pt x="20" y="6"/>
                    <a:pt x="20" y="7"/>
                    <a:pt x="21" y="10"/>
                  </a:cubicBezTo>
                  <a:cubicBezTo>
                    <a:pt x="23" y="14"/>
                    <a:pt x="27" y="17"/>
                    <a:pt x="27" y="1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783754" y="4667872"/>
              <a:ext cx="111724" cy="139229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7" y="11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33" y="17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0" y="38"/>
                </a:cxn>
                <a:cxn ang="0">
                  <a:pos x="32" y="41"/>
                </a:cxn>
                <a:cxn ang="0">
                  <a:pos x="27" y="41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17" y="39"/>
                </a:cxn>
                <a:cxn ang="0">
                  <a:pos x="9" y="32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36" h="44">
                  <a:moveTo>
                    <a:pt x="3" y="21"/>
                  </a:moveTo>
                  <a:cubicBezTo>
                    <a:pt x="6" y="21"/>
                    <a:pt x="6" y="21"/>
                    <a:pt x="6" y="19"/>
                  </a:cubicBezTo>
                  <a:cubicBezTo>
                    <a:pt x="8" y="16"/>
                    <a:pt x="9" y="19"/>
                    <a:pt x="8" y="16"/>
                  </a:cubicBezTo>
                  <a:cubicBezTo>
                    <a:pt x="8" y="11"/>
                    <a:pt x="8" y="13"/>
                    <a:pt x="11" y="13"/>
                  </a:cubicBezTo>
                  <a:cubicBezTo>
                    <a:pt x="12" y="13"/>
                    <a:pt x="12" y="8"/>
                    <a:pt x="14" y="10"/>
                  </a:cubicBezTo>
                  <a:cubicBezTo>
                    <a:pt x="15" y="13"/>
                    <a:pt x="17" y="13"/>
                    <a:pt x="17" y="11"/>
                  </a:cubicBezTo>
                  <a:cubicBezTo>
                    <a:pt x="15" y="10"/>
                    <a:pt x="21" y="5"/>
                    <a:pt x="21" y="3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3"/>
                    <a:pt x="30" y="3"/>
                    <a:pt x="32" y="2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5" y="2"/>
                    <a:pt x="35" y="3"/>
                    <a:pt x="36" y="5"/>
                  </a:cubicBezTo>
                  <a:cubicBezTo>
                    <a:pt x="36" y="8"/>
                    <a:pt x="33" y="10"/>
                    <a:pt x="33" y="13"/>
                  </a:cubicBezTo>
                  <a:cubicBezTo>
                    <a:pt x="33" y="16"/>
                    <a:pt x="32" y="14"/>
                    <a:pt x="33" y="17"/>
                  </a:cubicBezTo>
                  <a:cubicBezTo>
                    <a:pt x="33" y="22"/>
                    <a:pt x="33" y="24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3" y="27"/>
                    <a:pt x="32" y="28"/>
                  </a:cubicBezTo>
                  <a:cubicBezTo>
                    <a:pt x="32" y="30"/>
                    <a:pt x="30" y="32"/>
                    <a:pt x="32" y="32"/>
                  </a:cubicBezTo>
                  <a:cubicBezTo>
                    <a:pt x="32" y="32"/>
                    <a:pt x="33" y="35"/>
                    <a:pt x="32" y="35"/>
                  </a:cubicBezTo>
                  <a:cubicBezTo>
                    <a:pt x="32" y="35"/>
                    <a:pt x="30" y="36"/>
                    <a:pt x="30" y="38"/>
                  </a:cubicBezTo>
                  <a:cubicBezTo>
                    <a:pt x="32" y="39"/>
                    <a:pt x="32" y="41"/>
                    <a:pt x="32" y="41"/>
                  </a:cubicBezTo>
                  <a:cubicBezTo>
                    <a:pt x="30" y="44"/>
                    <a:pt x="27" y="43"/>
                    <a:pt x="27" y="41"/>
                  </a:cubicBezTo>
                  <a:cubicBezTo>
                    <a:pt x="27" y="39"/>
                    <a:pt x="26" y="41"/>
                    <a:pt x="26" y="39"/>
                  </a:cubicBezTo>
                  <a:cubicBezTo>
                    <a:pt x="23" y="38"/>
                    <a:pt x="24" y="43"/>
                    <a:pt x="20" y="39"/>
                  </a:cubicBezTo>
                  <a:cubicBezTo>
                    <a:pt x="17" y="36"/>
                    <a:pt x="17" y="38"/>
                    <a:pt x="17" y="39"/>
                  </a:cubicBezTo>
                  <a:cubicBezTo>
                    <a:pt x="12" y="35"/>
                    <a:pt x="11" y="35"/>
                    <a:pt x="9" y="32"/>
                  </a:cubicBezTo>
                  <a:cubicBezTo>
                    <a:pt x="8" y="27"/>
                    <a:pt x="5" y="27"/>
                    <a:pt x="3" y="24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19"/>
                    <a:pt x="3" y="22"/>
                    <a:pt x="3" y="2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740661" y="4637112"/>
              <a:ext cx="154817" cy="9713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9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4" y="23"/>
                </a:cxn>
                <a:cxn ang="0">
                  <a:pos x="28" y="20"/>
                </a:cxn>
                <a:cxn ang="0">
                  <a:pos x="31" y="21"/>
                </a:cxn>
                <a:cxn ang="0">
                  <a:pos x="35" y="14"/>
                </a:cxn>
                <a:cxn ang="0">
                  <a:pos x="38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47" y="7"/>
                </a:cxn>
                <a:cxn ang="0">
                  <a:pos x="43" y="3"/>
                </a:cxn>
                <a:cxn ang="0">
                  <a:pos x="35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9" y="3"/>
                </a:cxn>
              </a:cxnLst>
              <a:rect l="0" t="0" r="r" b="b"/>
              <a:pathLst>
                <a:path w="50" h="31">
                  <a:moveTo>
                    <a:pt x="9" y="3"/>
                  </a:moveTo>
                  <a:cubicBezTo>
                    <a:pt x="8" y="4"/>
                    <a:pt x="5" y="9"/>
                    <a:pt x="3" y="9"/>
                  </a:cubicBezTo>
                  <a:cubicBezTo>
                    <a:pt x="1" y="10"/>
                    <a:pt x="5" y="15"/>
                    <a:pt x="0" y="17"/>
                  </a:cubicBezTo>
                  <a:cubicBezTo>
                    <a:pt x="6" y="18"/>
                    <a:pt x="8" y="23"/>
                    <a:pt x="9" y="21"/>
                  </a:cubicBezTo>
                  <a:cubicBezTo>
                    <a:pt x="9" y="21"/>
                    <a:pt x="14" y="20"/>
                    <a:pt x="14" y="23"/>
                  </a:cubicBezTo>
                  <a:cubicBezTo>
                    <a:pt x="14" y="24"/>
                    <a:pt x="14" y="26"/>
                    <a:pt x="14" y="26"/>
                  </a:cubicBezTo>
                  <a:cubicBezTo>
                    <a:pt x="15" y="28"/>
                    <a:pt x="14" y="24"/>
                    <a:pt x="15" y="28"/>
                  </a:cubicBezTo>
                  <a:cubicBezTo>
                    <a:pt x="17" y="31"/>
                    <a:pt x="18" y="29"/>
                    <a:pt x="17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1" y="26"/>
                    <a:pt x="23" y="29"/>
                    <a:pt x="21" y="26"/>
                  </a:cubicBezTo>
                  <a:cubicBezTo>
                    <a:pt x="21" y="21"/>
                    <a:pt x="21" y="23"/>
                    <a:pt x="24" y="23"/>
                  </a:cubicBezTo>
                  <a:cubicBezTo>
                    <a:pt x="26" y="23"/>
                    <a:pt x="26" y="18"/>
                    <a:pt x="28" y="20"/>
                  </a:cubicBezTo>
                  <a:cubicBezTo>
                    <a:pt x="29" y="23"/>
                    <a:pt x="31" y="23"/>
                    <a:pt x="31" y="21"/>
                  </a:cubicBezTo>
                  <a:cubicBezTo>
                    <a:pt x="29" y="20"/>
                    <a:pt x="35" y="15"/>
                    <a:pt x="35" y="14"/>
                  </a:cubicBezTo>
                  <a:cubicBezTo>
                    <a:pt x="37" y="12"/>
                    <a:pt x="37" y="12"/>
                    <a:pt x="38" y="14"/>
                  </a:cubicBezTo>
                  <a:cubicBezTo>
                    <a:pt x="38" y="14"/>
                    <a:pt x="44" y="14"/>
                    <a:pt x="46" y="12"/>
                  </a:cubicBezTo>
                  <a:cubicBezTo>
                    <a:pt x="47" y="10"/>
                    <a:pt x="49" y="10"/>
                    <a:pt x="50" y="10"/>
                  </a:cubicBezTo>
                  <a:cubicBezTo>
                    <a:pt x="50" y="10"/>
                    <a:pt x="49" y="9"/>
                    <a:pt x="47" y="7"/>
                  </a:cubicBezTo>
                  <a:cubicBezTo>
                    <a:pt x="44" y="6"/>
                    <a:pt x="44" y="6"/>
                    <a:pt x="43" y="3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9" y="1"/>
                    <a:pt x="26" y="3"/>
                    <a:pt x="24" y="3"/>
                  </a:cubicBezTo>
                  <a:cubicBezTo>
                    <a:pt x="21" y="3"/>
                    <a:pt x="18" y="1"/>
                    <a:pt x="17" y="3"/>
                  </a:cubicBezTo>
                  <a:cubicBezTo>
                    <a:pt x="15" y="3"/>
                    <a:pt x="15" y="1"/>
                    <a:pt x="14" y="1"/>
                  </a:cubicBezTo>
                  <a:cubicBezTo>
                    <a:pt x="12" y="1"/>
                    <a:pt x="12" y="4"/>
                    <a:pt x="9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726296" y="4690537"/>
              <a:ext cx="60650" cy="372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12">
                  <a:moveTo>
                    <a:pt x="5" y="0"/>
                  </a:moveTo>
                  <a:cubicBezTo>
                    <a:pt x="11" y="1"/>
                    <a:pt x="13" y="6"/>
                    <a:pt x="14" y="4"/>
                  </a:cubicBezTo>
                  <a:cubicBezTo>
                    <a:pt x="14" y="4"/>
                    <a:pt x="19" y="3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0" y="11"/>
                    <a:pt x="16" y="12"/>
                    <a:pt x="14" y="12"/>
                  </a:cubicBezTo>
                  <a:cubicBezTo>
                    <a:pt x="11" y="9"/>
                    <a:pt x="14" y="12"/>
                    <a:pt x="13" y="12"/>
                  </a:cubicBezTo>
                  <a:cubicBezTo>
                    <a:pt x="11" y="12"/>
                    <a:pt x="7" y="9"/>
                    <a:pt x="4" y="9"/>
                  </a:cubicBezTo>
                  <a:cubicBezTo>
                    <a:pt x="0" y="9"/>
                    <a:pt x="2" y="7"/>
                    <a:pt x="0" y="6"/>
                  </a:cubicBezTo>
                  <a:cubicBezTo>
                    <a:pt x="0" y="3"/>
                    <a:pt x="5" y="3"/>
                    <a:pt x="5" y="0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675223" y="4583687"/>
              <a:ext cx="94167" cy="1262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17" y="40"/>
                </a:cxn>
                <a:cxn ang="0">
                  <a:pos x="9" y="39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8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4" y="0"/>
                </a:cxn>
              </a:cxnLst>
              <a:rect l="0" t="0" r="r" b="b"/>
              <a:pathLst>
                <a:path w="30" h="40">
                  <a:moveTo>
                    <a:pt x="24" y="0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7" y="21"/>
                    <a:pt x="29" y="20"/>
                  </a:cubicBezTo>
                  <a:cubicBezTo>
                    <a:pt x="29" y="20"/>
                    <a:pt x="29" y="20"/>
                    <a:pt x="29" y="18"/>
                  </a:cubicBezTo>
                  <a:cubicBezTo>
                    <a:pt x="27" y="18"/>
                    <a:pt x="29" y="17"/>
                    <a:pt x="30" y="20"/>
                  </a:cubicBezTo>
                  <a:cubicBezTo>
                    <a:pt x="29" y="21"/>
                    <a:pt x="26" y="26"/>
                    <a:pt x="24" y="26"/>
                  </a:cubicBezTo>
                  <a:cubicBezTo>
                    <a:pt x="23" y="28"/>
                    <a:pt x="26" y="32"/>
                    <a:pt x="21" y="34"/>
                  </a:cubicBezTo>
                  <a:cubicBezTo>
                    <a:pt x="21" y="34"/>
                    <a:pt x="20" y="34"/>
                    <a:pt x="21" y="34"/>
                  </a:cubicBezTo>
                  <a:cubicBezTo>
                    <a:pt x="21" y="37"/>
                    <a:pt x="17" y="37"/>
                    <a:pt x="17" y="40"/>
                  </a:cubicBezTo>
                  <a:cubicBezTo>
                    <a:pt x="14" y="39"/>
                    <a:pt x="12" y="37"/>
                    <a:pt x="9" y="39"/>
                  </a:cubicBezTo>
                  <a:cubicBezTo>
                    <a:pt x="6" y="39"/>
                    <a:pt x="6" y="39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2" y="26"/>
                    <a:pt x="2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1"/>
                    <a:pt x="12" y="15"/>
                    <a:pt x="12" y="12"/>
                  </a:cubicBezTo>
                  <a:cubicBezTo>
                    <a:pt x="11" y="9"/>
                    <a:pt x="9" y="9"/>
                    <a:pt x="8" y="7"/>
                  </a:cubicBezTo>
                  <a:cubicBezTo>
                    <a:pt x="8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944956" y="5088796"/>
              <a:ext cx="145240" cy="2007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8" y="11"/>
                </a:cxn>
                <a:cxn ang="0">
                  <a:pos x="41" y="11"/>
                </a:cxn>
                <a:cxn ang="0">
                  <a:pos x="47" y="14"/>
                </a:cxn>
                <a:cxn ang="0">
                  <a:pos x="44" y="31"/>
                </a:cxn>
                <a:cxn ang="0">
                  <a:pos x="23" y="48"/>
                </a:cxn>
                <a:cxn ang="0">
                  <a:pos x="18" y="61"/>
                </a:cxn>
                <a:cxn ang="0">
                  <a:pos x="12" y="58"/>
                </a:cxn>
                <a:cxn ang="0">
                  <a:pos x="6" y="56"/>
                </a:cxn>
                <a:cxn ang="0">
                  <a:pos x="7" y="47"/>
                </a:cxn>
                <a:cxn ang="0">
                  <a:pos x="11" y="39"/>
                </a:cxn>
                <a:cxn ang="0">
                  <a:pos x="4" y="39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9" y="8"/>
                </a:cxn>
                <a:cxn ang="0">
                  <a:pos x="18" y="0"/>
                </a:cxn>
              </a:cxnLst>
              <a:rect l="0" t="0" r="r" b="b"/>
              <a:pathLst>
                <a:path w="47" h="64">
                  <a:moveTo>
                    <a:pt x="18" y="0"/>
                  </a:moveTo>
                  <a:cubicBezTo>
                    <a:pt x="24" y="5"/>
                    <a:pt x="26" y="6"/>
                    <a:pt x="27" y="6"/>
                  </a:cubicBezTo>
                  <a:cubicBezTo>
                    <a:pt x="27" y="6"/>
                    <a:pt x="30" y="8"/>
                    <a:pt x="30" y="10"/>
                  </a:cubicBezTo>
                  <a:cubicBezTo>
                    <a:pt x="30" y="11"/>
                    <a:pt x="38" y="13"/>
                    <a:pt x="38" y="11"/>
                  </a:cubicBezTo>
                  <a:cubicBezTo>
                    <a:pt x="38" y="10"/>
                    <a:pt x="39" y="8"/>
                    <a:pt x="41" y="11"/>
                  </a:cubicBezTo>
                  <a:cubicBezTo>
                    <a:pt x="42" y="14"/>
                    <a:pt x="44" y="14"/>
                    <a:pt x="47" y="14"/>
                  </a:cubicBezTo>
                  <a:cubicBezTo>
                    <a:pt x="47" y="22"/>
                    <a:pt x="47" y="23"/>
                    <a:pt x="44" y="31"/>
                  </a:cubicBezTo>
                  <a:cubicBezTo>
                    <a:pt x="39" y="37"/>
                    <a:pt x="27" y="41"/>
                    <a:pt x="23" y="48"/>
                  </a:cubicBezTo>
                  <a:cubicBezTo>
                    <a:pt x="18" y="58"/>
                    <a:pt x="21" y="58"/>
                    <a:pt x="18" y="61"/>
                  </a:cubicBezTo>
                  <a:cubicBezTo>
                    <a:pt x="15" y="64"/>
                    <a:pt x="15" y="58"/>
                    <a:pt x="12" y="58"/>
                  </a:cubicBezTo>
                  <a:cubicBezTo>
                    <a:pt x="7" y="56"/>
                    <a:pt x="6" y="59"/>
                    <a:pt x="6" y="56"/>
                  </a:cubicBezTo>
                  <a:cubicBezTo>
                    <a:pt x="4" y="53"/>
                    <a:pt x="11" y="53"/>
                    <a:pt x="7" y="47"/>
                  </a:cubicBezTo>
                  <a:cubicBezTo>
                    <a:pt x="11" y="47"/>
                    <a:pt x="11" y="42"/>
                    <a:pt x="11" y="39"/>
                  </a:cubicBezTo>
                  <a:cubicBezTo>
                    <a:pt x="11" y="36"/>
                    <a:pt x="9" y="44"/>
                    <a:pt x="4" y="39"/>
                  </a:cubicBezTo>
                  <a:cubicBezTo>
                    <a:pt x="0" y="34"/>
                    <a:pt x="4" y="37"/>
                    <a:pt x="3" y="27"/>
                  </a:cubicBezTo>
                  <a:cubicBezTo>
                    <a:pt x="1" y="20"/>
                    <a:pt x="6" y="25"/>
                    <a:pt x="6" y="19"/>
                  </a:cubicBezTo>
                  <a:cubicBezTo>
                    <a:pt x="6" y="14"/>
                    <a:pt x="11" y="16"/>
                    <a:pt x="9" y="8"/>
                  </a:cubicBezTo>
                  <a:cubicBezTo>
                    <a:pt x="9" y="2"/>
                    <a:pt x="20" y="5"/>
                    <a:pt x="18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691184" y="5124413"/>
              <a:ext cx="19152" cy="43712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1" y="13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0" y="11"/>
                    <a:pt x="3" y="10"/>
                    <a:pt x="3" y="10"/>
                  </a:cubicBezTo>
                  <a:cubicBezTo>
                    <a:pt x="4" y="8"/>
                    <a:pt x="3" y="8"/>
                    <a:pt x="1" y="6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0"/>
                    <a:pt x="1" y="2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8"/>
                    <a:pt x="4" y="8"/>
                    <a:pt x="6" y="10"/>
                  </a:cubicBezTo>
                  <a:cubicBezTo>
                    <a:pt x="6" y="11"/>
                    <a:pt x="6" y="13"/>
                    <a:pt x="4" y="13"/>
                  </a:cubicBezTo>
                  <a:cubicBezTo>
                    <a:pt x="1" y="14"/>
                    <a:pt x="1" y="13"/>
                    <a:pt x="1" y="1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2713529" y="5142222"/>
              <a:ext cx="12769" cy="1619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0" y="3"/>
                    <a:pt x="2" y="0"/>
                    <a:pt x="3" y="2"/>
                  </a:cubicBezTo>
                  <a:cubicBezTo>
                    <a:pt x="4" y="2"/>
                    <a:pt x="3" y="5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2734277" y="5151935"/>
              <a:ext cx="9577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710336" y="5132508"/>
              <a:ext cx="9577" cy="1619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1" y="5"/>
                    <a:pt x="0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684800" y="5138983"/>
              <a:ext cx="15960" cy="97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3" y="0"/>
                    <a:pt x="5" y="3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2713529" y="5168125"/>
              <a:ext cx="9577" cy="97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2" y="3"/>
                    <a:pt x="2" y="3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2713529" y="512117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016778" y="4557784"/>
              <a:ext cx="55861" cy="291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1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18" h="9">
                  <a:moveTo>
                    <a:pt x="0" y="1"/>
                  </a:move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16" y="3"/>
                    <a:pt x="16" y="6"/>
                  </a:cubicBez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12" y="9"/>
                    <a:pt x="7" y="8"/>
                  </a:cubicBezTo>
                  <a:cubicBezTo>
                    <a:pt x="1" y="6"/>
                    <a:pt x="4" y="4"/>
                    <a:pt x="1" y="4"/>
                  </a:cubicBezTo>
                  <a:cubicBezTo>
                    <a:pt x="0" y="3"/>
                    <a:pt x="0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109349" y="4514073"/>
              <a:ext cx="75015" cy="696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2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9" y="1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21" y="12"/>
                </a:cxn>
                <a:cxn ang="0">
                  <a:pos x="23" y="18"/>
                </a:cxn>
              </a:cxnLst>
              <a:rect l="0" t="0" r="r" b="b"/>
              <a:pathLst>
                <a:path w="24" h="22">
                  <a:moveTo>
                    <a:pt x="23" y="18"/>
                  </a:moveTo>
                  <a:cubicBezTo>
                    <a:pt x="17" y="15"/>
                    <a:pt x="15" y="20"/>
                    <a:pt x="12" y="18"/>
                  </a:cubicBezTo>
                  <a:cubicBezTo>
                    <a:pt x="4" y="15"/>
                    <a:pt x="8" y="22"/>
                    <a:pt x="4" y="18"/>
                  </a:cubicBezTo>
                  <a:cubicBezTo>
                    <a:pt x="1" y="15"/>
                    <a:pt x="0" y="17"/>
                    <a:pt x="0" y="14"/>
                  </a:cubicBezTo>
                  <a:cubicBezTo>
                    <a:pt x="1" y="11"/>
                    <a:pt x="11" y="17"/>
                    <a:pt x="15" y="14"/>
                  </a:cubicBezTo>
                  <a:cubicBezTo>
                    <a:pt x="17" y="14"/>
                    <a:pt x="20" y="15"/>
                    <a:pt x="17" y="11"/>
                  </a:cubicBezTo>
                  <a:cubicBezTo>
                    <a:pt x="11" y="6"/>
                    <a:pt x="17" y="6"/>
                    <a:pt x="14" y="4"/>
                  </a:cubicBezTo>
                  <a:cubicBezTo>
                    <a:pt x="9" y="3"/>
                    <a:pt x="8" y="4"/>
                    <a:pt x="9" y="1"/>
                  </a:cubicBezTo>
                  <a:cubicBezTo>
                    <a:pt x="9" y="0"/>
                    <a:pt x="15" y="0"/>
                    <a:pt x="17" y="1"/>
                  </a:cubicBezTo>
                  <a:cubicBezTo>
                    <a:pt x="20" y="3"/>
                    <a:pt x="20" y="1"/>
                    <a:pt x="23" y="1"/>
                  </a:cubicBezTo>
                  <a:cubicBezTo>
                    <a:pt x="21" y="6"/>
                    <a:pt x="24" y="9"/>
                    <a:pt x="21" y="12"/>
                  </a:cubicBezTo>
                  <a:cubicBezTo>
                    <a:pt x="20" y="15"/>
                    <a:pt x="23" y="14"/>
                    <a:pt x="23" y="1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171594" y="4507597"/>
              <a:ext cx="92570" cy="8580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14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6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7" y="2"/>
                </a:cxn>
                <a:cxn ang="0">
                  <a:pos x="3" y="3"/>
                </a:cxn>
              </a:cxnLst>
              <a:rect l="0" t="0" r="r" b="b"/>
              <a:pathLst>
                <a:path w="30" h="27">
                  <a:moveTo>
                    <a:pt x="3" y="3"/>
                  </a:moveTo>
                  <a:cubicBezTo>
                    <a:pt x="1" y="8"/>
                    <a:pt x="4" y="11"/>
                    <a:pt x="1" y="14"/>
                  </a:cubicBezTo>
                  <a:cubicBezTo>
                    <a:pt x="0" y="17"/>
                    <a:pt x="3" y="16"/>
                    <a:pt x="3" y="20"/>
                  </a:cubicBezTo>
                  <a:cubicBezTo>
                    <a:pt x="4" y="27"/>
                    <a:pt x="6" y="23"/>
                    <a:pt x="7" y="20"/>
                  </a:cubicBezTo>
                  <a:cubicBezTo>
                    <a:pt x="9" y="17"/>
                    <a:pt x="10" y="16"/>
                    <a:pt x="12" y="17"/>
                  </a:cubicBezTo>
                  <a:cubicBezTo>
                    <a:pt x="12" y="20"/>
                    <a:pt x="14" y="20"/>
                    <a:pt x="15" y="17"/>
                  </a:cubicBezTo>
                  <a:cubicBezTo>
                    <a:pt x="18" y="16"/>
                    <a:pt x="24" y="17"/>
                    <a:pt x="26" y="19"/>
                  </a:cubicBezTo>
                  <a:cubicBezTo>
                    <a:pt x="27" y="20"/>
                    <a:pt x="30" y="16"/>
                    <a:pt x="29" y="14"/>
                  </a:cubicBezTo>
                  <a:cubicBezTo>
                    <a:pt x="26" y="13"/>
                    <a:pt x="26" y="11"/>
                    <a:pt x="24" y="11"/>
                  </a:cubicBezTo>
                  <a:cubicBezTo>
                    <a:pt x="21" y="11"/>
                    <a:pt x="20" y="9"/>
                    <a:pt x="21" y="9"/>
                  </a:cubicBezTo>
                  <a:cubicBezTo>
                    <a:pt x="24" y="9"/>
                    <a:pt x="23" y="6"/>
                    <a:pt x="20" y="8"/>
                  </a:cubicBezTo>
                  <a:cubicBezTo>
                    <a:pt x="15" y="9"/>
                    <a:pt x="18" y="3"/>
                    <a:pt x="15" y="5"/>
                  </a:cubicBezTo>
                  <a:cubicBezTo>
                    <a:pt x="14" y="6"/>
                    <a:pt x="9" y="0"/>
                    <a:pt x="7" y="2"/>
                  </a:cubicBezTo>
                  <a:cubicBezTo>
                    <a:pt x="6" y="3"/>
                    <a:pt x="4" y="0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3"/>
            <p:cNvSpPr>
              <a:spLocks/>
            </p:cNvSpPr>
            <p:nvPr/>
          </p:nvSpPr>
          <p:spPr bwMode="auto">
            <a:xfrm>
              <a:off x="4317558" y="4603115"/>
              <a:ext cx="11172" cy="1457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1" y="5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54"/>
            <p:cNvSpPr>
              <a:spLocks/>
            </p:cNvSpPr>
            <p:nvPr/>
          </p:nvSpPr>
          <p:spPr bwMode="auto">
            <a:xfrm>
              <a:off x="4338307" y="4617685"/>
              <a:ext cx="12769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4" y="1"/>
                    <a:pt x="4" y="1"/>
                    <a:pt x="2" y="1"/>
                  </a:cubicBezTo>
                  <a:cubicBezTo>
                    <a:pt x="0" y="1"/>
                    <a:pt x="0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55"/>
            <p:cNvSpPr>
              <a:spLocks/>
            </p:cNvSpPr>
            <p:nvPr/>
          </p:nvSpPr>
          <p:spPr bwMode="auto">
            <a:xfrm>
              <a:off x="4335114" y="4667872"/>
              <a:ext cx="9577" cy="12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2" y="2"/>
                  </a:cubicBezTo>
                  <a:cubicBezTo>
                    <a:pt x="2" y="4"/>
                    <a:pt x="0" y="2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>
              <a:spLocks/>
            </p:cNvSpPr>
            <p:nvPr/>
          </p:nvSpPr>
          <p:spPr bwMode="auto">
            <a:xfrm>
              <a:off x="3471652" y="6819443"/>
              <a:ext cx="52670" cy="46949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2" y="14"/>
                </a:cxn>
              </a:cxnLst>
              <a:rect l="0" t="0" r="r" b="b"/>
              <a:pathLst>
                <a:path w="17" h="15">
                  <a:moveTo>
                    <a:pt x="2" y="14"/>
                  </a:moveTo>
                  <a:cubicBezTo>
                    <a:pt x="0" y="12"/>
                    <a:pt x="0" y="10"/>
                    <a:pt x="0" y="10"/>
                  </a:cubicBezTo>
                  <a:cubicBezTo>
                    <a:pt x="2" y="10"/>
                    <a:pt x="0" y="9"/>
                    <a:pt x="2" y="7"/>
                  </a:cubicBezTo>
                  <a:cubicBezTo>
                    <a:pt x="5" y="6"/>
                    <a:pt x="3" y="6"/>
                    <a:pt x="5" y="6"/>
                  </a:cubicBezTo>
                  <a:cubicBezTo>
                    <a:pt x="6" y="6"/>
                    <a:pt x="6" y="6"/>
                    <a:pt x="5" y="4"/>
                  </a:cubicBezTo>
                  <a:cubicBezTo>
                    <a:pt x="5" y="4"/>
                    <a:pt x="6" y="4"/>
                    <a:pt x="5" y="3"/>
                  </a:cubicBezTo>
                  <a:cubicBezTo>
                    <a:pt x="5" y="3"/>
                    <a:pt x="8" y="3"/>
                    <a:pt x="6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3" y="6"/>
                    <a:pt x="11" y="3"/>
                    <a:pt x="13" y="3"/>
                  </a:cubicBezTo>
                  <a:cubicBezTo>
                    <a:pt x="14" y="1"/>
                    <a:pt x="14" y="1"/>
                    <a:pt x="16" y="3"/>
                  </a:cubicBezTo>
                  <a:cubicBezTo>
                    <a:pt x="16" y="4"/>
                    <a:pt x="14" y="4"/>
                    <a:pt x="16" y="4"/>
                  </a:cubicBezTo>
                  <a:cubicBezTo>
                    <a:pt x="17" y="6"/>
                    <a:pt x="16" y="6"/>
                    <a:pt x="14" y="6"/>
                  </a:cubicBezTo>
                  <a:cubicBezTo>
                    <a:pt x="11" y="7"/>
                    <a:pt x="14" y="9"/>
                    <a:pt x="11" y="7"/>
                  </a:cubicBezTo>
                  <a:cubicBezTo>
                    <a:pt x="6" y="7"/>
                    <a:pt x="5" y="7"/>
                    <a:pt x="8" y="9"/>
                  </a:cubicBezTo>
                  <a:cubicBezTo>
                    <a:pt x="10" y="9"/>
                    <a:pt x="10" y="12"/>
                    <a:pt x="8" y="10"/>
                  </a:cubicBezTo>
                  <a:cubicBezTo>
                    <a:pt x="6" y="9"/>
                    <a:pt x="8" y="12"/>
                    <a:pt x="6" y="10"/>
                  </a:cubicBezTo>
                  <a:cubicBezTo>
                    <a:pt x="3" y="9"/>
                    <a:pt x="6" y="14"/>
                    <a:pt x="5" y="12"/>
                  </a:cubicBezTo>
                  <a:cubicBezTo>
                    <a:pt x="0" y="10"/>
                    <a:pt x="5" y="15"/>
                    <a:pt x="2" y="1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>
              <a:spLocks/>
            </p:cNvSpPr>
            <p:nvPr/>
          </p:nvSpPr>
          <p:spPr bwMode="auto">
            <a:xfrm>
              <a:off x="3441327" y="6822681"/>
              <a:ext cx="46286" cy="3399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4" y="11"/>
                </a:cxn>
                <a:cxn ang="0">
                  <a:pos x="3" y="11"/>
                </a:cxn>
              </a:cxnLst>
              <a:rect l="0" t="0" r="r" b="b"/>
              <a:pathLst>
                <a:path w="15" h="11">
                  <a:moveTo>
                    <a:pt x="3" y="11"/>
                  </a:moveTo>
                  <a:cubicBezTo>
                    <a:pt x="1" y="10"/>
                    <a:pt x="3" y="11"/>
                    <a:pt x="1" y="10"/>
                  </a:cubicBezTo>
                  <a:cubicBezTo>
                    <a:pt x="0" y="8"/>
                    <a:pt x="1" y="10"/>
                    <a:pt x="1" y="8"/>
                  </a:cubicBezTo>
                  <a:cubicBezTo>
                    <a:pt x="1" y="8"/>
                    <a:pt x="3" y="10"/>
                    <a:pt x="4" y="8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7" y="5"/>
                    <a:pt x="6" y="5"/>
                    <a:pt x="4" y="5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6" y="5"/>
                    <a:pt x="6" y="3"/>
                    <a:pt x="4" y="3"/>
                  </a:cubicBezTo>
                  <a:cubicBezTo>
                    <a:pt x="3" y="2"/>
                    <a:pt x="1" y="0"/>
                    <a:pt x="4" y="2"/>
                  </a:cubicBezTo>
                  <a:cubicBezTo>
                    <a:pt x="9" y="3"/>
                    <a:pt x="7" y="2"/>
                    <a:pt x="9" y="2"/>
                  </a:cubicBezTo>
                  <a:cubicBezTo>
                    <a:pt x="9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5" y="2"/>
                    <a:pt x="15" y="2"/>
                    <a:pt x="13" y="3"/>
                  </a:cubicBezTo>
                  <a:cubicBezTo>
                    <a:pt x="12" y="5"/>
                    <a:pt x="12" y="3"/>
                    <a:pt x="10" y="6"/>
                  </a:cubicBezTo>
                  <a:cubicBezTo>
                    <a:pt x="9" y="8"/>
                    <a:pt x="9" y="8"/>
                    <a:pt x="7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4" y="11"/>
                    <a:pt x="4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232"/>
            <p:cNvSpPr>
              <a:spLocks noEditPoints="1"/>
            </p:cNvSpPr>
            <p:nvPr/>
          </p:nvSpPr>
          <p:spPr bwMode="auto">
            <a:xfrm>
              <a:off x="3075832" y="5669997"/>
              <a:ext cx="218658" cy="1330769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233"/>
            <p:cNvSpPr>
              <a:spLocks noEditPoints="1"/>
            </p:cNvSpPr>
            <p:nvPr/>
          </p:nvSpPr>
          <p:spPr bwMode="auto">
            <a:xfrm>
              <a:off x="3128501" y="5807606"/>
              <a:ext cx="494775" cy="1172113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3576991" y="7203132"/>
              <a:ext cx="27132" cy="210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39"/>
            <p:cNvSpPr>
              <a:spLocks noEditPoints="1"/>
            </p:cNvSpPr>
            <p:nvPr/>
          </p:nvSpPr>
          <p:spPr bwMode="auto">
            <a:xfrm>
              <a:off x="2997625" y="4289040"/>
              <a:ext cx="154817" cy="197511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40"/>
            <p:cNvSpPr>
              <a:spLocks noEditPoints="1"/>
            </p:cNvSpPr>
            <p:nvPr/>
          </p:nvSpPr>
          <p:spPr bwMode="auto">
            <a:xfrm>
              <a:off x="2855577" y="4407222"/>
              <a:ext cx="266541" cy="116564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3138078" y="4543213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3237033" y="4747201"/>
              <a:ext cx="17557" cy="1780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3254589" y="4753676"/>
              <a:ext cx="9577" cy="113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3359929" y="4787673"/>
              <a:ext cx="19152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3434943" y="4860526"/>
              <a:ext cx="9577" cy="485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3444520" y="4865383"/>
              <a:ext cx="4788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249"/>
            <p:cNvSpPr>
              <a:spLocks/>
            </p:cNvSpPr>
            <p:nvPr/>
          </p:nvSpPr>
          <p:spPr bwMode="auto">
            <a:xfrm>
              <a:off x="3444520" y="4777960"/>
              <a:ext cx="7980" cy="1619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3415791" y="4797388"/>
              <a:ext cx="33517" cy="2428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251"/>
            <p:cNvSpPr>
              <a:spLocks/>
            </p:cNvSpPr>
            <p:nvPr/>
          </p:nvSpPr>
          <p:spPr bwMode="auto">
            <a:xfrm>
              <a:off x="3418983" y="4753676"/>
              <a:ext cx="12769" cy="80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252"/>
            <p:cNvSpPr>
              <a:spLocks/>
            </p:cNvSpPr>
            <p:nvPr/>
          </p:nvSpPr>
          <p:spPr bwMode="auto">
            <a:xfrm>
              <a:off x="3434943" y="4718059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253"/>
            <p:cNvSpPr>
              <a:spLocks/>
            </p:cNvSpPr>
            <p:nvPr/>
          </p:nvSpPr>
          <p:spPr bwMode="auto">
            <a:xfrm>
              <a:off x="3441328" y="4697013"/>
              <a:ext cx="7980" cy="129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3431751" y="4650064"/>
              <a:ext cx="3192" cy="1457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3471652" y="4718059"/>
              <a:ext cx="9577" cy="1619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3332796" y="4567498"/>
              <a:ext cx="3192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3343969" y="4583687"/>
              <a:ext cx="12769" cy="3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3434943" y="4667872"/>
              <a:ext cx="14364" cy="2266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3418983" y="4620923"/>
              <a:ext cx="12769" cy="1942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3425367" y="4620923"/>
              <a:ext cx="15960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3434943" y="4637112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3388658" y="4573973"/>
              <a:ext cx="6384" cy="323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263"/>
            <p:cNvSpPr>
              <a:spLocks/>
            </p:cNvSpPr>
            <p:nvPr/>
          </p:nvSpPr>
          <p:spPr bwMode="auto">
            <a:xfrm>
              <a:off x="3388658" y="4561022"/>
              <a:ext cx="6384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264"/>
            <p:cNvSpPr>
              <a:spLocks/>
            </p:cNvSpPr>
            <p:nvPr/>
          </p:nvSpPr>
          <p:spPr bwMode="auto">
            <a:xfrm>
              <a:off x="3409406" y="4611210"/>
              <a:ext cx="6384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265"/>
            <p:cNvSpPr>
              <a:spLocks/>
            </p:cNvSpPr>
            <p:nvPr/>
          </p:nvSpPr>
          <p:spPr bwMode="auto">
            <a:xfrm>
              <a:off x="3403022" y="4596638"/>
              <a:ext cx="3192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266"/>
            <p:cNvSpPr>
              <a:spLocks/>
            </p:cNvSpPr>
            <p:nvPr/>
          </p:nvSpPr>
          <p:spPr bwMode="auto">
            <a:xfrm>
              <a:off x="3396638" y="4593400"/>
              <a:ext cx="6384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267"/>
            <p:cNvSpPr>
              <a:spLocks/>
            </p:cNvSpPr>
            <p:nvPr/>
          </p:nvSpPr>
          <p:spPr bwMode="auto">
            <a:xfrm>
              <a:off x="3418983" y="460311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268"/>
            <p:cNvSpPr>
              <a:spLocks/>
            </p:cNvSpPr>
            <p:nvPr/>
          </p:nvSpPr>
          <p:spPr bwMode="auto">
            <a:xfrm>
              <a:off x="3418983" y="4583687"/>
              <a:ext cx="6384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269"/>
            <p:cNvSpPr>
              <a:spLocks noEditPoints="1"/>
            </p:cNvSpPr>
            <p:nvPr/>
          </p:nvSpPr>
          <p:spPr bwMode="auto">
            <a:xfrm>
              <a:off x="1478186" y="2007953"/>
              <a:ext cx="2173820" cy="1777597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270"/>
            <p:cNvSpPr>
              <a:spLocks/>
            </p:cNvSpPr>
            <p:nvPr/>
          </p:nvSpPr>
          <p:spPr bwMode="auto">
            <a:xfrm>
              <a:off x="4301598" y="3921541"/>
              <a:ext cx="23941" cy="113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271"/>
            <p:cNvSpPr>
              <a:spLocks/>
            </p:cNvSpPr>
            <p:nvPr/>
          </p:nvSpPr>
          <p:spPr bwMode="auto">
            <a:xfrm>
              <a:off x="4264889" y="3892400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72"/>
            <p:cNvSpPr>
              <a:spLocks/>
            </p:cNvSpPr>
            <p:nvPr/>
          </p:nvSpPr>
          <p:spPr bwMode="auto">
            <a:xfrm>
              <a:off x="4236160" y="3895637"/>
              <a:ext cx="19152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289"/>
            <p:cNvSpPr>
              <a:spLocks noEditPoints="1"/>
            </p:cNvSpPr>
            <p:nvPr/>
          </p:nvSpPr>
          <p:spPr bwMode="auto">
            <a:xfrm>
              <a:off x="806250" y="2598867"/>
              <a:ext cx="2529738" cy="1978345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blipFill>
              <a:blip r:embed="rId3"/>
              <a:tile tx="0" ty="0" sx="100000" sy="100000" flip="none" algn="tl"/>
            </a:blip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290"/>
            <p:cNvSpPr>
              <a:spLocks/>
            </p:cNvSpPr>
            <p:nvPr/>
          </p:nvSpPr>
          <p:spPr bwMode="auto">
            <a:xfrm>
              <a:off x="3102965" y="4967376"/>
              <a:ext cx="987954" cy="1230395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291"/>
            <p:cNvSpPr>
              <a:spLocks/>
            </p:cNvSpPr>
            <p:nvPr/>
          </p:nvSpPr>
          <p:spPr bwMode="auto">
            <a:xfrm>
              <a:off x="3701483" y="5064513"/>
              <a:ext cx="7980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292"/>
            <p:cNvSpPr>
              <a:spLocks/>
            </p:cNvSpPr>
            <p:nvPr/>
          </p:nvSpPr>
          <p:spPr bwMode="auto">
            <a:xfrm>
              <a:off x="3701483" y="5111462"/>
              <a:ext cx="11172" cy="1295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293"/>
            <p:cNvSpPr>
              <a:spLocks/>
            </p:cNvSpPr>
            <p:nvPr/>
          </p:nvSpPr>
          <p:spPr bwMode="auto">
            <a:xfrm>
              <a:off x="3695100" y="5114700"/>
              <a:ext cx="7980" cy="1457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294"/>
            <p:cNvSpPr>
              <a:spLocks/>
            </p:cNvSpPr>
            <p:nvPr/>
          </p:nvSpPr>
          <p:spPr bwMode="auto">
            <a:xfrm>
              <a:off x="3675946" y="5138984"/>
              <a:ext cx="9577" cy="971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295"/>
            <p:cNvSpPr>
              <a:spLocks/>
            </p:cNvSpPr>
            <p:nvPr/>
          </p:nvSpPr>
          <p:spPr bwMode="auto">
            <a:xfrm>
              <a:off x="3682331" y="5148697"/>
              <a:ext cx="9577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296"/>
            <p:cNvSpPr>
              <a:spLocks/>
            </p:cNvSpPr>
            <p:nvPr/>
          </p:nvSpPr>
          <p:spPr bwMode="auto">
            <a:xfrm>
              <a:off x="3682331" y="5142222"/>
              <a:ext cx="9577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297"/>
            <p:cNvSpPr>
              <a:spLocks/>
            </p:cNvSpPr>
            <p:nvPr/>
          </p:nvSpPr>
          <p:spPr bwMode="auto">
            <a:xfrm>
              <a:off x="3703080" y="5104986"/>
              <a:ext cx="9577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298"/>
            <p:cNvSpPr>
              <a:spLocks/>
            </p:cNvSpPr>
            <p:nvPr/>
          </p:nvSpPr>
          <p:spPr bwMode="auto">
            <a:xfrm>
              <a:off x="2895478" y="4834623"/>
              <a:ext cx="151625" cy="7932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299"/>
            <p:cNvSpPr>
              <a:spLocks/>
            </p:cNvSpPr>
            <p:nvPr/>
          </p:nvSpPr>
          <p:spPr bwMode="auto">
            <a:xfrm>
              <a:off x="2930592" y="4894524"/>
              <a:ext cx="7980" cy="1619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300"/>
            <p:cNvSpPr>
              <a:spLocks/>
            </p:cNvSpPr>
            <p:nvPr/>
          </p:nvSpPr>
          <p:spPr bwMode="auto">
            <a:xfrm>
              <a:off x="3000818" y="4868620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5494369" y="3408639"/>
              <a:ext cx="448292" cy="305283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4684551" y="3299379"/>
              <a:ext cx="114081" cy="15906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2" y="12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1" y="17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36"/>
                </a:cxn>
                <a:cxn ang="0">
                  <a:pos x="33" y="40"/>
                </a:cxn>
                <a:cxn ang="0">
                  <a:pos x="28" y="40"/>
                </a:cxn>
                <a:cxn ang="0">
                  <a:pos x="19" y="45"/>
                </a:cxn>
                <a:cxn ang="0">
                  <a:pos x="18" y="47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7" y="39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7" y="34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6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8" y="6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5"/>
                </a:cxn>
                <a:cxn ang="0">
                  <a:pos x="24" y="9"/>
                </a:cxn>
              </a:cxnLst>
              <a:rect l="0" t="0" r="r" b="b"/>
              <a:pathLst>
                <a:path w="37" h="51">
                  <a:moveTo>
                    <a:pt x="24" y="9"/>
                  </a:moveTo>
                  <a:cubicBezTo>
                    <a:pt x="21" y="9"/>
                    <a:pt x="25" y="11"/>
                    <a:pt x="22" y="12"/>
                  </a:cubicBezTo>
                  <a:cubicBezTo>
                    <a:pt x="18" y="14"/>
                    <a:pt x="28" y="19"/>
                    <a:pt x="28" y="16"/>
                  </a:cubicBezTo>
                  <a:cubicBezTo>
                    <a:pt x="28" y="14"/>
                    <a:pt x="30" y="12"/>
                    <a:pt x="30" y="14"/>
                  </a:cubicBezTo>
                  <a:cubicBezTo>
                    <a:pt x="31" y="17"/>
                    <a:pt x="31" y="16"/>
                    <a:pt x="31" y="17"/>
                  </a:cubicBezTo>
                  <a:cubicBezTo>
                    <a:pt x="33" y="19"/>
                    <a:pt x="33" y="17"/>
                    <a:pt x="34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4" y="19"/>
                    <a:pt x="34" y="20"/>
                    <a:pt x="36" y="23"/>
                  </a:cubicBezTo>
                  <a:cubicBezTo>
                    <a:pt x="37" y="26"/>
                    <a:pt x="37" y="31"/>
                    <a:pt x="36" y="36"/>
                  </a:cubicBezTo>
                  <a:cubicBezTo>
                    <a:pt x="33" y="40"/>
                    <a:pt x="36" y="40"/>
                    <a:pt x="33" y="40"/>
                  </a:cubicBezTo>
                  <a:cubicBezTo>
                    <a:pt x="30" y="40"/>
                    <a:pt x="31" y="40"/>
                    <a:pt x="28" y="40"/>
                  </a:cubicBezTo>
                  <a:cubicBezTo>
                    <a:pt x="24" y="42"/>
                    <a:pt x="21" y="47"/>
                    <a:pt x="19" y="45"/>
                  </a:cubicBezTo>
                  <a:cubicBezTo>
                    <a:pt x="19" y="42"/>
                    <a:pt x="19" y="45"/>
                    <a:pt x="18" y="47"/>
                  </a:cubicBezTo>
                  <a:cubicBezTo>
                    <a:pt x="18" y="48"/>
                    <a:pt x="4" y="51"/>
                    <a:pt x="7" y="48"/>
                  </a:cubicBezTo>
                  <a:cubicBezTo>
                    <a:pt x="12" y="44"/>
                    <a:pt x="3" y="50"/>
                    <a:pt x="6" y="47"/>
                  </a:cubicBezTo>
                  <a:cubicBezTo>
                    <a:pt x="7" y="44"/>
                    <a:pt x="0" y="47"/>
                    <a:pt x="4" y="44"/>
                  </a:cubicBezTo>
                  <a:cubicBezTo>
                    <a:pt x="7" y="39"/>
                    <a:pt x="0" y="44"/>
                    <a:pt x="3" y="40"/>
                  </a:cubicBezTo>
                  <a:cubicBezTo>
                    <a:pt x="6" y="37"/>
                    <a:pt x="9" y="40"/>
                    <a:pt x="7" y="39"/>
                  </a:cubicBezTo>
                  <a:cubicBezTo>
                    <a:pt x="6" y="37"/>
                    <a:pt x="7" y="36"/>
                    <a:pt x="12" y="36"/>
                  </a:cubicBezTo>
                  <a:cubicBezTo>
                    <a:pt x="16" y="36"/>
                    <a:pt x="15" y="34"/>
                    <a:pt x="13" y="34"/>
                  </a:cubicBezTo>
                  <a:cubicBezTo>
                    <a:pt x="12" y="34"/>
                    <a:pt x="3" y="37"/>
                    <a:pt x="7" y="34"/>
                  </a:cubicBezTo>
                  <a:cubicBezTo>
                    <a:pt x="12" y="31"/>
                    <a:pt x="7" y="30"/>
                    <a:pt x="12" y="30"/>
                  </a:cubicBezTo>
                  <a:cubicBezTo>
                    <a:pt x="16" y="28"/>
                    <a:pt x="12" y="26"/>
                    <a:pt x="10" y="28"/>
                  </a:cubicBezTo>
                  <a:cubicBezTo>
                    <a:pt x="9" y="28"/>
                    <a:pt x="3" y="25"/>
                    <a:pt x="6" y="23"/>
                  </a:cubicBezTo>
                  <a:cubicBezTo>
                    <a:pt x="7" y="22"/>
                    <a:pt x="6" y="22"/>
                    <a:pt x="9" y="20"/>
                  </a:cubicBezTo>
                  <a:cubicBezTo>
                    <a:pt x="12" y="19"/>
                    <a:pt x="3" y="20"/>
                    <a:pt x="6" y="17"/>
                  </a:cubicBezTo>
                  <a:cubicBezTo>
                    <a:pt x="7" y="16"/>
                    <a:pt x="4" y="17"/>
                    <a:pt x="4" y="16"/>
                  </a:cubicBezTo>
                  <a:cubicBezTo>
                    <a:pt x="6" y="14"/>
                    <a:pt x="9" y="14"/>
                    <a:pt x="12" y="16"/>
                  </a:cubicBezTo>
                  <a:cubicBezTo>
                    <a:pt x="13" y="16"/>
                    <a:pt x="13" y="14"/>
                    <a:pt x="15" y="16"/>
                  </a:cubicBezTo>
                  <a:cubicBezTo>
                    <a:pt x="18" y="16"/>
                    <a:pt x="16" y="14"/>
                    <a:pt x="19" y="12"/>
                  </a:cubicBezTo>
                  <a:cubicBezTo>
                    <a:pt x="22" y="9"/>
                    <a:pt x="16" y="11"/>
                    <a:pt x="15" y="11"/>
                  </a:cubicBezTo>
                  <a:cubicBezTo>
                    <a:pt x="15" y="9"/>
                    <a:pt x="19" y="9"/>
                    <a:pt x="18" y="6"/>
                  </a:cubicBezTo>
                  <a:cubicBezTo>
                    <a:pt x="18" y="5"/>
                    <a:pt x="22" y="3"/>
                    <a:pt x="24" y="3"/>
                  </a:cubicBezTo>
                  <a:cubicBezTo>
                    <a:pt x="27" y="3"/>
                    <a:pt x="25" y="0"/>
                    <a:pt x="28" y="1"/>
                  </a:cubicBezTo>
                  <a:cubicBezTo>
                    <a:pt x="31" y="3"/>
                    <a:pt x="28" y="3"/>
                    <a:pt x="28" y="5"/>
                  </a:cubicBezTo>
                  <a:cubicBezTo>
                    <a:pt x="25" y="6"/>
                    <a:pt x="27" y="9"/>
                    <a:pt x="24" y="9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7118824" y="3424705"/>
              <a:ext cx="800177" cy="385621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"/>
            <p:cNvSpPr>
              <a:spLocks/>
            </p:cNvSpPr>
            <p:nvPr/>
          </p:nvSpPr>
          <p:spPr bwMode="auto">
            <a:xfrm>
              <a:off x="6762118" y="3371683"/>
              <a:ext cx="1528049" cy="1142400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1"/>
            <p:cNvSpPr>
              <a:spLocks noEditPoints="1"/>
            </p:cNvSpPr>
            <p:nvPr/>
          </p:nvSpPr>
          <p:spPr bwMode="auto">
            <a:xfrm>
              <a:off x="9059816" y="6215633"/>
              <a:ext cx="305289" cy="427396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3" y="68"/>
                </a:cxn>
                <a:cxn ang="0">
                  <a:pos x="53" y="70"/>
                </a:cxn>
                <a:cxn ang="0">
                  <a:pos x="56" y="74"/>
                </a:cxn>
                <a:cxn ang="0">
                  <a:pos x="62" y="76"/>
                </a:cxn>
                <a:cxn ang="0">
                  <a:pos x="62" y="82"/>
                </a:cxn>
                <a:cxn ang="0">
                  <a:pos x="53" y="95"/>
                </a:cxn>
                <a:cxn ang="0">
                  <a:pos x="53" y="101"/>
                </a:cxn>
                <a:cxn ang="0">
                  <a:pos x="51" y="104"/>
                </a:cxn>
                <a:cxn ang="0">
                  <a:pos x="39" y="113"/>
                </a:cxn>
                <a:cxn ang="0">
                  <a:pos x="36" y="126"/>
                </a:cxn>
                <a:cxn ang="0">
                  <a:pos x="30" y="132"/>
                </a:cxn>
                <a:cxn ang="0">
                  <a:pos x="18" y="135"/>
                </a:cxn>
                <a:cxn ang="0">
                  <a:pos x="13" y="132"/>
                </a:cxn>
                <a:cxn ang="0">
                  <a:pos x="9" y="130"/>
                </a:cxn>
                <a:cxn ang="0">
                  <a:pos x="1" y="129"/>
                </a:cxn>
                <a:cxn ang="0">
                  <a:pos x="4" y="124"/>
                </a:cxn>
                <a:cxn ang="0">
                  <a:pos x="9" y="115"/>
                </a:cxn>
                <a:cxn ang="0">
                  <a:pos x="19" y="105"/>
                </a:cxn>
                <a:cxn ang="0">
                  <a:pos x="24" y="101"/>
                </a:cxn>
                <a:cxn ang="0">
                  <a:pos x="35" y="95"/>
                </a:cxn>
                <a:cxn ang="0">
                  <a:pos x="44" y="79"/>
                </a:cxn>
                <a:cxn ang="0">
                  <a:pos x="47" y="68"/>
                </a:cxn>
                <a:cxn ang="0">
                  <a:pos x="74" y="78"/>
                </a:cxn>
                <a:cxn ang="0">
                  <a:pos x="85" y="56"/>
                </a:cxn>
                <a:cxn ang="0">
                  <a:pos x="91" y="53"/>
                </a:cxn>
                <a:cxn ang="0">
                  <a:pos x="94" y="47"/>
                </a:cxn>
                <a:cxn ang="0">
                  <a:pos x="97" y="37"/>
                </a:cxn>
                <a:cxn ang="0">
                  <a:pos x="91" y="36"/>
                </a:cxn>
                <a:cxn ang="0">
                  <a:pos x="80" y="36"/>
                </a:cxn>
                <a:cxn ang="0">
                  <a:pos x="74" y="23"/>
                </a:cxn>
                <a:cxn ang="0">
                  <a:pos x="74" y="28"/>
                </a:cxn>
                <a:cxn ang="0">
                  <a:pos x="68" y="22"/>
                </a:cxn>
                <a:cxn ang="0">
                  <a:pos x="65" y="16"/>
                </a:cxn>
                <a:cxn ang="0">
                  <a:pos x="63" y="9"/>
                </a:cxn>
                <a:cxn ang="0">
                  <a:pos x="57" y="5"/>
                </a:cxn>
                <a:cxn ang="0">
                  <a:pos x="51" y="0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62" y="20"/>
                </a:cxn>
                <a:cxn ang="0">
                  <a:pos x="63" y="23"/>
                </a:cxn>
                <a:cxn ang="0">
                  <a:pos x="66" y="31"/>
                </a:cxn>
                <a:cxn ang="0">
                  <a:pos x="66" y="43"/>
                </a:cxn>
                <a:cxn ang="0">
                  <a:pos x="59" y="53"/>
                </a:cxn>
                <a:cxn ang="0">
                  <a:pos x="68" y="60"/>
                </a:cxn>
                <a:cxn ang="0">
                  <a:pos x="68" y="73"/>
                </a:cxn>
                <a:cxn ang="0">
                  <a:pos x="68" y="76"/>
                </a:cxn>
                <a:cxn ang="0">
                  <a:pos x="74" y="78"/>
                </a:cxn>
              </a:cxnLst>
              <a:rect l="0" t="0" r="r" b="b"/>
              <a:pathLst>
                <a:path w="98" h="137">
                  <a:moveTo>
                    <a:pt x="47" y="68"/>
                  </a:moveTo>
                  <a:cubicBezTo>
                    <a:pt x="51" y="64"/>
                    <a:pt x="54" y="67"/>
                    <a:pt x="53" y="68"/>
                  </a:cubicBezTo>
                  <a:cubicBezTo>
                    <a:pt x="50" y="68"/>
                    <a:pt x="51" y="70"/>
                    <a:pt x="53" y="70"/>
                  </a:cubicBezTo>
                  <a:cubicBezTo>
                    <a:pt x="54" y="70"/>
                    <a:pt x="51" y="79"/>
                    <a:pt x="56" y="74"/>
                  </a:cubicBezTo>
                  <a:cubicBezTo>
                    <a:pt x="62" y="70"/>
                    <a:pt x="65" y="71"/>
                    <a:pt x="62" y="76"/>
                  </a:cubicBezTo>
                  <a:cubicBezTo>
                    <a:pt x="60" y="79"/>
                    <a:pt x="66" y="78"/>
                    <a:pt x="62" y="82"/>
                  </a:cubicBezTo>
                  <a:cubicBezTo>
                    <a:pt x="57" y="88"/>
                    <a:pt x="56" y="95"/>
                    <a:pt x="53" y="95"/>
                  </a:cubicBezTo>
                  <a:cubicBezTo>
                    <a:pt x="51" y="95"/>
                    <a:pt x="50" y="101"/>
                    <a:pt x="53" y="101"/>
                  </a:cubicBezTo>
                  <a:cubicBezTo>
                    <a:pt x="56" y="102"/>
                    <a:pt x="54" y="105"/>
                    <a:pt x="51" y="104"/>
                  </a:cubicBezTo>
                  <a:cubicBezTo>
                    <a:pt x="50" y="104"/>
                    <a:pt x="39" y="105"/>
                    <a:pt x="39" y="113"/>
                  </a:cubicBezTo>
                  <a:cubicBezTo>
                    <a:pt x="39" y="120"/>
                    <a:pt x="33" y="123"/>
                    <a:pt x="36" y="126"/>
                  </a:cubicBezTo>
                  <a:cubicBezTo>
                    <a:pt x="38" y="129"/>
                    <a:pt x="33" y="126"/>
                    <a:pt x="30" y="132"/>
                  </a:cubicBezTo>
                  <a:cubicBezTo>
                    <a:pt x="25" y="137"/>
                    <a:pt x="22" y="137"/>
                    <a:pt x="18" y="135"/>
                  </a:cubicBezTo>
                  <a:cubicBezTo>
                    <a:pt x="13" y="135"/>
                    <a:pt x="16" y="132"/>
                    <a:pt x="13" y="132"/>
                  </a:cubicBezTo>
                  <a:cubicBezTo>
                    <a:pt x="10" y="133"/>
                    <a:pt x="12" y="129"/>
                    <a:pt x="9" y="130"/>
                  </a:cubicBezTo>
                  <a:cubicBezTo>
                    <a:pt x="6" y="133"/>
                    <a:pt x="3" y="132"/>
                    <a:pt x="1" y="129"/>
                  </a:cubicBezTo>
                  <a:cubicBezTo>
                    <a:pt x="0" y="126"/>
                    <a:pt x="6" y="127"/>
                    <a:pt x="4" y="124"/>
                  </a:cubicBezTo>
                  <a:cubicBezTo>
                    <a:pt x="3" y="121"/>
                    <a:pt x="6" y="118"/>
                    <a:pt x="9" y="115"/>
                  </a:cubicBezTo>
                  <a:cubicBezTo>
                    <a:pt x="13" y="112"/>
                    <a:pt x="15" y="105"/>
                    <a:pt x="19" y="105"/>
                  </a:cubicBezTo>
                  <a:cubicBezTo>
                    <a:pt x="22" y="105"/>
                    <a:pt x="22" y="102"/>
                    <a:pt x="24" y="101"/>
                  </a:cubicBezTo>
                  <a:cubicBezTo>
                    <a:pt x="27" y="101"/>
                    <a:pt x="30" y="96"/>
                    <a:pt x="35" y="95"/>
                  </a:cubicBezTo>
                  <a:cubicBezTo>
                    <a:pt x="38" y="92"/>
                    <a:pt x="39" y="81"/>
                    <a:pt x="44" y="79"/>
                  </a:cubicBezTo>
                  <a:cubicBezTo>
                    <a:pt x="48" y="78"/>
                    <a:pt x="44" y="71"/>
                    <a:pt x="47" y="68"/>
                  </a:cubicBezTo>
                  <a:close/>
                  <a:moveTo>
                    <a:pt x="74" y="78"/>
                  </a:moveTo>
                  <a:cubicBezTo>
                    <a:pt x="76" y="76"/>
                    <a:pt x="88" y="59"/>
                    <a:pt x="85" y="56"/>
                  </a:cubicBezTo>
                  <a:cubicBezTo>
                    <a:pt x="83" y="54"/>
                    <a:pt x="86" y="48"/>
                    <a:pt x="91" y="53"/>
                  </a:cubicBezTo>
                  <a:cubicBezTo>
                    <a:pt x="95" y="56"/>
                    <a:pt x="89" y="47"/>
                    <a:pt x="94" y="47"/>
                  </a:cubicBezTo>
                  <a:cubicBezTo>
                    <a:pt x="97" y="45"/>
                    <a:pt x="95" y="39"/>
                    <a:pt x="97" y="37"/>
                  </a:cubicBezTo>
                  <a:cubicBezTo>
                    <a:pt x="98" y="34"/>
                    <a:pt x="92" y="33"/>
                    <a:pt x="91" y="36"/>
                  </a:cubicBezTo>
                  <a:cubicBezTo>
                    <a:pt x="89" y="40"/>
                    <a:pt x="85" y="39"/>
                    <a:pt x="80" y="36"/>
                  </a:cubicBezTo>
                  <a:cubicBezTo>
                    <a:pt x="76" y="33"/>
                    <a:pt x="77" y="26"/>
                    <a:pt x="74" y="23"/>
                  </a:cubicBezTo>
                  <a:cubicBezTo>
                    <a:pt x="71" y="19"/>
                    <a:pt x="71" y="23"/>
                    <a:pt x="74" y="28"/>
                  </a:cubicBezTo>
                  <a:cubicBezTo>
                    <a:pt x="76" y="33"/>
                    <a:pt x="66" y="26"/>
                    <a:pt x="68" y="22"/>
                  </a:cubicBezTo>
                  <a:cubicBezTo>
                    <a:pt x="68" y="19"/>
                    <a:pt x="65" y="19"/>
                    <a:pt x="65" y="16"/>
                  </a:cubicBezTo>
                  <a:cubicBezTo>
                    <a:pt x="65" y="12"/>
                    <a:pt x="65" y="12"/>
                    <a:pt x="63" y="9"/>
                  </a:cubicBezTo>
                  <a:cubicBezTo>
                    <a:pt x="62" y="6"/>
                    <a:pt x="60" y="6"/>
                    <a:pt x="57" y="5"/>
                  </a:cubicBezTo>
                  <a:cubicBezTo>
                    <a:pt x="54" y="5"/>
                    <a:pt x="56" y="0"/>
                    <a:pt x="51" y="0"/>
                  </a:cubicBezTo>
                  <a:cubicBezTo>
                    <a:pt x="48" y="0"/>
                    <a:pt x="50" y="0"/>
                    <a:pt x="53" y="5"/>
                  </a:cubicBezTo>
                  <a:cubicBezTo>
                    <a:pt x="56" y="8"/>
                    <a:pt x="53" y="6"/>
                    <a:pt x="56" y="9"/>
                  </a:cubicBezTo>
                  <a:cubicBezTo>
                    <a:pt x="57" y="14"/>
                    <a:pt x="60" y="23"/>
                    <a:pt x="62" y="20"/>
                  </a:cubicBezTo>
                  <a:cubicBezTo>
                    <a:pt x="63" y="17"/>
                    <a:pt x="65" y="25"/>
                    <a:pt x="63" y="23"/>
                  </a:cubicBezTo>
                  <a:cubicBezTo>
                    <a:pt x="62" y="22"/>
                    <a:pt x="62" y="23"/>
                    <a:pt x="66" y="31"/>
                  </a:cubicBezTo>
                  <a:cubicBezTo>
                    <a:pt x="70" y="39"/>
                    <a:pt x="66" y="39"/>
                    <a:pt x="66" y="43"/>
                  </a:cubicBezTo>
                  <a:cubicBezTo>
                    <a:pt x="66" y="50"/>
                    <a:pt x="60" y="50"/>
                    <a:pt x="59" y="53"/>
                  </a:cubicBezTo>
                  <a:cubicBezTo>
                    <a:pt x="59" y="56"/>
                    <a:pt x="65" y="59"/>
                    <a:pt x="68" y="60"/>
                  </a:cubicBezTo>
                  <a:cubicBezTo>
                    <a:pt x="73" y="62"/>
                    <a:pt x="70" y="71"/>
                    <a:pt x="68" y="73"/>
                  </a:cubicBezTo>
                  <a:cubicBezTo>
                    <a:pt x="66" y="74"/>
                    <a:pt x="63" y="74"/>
                    <a:pt x="68" y="76"/>
                  </a:cubicBezTo>
                  <a:cubicBezTo>
                    <a:pt x="71" y="76"/>
                    <a:pt x="70" y="81"/>
                    <a:pt x="74" y="78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6014965" y="5489382"/>
              <a:ext cx="186387" cy="443464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6631970" y="4003136"/>
              <a:ext cx="729479" cy="901388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>
              <a:off x="6921191" y="4181486"/>
              <a:ext cx="212095" cy="13978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7136499" y="4250576"/>
              <a:ext cx="93193" cy="6105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4"/>
            <p:cNvSpPr>
              <a:spLocks/>
            </p:cNvSpPr>
            <p:nvPr/>
          </p:nvSpPr>
          <p:spPr bwMode="auto">
            <a:xfrm>
              <a:off x="7118824" y="4308419"/>
              <a:ext cx="120509" cy="19763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45"/>
            <p:cNvSpPr>
              <a:spLocks/>
            </p:cNvSpPr>
            <p:nvPr/>
          </p:nvSpPr>
          <p:spPr bwMode="auto">
            <a:xfrm>
              <a:off x="6445583" y="3913158"/>
              <a:ext cx="355099" cy="318136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46"/>
            <p:cNvSpPr>
              <a:spLocks/>
            </p:cNvSpPr>
            <p:nvPr/>
          </p:nvSpPr>
          <p:spPr bwMode="auto">
            <a:xfrm>
              <a:off x="6453616" y="3962967"/>
              <a:ext cx="417763" cy="441857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6035854" y="3866563"/>
              <a:ext cx="477214" cy="491666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48"/>
            <p:cNvSpPr>
              <a:spLocks/>
            </p:cNvSpPr>
            <p:nvPr/>
          </p:nvSpPr>
          <p:spPr bwMode="auto">
            <a:xfrm>
              <a:off x="5593988" y="3783011"/>
              <a:ext cx="461146" cy="223339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6241522" y="3763730"/>
              <a:ext cx="359919" cy="26832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6329894" y="3667325"/>
              <a:ext cx="435438" cy="295642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6662498" y="3750877"/>
              <a:ext cx="268333" cy="143001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6609474" y="3826394"/>
              <a:ext cx="199241" cy="15585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7912574" y="4346981"/>
              <a:ext cx="53024" cy="1269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8025049" y="3760517"/>
              <a:ext cx="155858" cy="18959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8065218" y="3909944"/>
              <a:ext cx="88374" cy="149428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8062005" y="4081867"/>
              <a:ext cx="28922" cy="1767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57"/>
            <p:cNvSpPr>
              <a:spLocks/>
            </p:cNvSpPr>
            <p:nvPr/>
          </p:nvSpPr>
          <p:spPr bwMode="auto">
            <a:xfrm>
              <a:off x="8143951" y="4043305"/>
              <a:ext cx="9641" cy="2249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58"/>
            <p:cNvSpPr>
              <a:spLocks/>
            </p:cNvSpPr>
            <p:nvPr/>
          </p:nvSpPr>
          <p:spPr bwMode="auto">
            <a:xfrm>
              <a:off x="8062005" y="4049732"/>
              <a:ext cx="12854" cy="64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59"/>
            <p:cNvSpPr>
              <a:spLocks/>
            </p:cNvSpPr>
            <p:nvPr/>
          </p:nvSpPr>
          <p:spPr bwMode="auto">
            <a:xfrm>
              <a:off x="8062005" y="4035272"/>
              <a:ext cx="3213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60"/>
            <p:cNvSpPr>
              <a:spLocks/>
            </p:cNvSpPr>
            <p:nvPr/>
          </p:nvSpPr>
          <p:spPr bwMode="auto">
            <a:xfrm>
              <a:off x="8071646" y="3982248"/>
              <a:ext cx="3213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61"/>
            <p:cNvSpPr>
              <a:spLocks/>
            </p:cNvSpPr>
            <p:nvPr/>
          </p:nvSpPr>
          <p:spPr bwMode="auto">
            <a:xfrm>
              <a:off x="8124670" y="4035272"/>
              <a:ext cx="9641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62"/>
            <p:cNvSpPr>
              <a:spLocks/>
            </p:cNvSpPr>
            <p:nvPr/>
          </p:nvSpPr>
          <p:spPr bwMode="auto">
            <a:xfrm>
              <a:off x="8108602" y="4035272"/>
              <a:ext cx="6427" cy="803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63"/>
            <p:cNvSpPr>
              <a:spLocks/>
            </p:cNvSpPr>
            <p:nvPr/>
          </p:nvSpPr>
          <p:spPr bwMode="auto">
            <a:xfrm>
              <a:off x="8074859" y="4059372"/>
              <a:ext cx="6427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64"/>
            <p:cNvSpPr>
              <a:spLocks/>
            </p:cNvSpPr>
            <p:nvPr/>
          </p:nvSpPr>
          <p:spPr bwMode="auto">
            <a:xfrm>
              <a:off x="8071646" y="3938866"/>
              <a:ext cx="3213" cy="112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65"/>
            <p:cNvSpPr>
              <a:spLocks/>
            </p:cNvSpPr>
            <p:nvPr/>
          </p:nvSpPr>
          <p:spPr bwMode="auto">
            <a:xfrm>
              <a:off x="7629780" y="4514083"/>
              <a:ext cx="61058" cy="6587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66"/>
            <p:cNvSpPr>
              <a:spLocks/>
            </p:cNvSpPr>
            <p:nvPr/>
          </p:nvSpPr>
          <p:spPr bwMode="auto">
            <a:xfrm>
              <a:off x="6917976" y="4835434"/>
              <a:ext cx="56237" cy="125326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67"/>
            <p:cNvSpPr>
              <a:spLocks/>
            </p:cNvSpPr>
            <p:nvPr/>
          </p:nvSpPr>
          <p:spPr bwMode="auto">
            <a:xfrm>
              <a:off x="7226478" y="4240935"/>
              <a:ext cx="224949" cy="594499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7355021" y="4506049"/>
              <a:ext cx="208881" cy="461138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69"/>
            <p:cNvSpPr>
              <a:spLocks/>
            </p:cNvSpPr>
            <p:nvPr/>
          </p:nvSpPr>
          <p:spPr bwMode="auto">
            <a:xfrm>
              <a:off x="7236119" y="4719748"/>
              <a:ext cx="16068" cy="7230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1"/>
                    <a:pt x="5" y="4"/>
                    <a:pt x="3" y="6"/>
                  </a:cubicBezTo>
                  <a:cubicBezTo>
                    <a:pt x="3" y="6"/>
                    <a:pt x="5" y="11"/>
                    <a:pt x="3" y="11"/>
                  </a:cubicBezTo>
                  <a:cubicBezTo>
                    <a:pt x="1" y="12"/>
                    <a:pt x="3" y="12"/>
                    <a:pt x="3" y="15"/>
                  </a:cubicBezTo>
                  <a:cubicBezTo>
                    <a:pt x="1" y="17"/>
                    <a:pt x="1" y="23"/>
                    <a:pt x="1" y="20"/>
                  </a:cubicBezTo>
                  <a:cubicBezTo>
                    <a:pt x="0" y="15"/>
                    <a:pt x="1" y="17"/>
                    <a:pt x="1" y="9"/>
                  </a:cubicBezTo>
                  <a:cubicBezTo>
                    <a:pt x="1" y="3"/>
                    <a:pt x="3" y="0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70"/>
            <p:cNvSpPr>
              <a:spLocks/>
            </p:cNvSpPr>
            <p:nvPr/>
          </p:nvSpPr>
          <p:spPr bwMode="auto">
            <a:xfrm>
              <a:off x="7229693" y="4801692"/>
              <a:ext cx="9641" cy="160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2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71"/>
            <p:cNvSpPr>
              <a:spLocks/>
            </p:cNvSpPr>
            <p:nvPr/>
          </p:nvSpPr>
          <p:spPr bwMode="auto">
            <a:xfrm>
              <a:off x="7261828" y="4914164"/>
              <a:ext cx="12854" cy="1767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3"/>
                    <a:pt x="3" y="4"/>
                  </a:cubicBezTo>
                  <a:cubicBezTo>
                    <a:pt x="1" y="6"/>
                    <a:pt x="0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72"/>
            <p:cNvSpPr>
              <a:spLocks/>
            </p:cNvSpPr>
            <p:nvPr/>
          </p:nvSpPr>
          <p:spPr bwMode="auto">
            <a:xfrm>
              <a:off x="7236119" y="4848287"/>
              <a:ext cx="9641" cy="128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3" y="2"/>
                    <a:pt x="1" y="4"/>
                  </a:cubicBezTo>
                  <a:cubicBezTo>
                    <a:pt x="1" y="4"/>
                    <a:pt x="0" y="2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73"/>
            <p:cNvSpPr>
              <a:spLocks/>
            </p:cNvSpPr>
            <p:nvPr/>
          </p:nvSpPr>
          <p:spPr bwMode="auto">
            <a:xfrm>
              <a:off x="7255400" y="4888456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74"/>
            <p:cNvSpPr>
              <a:spLocks/>
            </p:cNvSpPr>
            <p:nvPr/>
          </p:nvSpPr>
          <p:spPr bwMode="auto">
            <a:xfrm>
              <a:off x="7473923" y="4408038"/>
              <a:ext cx="183173" cy="473992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75"/>
            <p:cNvSpPr>
              <a:spLocks/>
            </p:cNvSpPr>
            <p:nvPr/>
          </p:nvSpPr>
          <p:spPr bwMode="auto">
            <a:xfrm>
              <a:off x="7427326" y="4443387"/>
              <a:ext cx="186387" cy="2715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76"/>
            <p:cNvSpPr>
              <a:spLocks/>
            </p:cNvSpPr>
            <p:nvPr/>
          </p:nvSpPr>
          <p:spPr bwMode="auto">
            <a:xfrm>
              <a:off x="7473923" y="4686006"/>
              <a:ext cx="136577" cy="1317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77"/>
            <p:cNvSpPr>
              <a:spLocks/>
            </p:cNvSpPr>
            <p:nvPr/>
          </p:nvSpPr>
          <p:spPr bwMode="auto">
            <a:xfrm>
              <a:off x="5806084" y="4125249"/>
              <a:ext cx="517383" cy="530228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78"/>
            <p:cNvSpPr>
              <a:spLocks/>
            </p:cNvSpPr>
            <p:nvPr/>
          </p:nvSpPr>
          <p:spPr bwMode="auto">
            <a:xfrm>
              <a:off x="5905705" y="3953327"/>
              <a:ext cx="242624" cy="27796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79"/>
            <p:cNvSpPr>
              <a:spLocks/>
            </p:cNvSpPr>
            <p:nvPr/>
          </p:nvSpPr>
          <p:spPr bwMode="auto">
            <a:xfrm>
              <a:off x="6101732" y="4197554"/>
              <a:ext cx="43383" cy="53023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80"/>
            <p:cNvSpPr>
              <a:spLocks/>
            </p:cNvSpPr>
            <p:nvPr/>
          </p:nvSpPr>
          <p:spPr bwMode="auto">
            <a:xfrm>
              <a:off x="6230275" y="4355015"/>
              <a:ext cx="199241" cy="268327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81"/>
            <p:cNvSpPr>
              <a:spLocks/>
            </p:cNvSpPr>
            <p:nvPr/>
          </p:nvSpPr>
          <p:spPr bwMode="auto">
            <a:xfrm>
              <a:off x="5995684" y="4549432"/>
              <a:ext cx="268333" cy="20245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82"/>
            <p:cNvSpPr>
              <a:spLocks/>
            </p:cNvSpPr>
            <p:nvPr/>
          </p:nvSpPr>
          <p:spPr bwMode="auto">
            <a:xfrm>
              <a:off x="5169799" y="4096328"/>
              <a:ext cx="404908" cy="437036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84"/>
            <p:cNvSpPr>
              <a:spLocks/>
            </p:cNvSpPr>
            <p:nvPr/>
          </p:nvSpPr>
          <p:spPr bwMode="auto">
            <a:xfrm>
              <a:off x="5746633" y="4012777"/>
              <a:ext cx="59451" cy="3695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85"/>
            <p:cNvSpPr>
              <a:spLocks/>
            </p:cNvSpPr>
            <p:nvPr/>
          </p:nvSpPr>
          <p:spPr bwMode="auto">
            <a:xfrm>
              <a:off x="5301555" y="3996710"/>
              <a:ext cx="8034" cy="964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86"/>
            <p:cNvSpPr>
              <a:spLocks/>
            </p:cNvSpPr>
            <p:nvPr/>
          </p:nvSpPr>
          <p:spPr bwMode="auto">
            <a:xfrm>
              <a:off x="4737574" y="3956540"/>
              <a:ext cx="510957" cy="599318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87"/>
            <p:cNvSpPr>
              <a:spLocks/>
            </p:cNvSpPr>
            <p:nvPr/>
          </p:nvSpPr>
          <p:spPr bwMode="auto">
            <a:xfrm>
              <a:off x="5132843" y="3953327"/>
              <a:ext cx="109261" cy="23779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88"/>
            <p:cNvSpPr>
              <a:spLocks/>
            </p:cNvSpPr>
            <p:nvPr/>
          </p:nvSpPr>
          <p:spPr bwMode="auto">
            <a:xfrm>
              <a:off x="5557032" y="4141317"/>
              <a:ext cx="282793" cy="332598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89"/>
            <p:cNvSpPr>
              <a:spLocks/>
            </p:cNvSpPr>
            <p:nvPr/>
          </p:nvSpPr>
          <p:spPr bwMode="auto">
            <a:xfrm>
              <a:off x="5830186" y="3953327"/>
              <a:ext cx="165499" cy="168709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90"/>
            <p:cNvSpPr>
              <a:spLocks/>
            </p:cNvSpPr>
            <p:nvPr/>
          </p:nvSpPr>
          <p:spPr bwMode="auto">
            <a:xfrm>
              <a:off x="5815725" y="4043305"/>
              <a:ext cx="36956" cy="5302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91"/>
            <p:cNvSpPr>
              <a:spLocks/>
            </p:cNvSpPr>
            <p:nvPr/>
          </p:nvSpPr>
          <p:spPr bwMode="auto">
            <a:xfrm>
              <a:off x="5812511" y="4088294"/>
              <a:ext cx="109261" cy="13657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92"/>
            <p:cNvSpPr>
              <a:spLocks/>
            </p:cNvSpPr>
            <p:nvPr/>
          </p:nvSpPr>
          <p:spPr bwMode="auto">
            <a:xfrm>
              <a:off x="5965155" y="4761523"/>
              <a:ext cx="265119" cy="422575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93"/>
            <p:cNvSpPr>
              <a:spLocks/>
            </p:cNvSpPr>
            <p:nvPr/>
          </p:nvSpPr>
          <p:spPr bwMode="auto">
            <a:xfrm>
              <a:off x="5756274" y="4669938"/>
              <a:ext cx="382414" cy="364732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94"/>
            <p:cNvSpPr>
              <a:spLocks/>
            </p:cNvSpPr>
            <p:nvPr/>
          </p:nvSpPr>
          <p:spPr bwMode="auto">
            <a:xfrm>
              <a:off x="5843040" y="4579960"/>
              <a:ext cx="171925" cy="181563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95"/>
            <p:cNvSpPr>
              <a:spLocks/>
            </p:cNvSpPr>
            <p:nvPr/>
          </p:nvSpPr>
          <p:spPr bwMode="auto">
            <a:xfrm>
              <a:off x="5982830" y="4742242"/>
              <a:ext cx="44990" cy="6587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96"/>
            <p:cNvSpPr>
              <a:spLocks/>
            </p:cNvSpPr>
            <p:nvPr/>
          </p:nvSpPr>
          <p:spPr bwMode="auto">
            <a:xfrm>
              <a:off x="5251745" y="4960760"/>
              <a:ext cx="482035" cy="600925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97"/>
            <p:cNvSpPr>
              <a:spLocks/>
            </p:cNvSpPr>
            <p:nvPr/>
          </p:nvSpPr>
          <p:spPr bwMode="auto">
            <a:xfrm>
              <a:off x="5783589" y="4978435"/>
              <a:ext cx="202455" cy="29724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98"/>
            <p:cNvSpPr>
              <a:spLocks/>
            </p:cNvSpPr>
            <p:nvPr/>
          </p:nvSpPr>
          <p:spPr bwMode="auto">
            <a:xfrm>
              <a:off x="5683969" y="5004143"/>
              <a:ext cx="131756" cy="17513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99"/>
            <p:cNvSpPr>
              <a:spLocks/>
            </p:cNvSpPr>
            <p:nvPr/>
          </p:nvSpPr>
          <p:spPr bwMode="auto">
            <a:xfrm>
              <a:off x="5232462" y="5309426"/>
              <a:ext cx="318143" cy="384013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84" y="100"/>
                </a:cxn>
                <a:cxn ang="0">
                  <a:pos x="84" y="73"/>
                </a:cxn>
                <a:cxn ang="0">
                  <a:pos x="98" y="72"/>
                </a:cxn>
                <a:cxn ang="0">
                  <a:pos x="99" y="65"/>
                </a:cxn>
                <a:cxn ang="0">
                  <a:pos x="99" y="59"/>
                </a:cxn>
                <a:cxn ang="0">
                  <a:pos x="99" y="50"/>
                </a:cxn>
                <a:cxn ang="0">
                  <a:pos x="96" y="51"/>
                </a:cxn>
                <a:cxn ang="0">
                  <a:pos x="90" y="51"/>
                </a:cxn>
                <a:cxn ang="0">
                  <a:pos x="85" y="55"/>
                </a:cxn>
                <a:cxn ang="0">
                  <a:pos x="84" y="41"/>
                </a:cxn>
                <a:cxn ang="0">
                  <a:pos x="82" y="24"/>
                </a:cxn>
                <a:cxn ang="0">
                  <a:pos x="82" y="16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58" y="22"/>
                </a:cxn>
                <a:cxn ang="0">
                  <a:pos x="47" y="20"/>
                </a:cxn>
                <a:cxn ang="0">
                  <a:pos x="44" y="13"/>
                </a:cxn>
                <a:cxn ang="0">
                  <a:pos x="41" y="5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14" y="28"/>
                </a:cxn>
                <a:cxn ang="0">
                  <a:pos x="18" y="47"/>
                </a:cxn>
                <a:cxn ang="0">
                  <a:pos x="14" y="67"/>
                </a:cxn>
                <a:cxn ang="0">
                  <a:pos x="5" y="96"/>
                </a:cxn>
                <a:cxn ang="0">
                  <a:pos x="2" y="114"/>
                </a:cxn>
                <a:cxn ang="0">
                  <a:pos x="12" y="110"/>
                </a:cxn>
                <a:cxn ang="0">
                  <a:pos x="22" y="115"/>
                </a:cxn>
                <a:cxn ang="0">
                  <a:pos x="50" y="115"/>
                </a:cxn>
                <a:cxn ang="0">
                  <a:pos x="58" y="117"/>
                </a:cxn>
                <a:cxn ang="0">
                  <a:pos x="72" y="120"/>
                </a:cxn>
                <a:cxn ang="0">
                  <a:pos x="76" y="120"/>
                </a:cxn>
                <a:cxn ang="0">
                  <a:pos x="79" y="121"/>
                </a:cxn>
                <a:cxn ang="0">
                  <a:pos x="95" y="117"/>
                </a:cxn>
              </a:cxnLst>
              <a:rect l="0" t="0" r="r" b="b"/>
              <a:pathLst>
                <a:path w="102" h="123">
                  <a:moveTo>
                    <a:pt x="95" y="117"/>
                  </a:moveTo>
                  <a:cubicBezTo>
                    <a:pt x="90" y="112"/>
                    <a:pt x="84" y="106"/>
                    <a:pt x="84" y="100"/>
                  </a:cubicBezTo>
                  <a:cubicBezTo>
                    <a:pt x="84" y="96"/>
                    <a:pt x="84" y="78"/>
                    <a:pt x="84" y="73"/>
                  </a:cubicBezTo>
                  <a:cubicBezTo>
                    <a:pt x="84" y="70"/>
                    <a:pt x="88" y="72"/>
                    <a:pt x="98" y="72"/>
                  </a:cubicBezTo>
                  <a:cubicBezTo>
                    <a:pt x="101" y="72"/>
                    <a:pt x="98" y="69"/>
                    <a:pt x="99" y="65"/>
                  </a:cubicBezTo>
                  <a:cubicBezTo>
                    <a:pt x="102" y="64"/>
                    <a:pt x="98" y="64"/>
                    <a:pt x="99" y="59"/>
                  </a:cubicBezTo>
                  <a:cubicBezTo>
                    <a:pt x="101" y="53"/>
                    <a:pt x="99" y="51"/>
                    <a:pt x="99" y="50"/>
                  </a:cubicBezTo>
                  <a:cubicBezTo>
                    <a:pt x="99" y="51"/>
                    <a:pt x="99" y="51"/>
                    <a:pt x="96" y="51"/>
                  </a:cubicBezTo>
                  <a:cubicBezTo>
                    <a:pt x="95" y="50"/>
                    <a:pt x="93" y="53"/>
                    <a:pt x="90" y="51"/>
                  </a:cubicBezTo>
                  <a:cubicBezTo>
                    <a:pt x="87" y="51"/>
                    <a:pt x="88" y="55"/>
                    <a:pt x="85" y="55"/>
                  </a:cubicBezTo>
                  <a:cubicBezTo>
                    <a:pt x="82" y="53"/>
                    <a:pt x="88" y="47"/>
                    <a:pt x="84" y="41"/>
                  </a:cubicBezTo>
                  <a:cubicBezTo>
                    <a:pt x="79" y="34"/>
                    <a:pt x="84" y="28"/>
                    <a:pt x="82" y="24"/>
                  </a:cubicBezTo>
                  <a:cubicBezTo>
                    <a:pt x="81" y="19"/>
                    <a:pt x="82" y="19"/>
                    <a:pt x="82" y="16"/>
                  </a:cubicBezTo>
                  <a:cubicBezTo>
                    <a:pt x="82" y="13"/>
                    <a:pt x="70" y="17"/>
                    <a:pt x="73" y="13"/>
                  </a:cubicBezTo>
                  <a:cubicBezTo>
                    <a:pt x="73" y="11"/>
                    <a:pt x="72" y="10"/>
                    <a:pt x="70" y="11"/>
                  </a:cubicBezTo>
                  <a:cubicBezTo>
                    <a:pt x="69" y="13"/>
                    <a:pt x="64" y="10"/>
                    <a:pt x="64" y="14"/>
                  </a:cubicBezTo>
                  <a:cubicBezTo>
                    <a:pt x="64" y="19"/>
                    <a:pt x="63" y="16"/>
                    <a:pt x="63" y="20"/>
                  </a:cubicBezTo>
                  <a:cubicBezTo>
                    <a:pt x="64" y="24"/>
                    <a:pt x="60" y="22"/>
                    <a:pt x="58" y="22"/>
                  </a:cubicBezTo>
                  <a:cubicBezTo>
                    <a:pt x="56" y="20"/>
                    <a:pt x="49" y="25"/>
                    <a:pt x="47" y="20"/>
                  </a:cubicBezTo>
                  <a:cubicBezTo>
                    <a:pt x="46" y="16"/>
                    <a:pt x="44" y="17"/>
                    <a:pt x="44" y="13"/>
                  </a:cubicBezTo>
                  <a:cubicBezTo>
                    <a:pt x="44" y="10"/>
                    <a:pt x="43" y="10"/>
                    <a:pt x="41" y="5"/>
                  </a:cubicBezTo>
                  <a:cubicBezTo>
                    <a:pt x="41" y="0"/>
                    <a:pt x="41" y="0"/>
                    <a:pt x="31" y="2"/>
                  </a:cubicBezTo>
                  <a:cubicBezTo>
                    <a:pt x="18" y="2"/>
                    <a:pt x="20" y="0"/>
                    <a:pt x="14" y="0"/>
                  </a:cubicBezTo>
                  <a:cubicBezTo>
                    <a:pt x="9" y="3"/>
                    <a:pt x="6" y="2"/>
                    <a:pt x="8" y="3"/>
                  </a:cubicBezTo>
                  <a:cubicBezTo>
                    <a:pt x="8" y="6"/>
                    <a:pt x="17" y="25"/>
                    <a:pt x="14" y="28"/>
                  </a:cubicBezTo>
                  <a:cubicBezTo>
                    <a:pt x="11" y="33"/>
                    <a:pt x="15" y="41"/>
                    <a:pt x="18" y="47"/>
                  </a:cubicBezTo>
                  <a:cubicBezTo>
                    <a:pt x="20" y="53"/>
                    <a:pt x="20" y="62"/>
                    <a:pt x="14" y="67"/>
                  </a:cubicBezTo>
                  <a:cubicBezTo>
                    <a:pt x="5" y="73"/>
                    <a:pt x="8" y="90"/>
                    <a:pt x="5" y="96"/>
                  </a:cubicBezTo>
                  <a:cubicBezTo>
                    <a:pt x="0" y="103"/>
                    <a:pt x="3" y="104"/>
                    <a:pt x="2" y="114"/>
                  </a:cubicBezTo>
                  <a:cubicBezTo>
                    <a:pt x="8" y="114"/>
                    <a:pt x="8" y="114"/>
                    <a:pt x="12" y="110"/>
                  </a:cubicBezTo>
                  <a:cubicBezTo>
                    <a:pt x="18" y="107"/>
                    <a:pt x="17" y="115"/>
                    <a:pt x="22" y="115"/>
                  </a:cubicBezTo>
                  <a:cubicBezTo>
                    <a:pt x="26" y="115"/>
                    <a:pt x="46" y="115"/>
                    <a:pt x="50" y="115"/>
                  </a:cubicBezTo>
                  <a:cubicBezTo>
                    <a:pt x="55" y="115"/>
                    <a:pt x="56" y="114"/>
                    <a:pt x="58" y="117"/>
                  </a:cubicBezTo>
                  <a:cubicBezTo>
                    <a:pt x="60" y="123"/>
                    <a:pt x="69" y="118"/>
                    <a:pt x="72" y="120"/>
                  </a:cubicBezTo>
                  <a:cubicBezTo>
                    <a:pt x="75" y="121"/>
                    <a:pt x="75" y="121"/>
                    <a:pt x="76" y="120"/>
                  </a:cubicBezTo>
                  <a:cubicBezTo>
                    <a:pt x="76" y="118"/>
                    <a:pt x="78" y="121"/>
                    <a:pt x="79" y="121"/>
                  </a:cubicBezTo>
                  <a:cubicBezTo>
                    <a:pt x="82" y="120"/>
                    <a:pt x="95" y="117"/>
                    <a:pt x="95" y="11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00"/>
            <p:cNvSpPr>
              <a:spLocks/>
            </p:cNvSpPr>
            <p:nvPr/>
          </p:nvSpPr>
          <p:spPr bwMode="auto">
            <a:xfrm>
              <a:off x="5494369" y="5381729"/>
              <a:ext cx="289221" cy="313317"/>
            </a:xfrm>
            <a:custGeom>
              <a:avLst/>
              <a:gdLst/>
              <a:ahLst/>
              <a:cxnLst>
                <a:cxn ang="0">
                  <a:pos x="26" y="95"/>
                </a:cxn>
                <a:cxn ang="0">
                  <a:pos x="11" y="94"/>
                </a:cxn>
                <a:cxn ang="0">
                  <a:pos x="0" y="76"/>
                </a:cxn>
                <a:cxn ang="0">
                  <a:pos x="0" y="50"/>
                </a:cxn>
                <a:cxn ang="0">
                  <a:pos x="14" y="48"/>
                </a:cxn>
                <a:cxn ang="0">
                  <a:pos x="15" y="42"/>
                </a:cxn>
                <a:cxn ang="0">
                  <a:pos x="15" y="36"/>
                </a:cxn>
                <a:cxn ang="0">
                  <a:pos x="15" y="27"/>
                </a:cxn>
                <a:cxn ang="0">
                  <a:pos x="23" y="31"/>
                </a:cxn>
                <a:cxn ang="0">
                  <a:pos x="29" y="36"/>
                </a:cxn>
                <a:cxn ang="0">
                  <a:pos x="40" y="36"/>
                </a:cxn>
                <a:cxn ang="0">
                  <a:pos x="41" y="36"/>
                </a:cxn>
                <a:cxn ang="0">
                  <a:pos x="46" y="41"/>
                </a:cxn>
                <a:cxn ang="0">
                  <a:pos x="53" y="47"/>
                </a:cxn>
                <a:cxn ang="0">
                  <a:pos x="59" y="50"/>
                </a:cxn>
                <a:cxn ang="0">
                  <a:pos x="63" y="45"/>
                </a:cxn>
                <a:cxn ang="0">
                  <a:pos x="56" y="42"/>
                </a:cxn>
                <a:cxn ang="0">
                  <a:pos x="50" y="35"/>
                </a:cxn>
                <a:cxn ang="0">
                  <a:pos x="52" y="22"/>
                </a:cxn>
                <a:cxn ang="0">
                  <a:pos x="52" y="13"/>
                </a:cxn>
                <a:cxn ang="0">
                  <a:pos x="55" y="5"/>
                </a:cxn>
                <a:cxn ang="0">
                  <a:pos x="70" y="0"/>
                </a:cxn>
                <a:cxn ang="0">
                  <a:pos x="76" y="6"/>
                </a:cxn>
                <a:cxn ang="0">
                  <a:pos x="79" y="8"/>
                </a:cxn>
                <a:cxn ang="0">
                  <a:pos x="87" y="13"/>
                </a:cxn>
                <a:cxn ang="0">
                  <a:pos x="90" y="16"/>
                </a:cxn>
                <a:cxn ang="0">
                  <a:pos x="90" y="20"/>
                </a:cxn>
                <a:cxn ang="0">
                  <a:pos x="91" y="27"/>
                </a:cxn>
                <a:cxn ang="0">
                  <a:pos x="90" y="31"/>
                </a:cxn>
                <a:cxn ang="0">
                  <a:pos x="90" y="38"/>
                </a:cxn>
                <a:cxn ang="0">
                  <a:pos x="90" y="44"/>
                </a:cxn>
                <a:cxn ang="0">
                  <a:pos x="85" y="53"/>
                </a:cxn>
                <a:cxn ang="0">
                  <a:pos x="88" y="58"/>
                </a:cxn>
                <a:cxn ang="0">
                  <a:pos x="66" y="67"/>
                </a:cxn>
                <a:cxn ang="0">
                  <a:pos x="67" y="73"/>
                </a:cxn>
                <a:cxn ang="0">
                  <a:pos x="56" y="76"/>
                </a:cxn>
                <a:cxn ang="0">
                  <a:pos x="52" y="84"/>
                </a:cxn>
                <a:cxn ang="0">
                  <a:pos x="40" y="97"/>
                </a:cxn>
                <a:cxn ang="0">
                  <a:pos x="32" y="97"/>
                </a:cxn>
                <a:cxn ang="0">
                  <a:pos x="26" y="95"/>
                </a:cxn>
              </a:cxnLst>
              <a:rect l="0" t="0" r="r" b="b"/>
              <a:pathLst>
                <a:path w="93" h="101">
                  <a:moveTo>
                    <a:pt x="26" y="95"/>
                  </a:moveTo>
                  <a:cubicBezTo>
                    <a:pt x="23" y="90"/>
                    <a:pt x="18" y="92"/>
                    <a:pt x="11" y="94"/>
                  </a:cubicBezTo>
                  <a:cubicBezTo>
                    <a:pt x="6" y="89"/>
                    <a:pt x="0" y="83"/>
                    <a:pt x="0" y="76"/>
                  </a:cubicBezTo>
                  <a:cubicBezTo>
                    <a:pt x="0" y="73"/>
                    <a:pt x="0" y="55"/>
                    <a:pt x="0" y="50"/>
                  </a:cubicBezTo>
                  <a:cubicBezTo>
                    <a:pt x="0" y="47"/>
                    <a:pt x="5" y="48"/>
                    <a:pt x="14" y="48"/>
                  </a:cubicBezTo>
                  <a:cubicBezTo>
                    <a:pt x="17" y="48"/>
                    <a:pt x="14" y="45"/>
                    <a:pt x="15" y="42"/>
                  </a:cubicBezTo>
                  <a:cubicBezTo>
                    <a:pt x="18" y="41"/>
                    <a:pt x="14" y="41"/>
                    <a:pt x="15" y="36"/>
                  </a:cubicBezTo>
                  <a:cubicBezTo>
                    <a:pt x="17" y="30"/>
                    <a:pt x="15" y="28"/>
                    <a:pt x="15" y="27"/>
                  </a:cubicBezTo>
                  <a:cubicBezTo>
                    <a:pt x="23" y="27"/>
                    <a:pt x="17" y="35"/>
                    <a:pt x="23" y="31"/>
                  </a:cubicBezTo>
                  <a:cubicBezTo>
                    <a:pt x="31" y="27"/>
                    <a:pt x="23" y="35"/>
                    <a:pt x="29" y="36"/>
                  </a:cubicBezTo>
                  <a:cubicBezTo>
                    <a:pt x="37" y="38"/>
                    <a:pt x="38" y="39"/>
                    <a:pt x="40" y="36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43" y="38"/>
                    <a:pt x="44" y="41"/>
                    <a:pt x="46" y="41"/>
                  </a:cubicBezTo>
                  <a:cubicBezTo>
                    <a:pt x="49" y="41"/>
                    <a:pt x="50" y="42"/>
                    <a:pt x="53" y="47"/>
                  </a:cubicBezTo>
                  <a:cubicBezTo>
                    <a:pt x="56" y="53"/>
                    <a:pt x="56" y="53"/>
                    <a:pt x="59" y="50"/>
                  </a:cubicBezTo>
                  <a:cubicBezTo>
                    <a:pt x="61" y="48"/>
                    <a:pt x="61" y="58"/>
                    <a:pt x="63" y="45"/>
                  </a:cubicBezTo>
                  <a:cubicBezTo>
                    <a:pt x="63" y="33"/>
                    <a:pt x="61" y="44"/>
                    <a:pt x="56" y="42"/>
                  </a:cubicBezTo>
                  <a:cubicBezTo>
                    <a:pt x="53" y="41"/>
                    <a:pt x="52" y="38"/>
                    <a:pt x="50" y="35"/>
                  </a:cubicBezTo>
                  <a:cubicBezTo>
                    <a:pt x="49" y="31"/>
                    <a:pt x="55" y="25"/>
                    <a:pt x="52" y="22"/>
                  </a:cubicBezTo>
                  <a:cubicBezTo>
                    <a:pt x="50" y="17"/>
                    <a:pt x="56" y="19"/>
                    <a:pt x="52" y="13"/>
                  </a:cubicBezTo>
                  <a:cubicBezTo>
                    <a:pt x="49" y="10"/>
                    <a:pt x="55" y="11"/>
                    <a:pt x="55" y="5"/>
                  </a:cubicBezTo>
                  <a:cubicBezTo>
                    <a:pt x="55" y="0"/>
                    <a:pt x="64" y="2"/>
                    <a:pt x="70" y="0"/>
                  </a:cubicBezTo>
                  <a:cubicBezTo>
                    <a:pt x="72" y="5"/>
                    <a:pt x="75" y="3"/>
                    <a:pt x="76" y="6"/>
                  </a:cubicBezTo>
                  <a:cubicBezTo>
                    <a:pt x="78" y="10"/>
                    <a:pt x="78" y="5"/>
                    <a:pt x="79" y="8"/>
                  </a:cubicBezTo>
                  <a:cubicBezTo>
                    <a:pt x="81" y="11"/>
                    <a:pt x="79" y="8"/>
                    <a:pt x="87" y="13"/>
                  </a:cubicBezTo>
                  <a:cubicBezTo>
                    <a:pt x="87" y="16"/>
                    <a:pt x="87" y="13"/>
                    <a:pt x="90" y="16"/>
                  </a:cubicBezTo>
                  <a:cubicBezTo>
                    <a:pt x="91" y="17"/>
                    <a:pt x="88" y="17"/>
                    <a:pt x="90" y="20"/>
                  </a:cubicBezTo>
                  <a:cubicBezTo>
                    <a:pt x="93" y="22"/>
                    <a:pt x="93" y="24"/>
                    <a:pt x="91" y="27"/>
                  </a:cubicBezTo>
                  <a:cubicBezTo>
                    <a:pt x="88" y="28"/>
                    <a:pt x="91" y="30"/>
                    <a:pt x="90" y="31"/>
                  </a:cubicBezTo>
                  <a:cubicBezTo>
                    <a:pt x="88" y="33"/>
                    <a:pt x="90" y="35"/>
                    <a:pt x="90" y="38"/>
                  </a:cubicBezTo>
                  <a:cubicBezTo>
                    <a:pt x="88" y="42"/>
                    <a:pt x="93" y="44"/>
                    <a:pt x="90" y="44"/>
                  </a:cubicBezTo>
                  <a:cubicBezTo>
                    <a:pt x="85" y="44"/>
                    <a:pt x="88" y="50"/>
                    <a:pt x="85" y="53"/>
                  </a:cubicBezTo>
                  <a:cubicBezTo>
                    <a:pt x="84" y="55"/>
                    <a:pt x="87" y="56"/>
                    <a:pt x="88" y="58"/>
                  </a:cubicBezTo>
                  <a:cubicBezTo>
                    <a:pt x="87" y="59"/>
                    <a:pt x="67" y="67"/>
                    <a:pt x="66" y="67"/>
                  </a:cubicBezTo>
                  <a:cubicBezTo>
                    <a:pt x="64" y="67"/>
                    <a:pt x="66" y="72"/>
                    <a:pt x="67" y="73"/>
                  </a:cubicBezTo>
                  <a:cubicBezTo>
                    <a:pt x="64" y="75"/>
                    <a:pt x="61" y="73"/>
                    <a:pt x="56" y="76"/>
                  </a:cubicBezTo>
                  <a:cubicBezTo>
                    <a:pt x="52" y="80"/>
                    <a:pt x="56" y="83"/>
                    <a:pt x="52" y="84"/>
                  </a:cubicBezTo>
                  <a:cubicBezTo>
                    <a:pt x="46" y="87"/>
                    <a:pt x="43" y="92"/>
                    <a:pt x="40" y="97"/>
                  </a:cubicBezTo>
                  <a:cubicBezTo>
                    <a:pt x="37" y="101"/>
                    <a:pt x="35" y="95"/>
                    <a:pt x="32" y="97"/>
                  </a:cubicBezTo>
                  <a:cubicBezTo>
                    <a:pt x="31" y="98"/>
                    <a:pt x="31" y="95"/>
                    <a:pt x="26" y="9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01"/>
            <p:cNvSpPr>
              <a:spLocks/>
            </p:cNvSpPr>
            <p:nvPr/>
          </p:nvSpPr>
          <p:spPr bwMode="auto">
            <a:xfrm>
              <a:off x="5693609" y="5455640"/>
              <a:ext cx="271546" cy="507733"/>
            </a:xfrm>
            <a:custGeom>
              <a:avLst/>
              <a:gdLst/>
              <a:ahLst/>
              <a:cxnLst>
                <a:cxn ang="0">
                  <a:pos x="17" y="163"/>
                </a:cxn>
                <a:cxn ang="0">
                  <a:pos x="23" y="163"/>
                </a:cxn>
                <a:cxn ang="0">
                  <a:pos x="21" y="156"/>
                </a:cxn>
                <a:cxn ang="0">
                  <a:pos x="34" y="145"/>
                </a:cxn>
                <a:cxn ang="0">
                  <a:pos x="43" y="132"/>
                </a:cxn>
                <a:cxn ang="0">
                  <a:pos x="44" y="120"/>
                </a:cxn>
                <a:cxn ang="0">
                  <a:pos x="41" y="114"/>
                </a:cxn>
                <a:cxn ang="0">
                  <a:pos x="38" y="101"/>
                </a:cxn>
                <a:cxn ang="0">
                  <a:pos x="37" y="93"/>
                </a:cxn>
                <a:cxn ang="0">
                  <a:pos x="43" y="87"/>
                </a:cxn>
                <a:cxn ang="0">
                  <a:pos x="53" y="78"/>
                </a:cxn>
                <a:cxn ang="0">
                  <a:pos x="69" y="65"/>
                </a:cxn>
                <a:cxn ang="0">
                  <a:pos x="82" y="48"/>
                </a:cxn>
                <a:cxn ang="0">
                  <a:pos x="85" y="42"/>
                </a:cxn>
                <a:cxn ang="0">
                  <a:pos x="82" y="31"/>
                </a:cxn>
                <a:cxn ang="0">
                  <a:pos x="82" y="12"/>
                </a:cxn>
                <a:cxn ang="0">
                  <a:pos x="82" y="0"/>
                </a:cxn>
                <a:cxn ang="0">
                  <a:pos x="70" y="8"/>
                </a:cxn>
                <a:cxn ang="0">
                  <a:pos x="63" y="8"/>
                </a:cxn>
                <a:cxn ang="0">
                  <a:pos x="55" y="11"/>
                </a:cxn>
                <a:cxn ang="0">
                  <a:pos x="47" y="11"/>
                </a:cxn>
                <a:cxn ang="0">
                  <a:pos x="37" y="9"/>
                </a:cxn>
                <a:cxn ang="0">
                  <a:pos x="35" y="14"/>
                </a:cxn>
                <a:cxn ang="0">
                  <a:pos x="35" y="26"/>
                </a:cxn>
                <a:cxn ang="0">
                  <a:pos x="43" y="36"/>
                </a:cxn>
                <a:cxn ang="0">
                  <a:pos x="46" y="48"/>
                </a:cxn>
                <a:cxn ang="0">
                  <a:pos x="44" y="56"/>
                </a:cxn>
                <a:cxn ang="0">
                  <a:pos x="41" y="61"/>
                </a:cxn>
                <a:cxn ang="0">
                  <a:pos x="40" y="65"/>
                </a:cxn>
                <a:cxn ang="0">
                  <a:pos x="35" y="56"/>
                </a:cxn>
                <a:cxn ang="0">
                  <a:pos x="35" y="47"/>
                </a:cxn>
                <a:cxn ang="0">
                  <a:pos x="29" y="39"/>
                </a:cxn>
                <a:cxn ang="0">
                  <a:pos x="24" y="34"/>
                </a:cxn>
                <a:cxn ang="0">
                  <a:pos x="2" y="43"/>
                </a:cxn>
                <a:cxn ang="0">
                  <a:pos x="3" y="50"/>
                </a:cxn>
                <a:cxn ang="0">
                  <a:pos x="12" y="56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21" y="82"/>
                </a:cxn>
                <a:cxn ang="0">
                  <a:pos x="21" y="87"/>
                </a:cxn>
                <a:cxn ang="0">
                  <a:pos x="23" y="96"/>
                </a:cxn>
                <a:cxn ang="0">
                  <a:pos x="17" y="109"/>
                </a:cxn>
                <a:cxn ang="0">
                  <a:pos x="9" y="118"/>
                </a:cxn>
                <a:cxn ang="0">
                  <a:pos x="15" y="156"/>
                </a:cxn>
                <a:cxn ang="0">
                  <a:pos x="17" y="163"/>
                </a:cxn>
              </a:cxnLst>
              <a:rect l="0" t="0" r="r" b="b"/>
              <a:pathLst>
                <a:path w="87" h="163">
                  <a:moveTo>
                    <a:pt x="17" y="163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52"/>
                    <a:pt x="21" y="160"/>
                    <a:pt x="21" y="156"/>
                  </a:cubicBezTo>
                  <a:cubicBezTo>
                    <a:pt x="20" y="152"/>
                    <a:pt x="26" y="148"/>
                    <a:pt x="34" y="145"/>
                  </a:cubicBezTo>
                  <a:cubicBezTo>
                    <a:pt x="41" y="142"/>
                    <a:pt x="44" y="137"/>
                    <a:pt x="43" y="132"/>
                  </a:cubicBezTo>
                  <a:cubicBezTo>
                    <a:pt x="41" y="129"/>
                    <a:pt x="44" y="129"/>
                    <a:pt x="44" y="120"/>
                  </a:cubicBezTo>
                  <a:cubicBezTo>
                    <a:pt x="43" y="110"/>
                    <a:pt x="43" y="121"/>
                    <a:pt x="41" y="114"/>
                  </a:cubicBezTo>
                  <a:cubicBezTo>
                    <a:pt x="40" y="104"/>
                    <a:pt x="41" y="106"/>
                    <a:pt x="38" y="101"/>
                  </a:cubicBezTo>
                  <a:cubicBezTo>
                    <a:pt x="35" y="98"/>
                    <a:pt x="37" y="96"/>
                    <a:pt x="37" y="93"/>
                  </a:cubicBezTo>
                  <a:cubicBezTo>
                    <a:pt x="37" y="90"/>
                    <a:pt x="38" y="95"/>
                    <a:pt x="43" y="87"/>
                  </a:cubicBezTo>
                  <a:cubicBezTo>
                    <a:pt x="49" y="81"/>
                    <a:pt x="47" y="87"/>
                    <a:pt x="53" y="78"/>
                  </a:cubicBezTo>
                  <a:cubicBezTo>
                    <a:pt x="58" y="67"/>
                    <a:pt x="64" y="67"/>
                    <a:pt x="69" y="65"/>
                  </a:cubicBezTo>
                  <a:cubicBezTo>
                    <a:pt x="75" y="64"/>
                    <a:pt x="78" y="57"/>
                    <a:pt x="82" y="48"/>
                  </a:cubicBezTo>
                  <a:cubicBezTo>
                    <a:pt x="85" y="42"/>
                    <a:pt x="82" y="47"/>
                    <a:pt x="85" y="42"/>
                  </a:cubicBezTo>
                  <a:cubicBezTo>
                    <a:pt x="87" y="37"/>
                    <a:pt x="82" y="40"/>
                    <a:pt x="82" y="31"/>
                  </a:cubicBezTo>
                  <a:cubicBezTo>
                    <a:pt x="84" y="23"/>
                    <a:pt x="84" y="18"/>
                    <a:pt x="82" y="12"/>
                  </a:cubicBezTo>
                  <a:cubicBezTo>
                    <a:pt x="81" y="3"/>
                    <a:pt x="87" y="8"/>
                    <a:pt x="82" y="0"/>
                  </a:cubicBezTo>
                  <a:cubicBezTo>
                    <a:pt x="79" y="3"/>
                    <a:pt x="76" y="4"/>
                    <a:pt x="70" y="8"/>
                  </a:cubicBezTo>
                  <a:cubicBezTo>
                    <a:pt x="64" y="11"/>
                    <a:pt x="63" y="3"/>
                    <a:pt x="63" y="8"/>
                  </a:cubicBezTo>
                  <a:cubicBezTo>
                    <a:pt x="61" y="12"/>
                    <a:pt x="56" y="12"/>
                    <a:pt x="55" y="11"/>
                  </a:cubicBezTo>
                  <a:cubicBezTo>
                    <a:pt x="53" y="9"/>
                    <a:pt x="50" y="14"/>
                    <a:pt x="47" y="11"/>
                  </a:cubicBezTo>
                  <a:cubicBezTo>
                    <a:pt x="44" y="6"/>
                    <a:pt x="44" y="12"/>
                    <a:pt x="37" y="9"/>
                  </a:cubicBezTo>
                  <a:cubicBezTo>
                    <a:pt x="35" y="11"/>
                    <a:pt x="37" y="12"/>
                    <a:pt x="35" y="14"/>
                  </a:cubicBezTo>
                  <a:cubicBezTo>
                    <a:pt x="34" y="17"/>
                    <a:pt x="35" y="22"/>
                    <a:pt x="35" y="26"/>
                  </a:cubicBezTo>
                  <a:cubicBezTo>
                    <a:pt x="37" y="29"/>
                    <a:pt x="38" y="29"/>
                    <a:pt x="43" y="36"/>
                  </a:cubicBezTo>
                  <a:cubicBezTo>
                    <a:pt x="49" y="42"/>
                    <a:pt x="46" y="43"/>
                    <a:pt x="46" y="48"/>
                  </a:cubicBezTo>
                  <a:cubicBezTo>
                    <a:pt x="46" y="53"/>
                    <a:pt x="46" y="54"/>
                    <a:pt x="44" y="56"/>
                  </a:cubicBezTo>
                  <a:cubicBezTo>
                    <a:pt x="41" y="56"/>
                    <a:pt x="40" y="57"/>
                    <a:pt x="41" y="61"/>
                  </a:cubicBezTo>
                  <a:cubicBezTo>
                    <a:pt x="41" y="64"/>
                    <a:pt x="41" y="67"/>
                    <a:pt x="40" y="65"/>
                  </a:cubicBezTo>
                  <a:cubicBezTo>
                    <a:pt x="38" y="65"/>
                    <a:pt x="40" y="62"/>
                    <a:pt x="35" y="56"/>
                  </a:cubicBezTo>
                  <a:cubicBezTo>
                    <a:pt x="31" y="51"/>
                    <a:pt x="35" y="53"/>
                    <a:pt x="35" y="47"/>
                  </a:cubicBezTo>
                  <a:cubicBezTo>
                    <a:pt x="37" y="40"/>
                    <a:pt x="35" y="37"/>
                    <a:pt x="29" y="39"/>
                  </a:cubicBezTo>
                  <a:cubicBezTo>
                    <a:pt x="27" y="40"/>
                    <a:pt x="26" y="37"/>
                    <a:pt x="24" y="34"/>
                  </a:cubicBezTo>
                  <a:cubicBezTo>
                    <a:pt x="23" y="36"/>
                    <a:pt x="3" y="43"/>
                    <a:pt x="2" y="43"/>
                  </a:cubicBezTo>
                  <a:cubicBezTo>
                    <a:pt x="0" y="43"/>
                    <a:pt x="2" y="48"/>
                    <a:pt x="3" y="50"/>
                  </a:cubicBezTo>
                  <a:cubicBezTo>
                    <a:pt x="2" y="57"/>
                    <a:pt x="8" y="51"/>
                    <a:pt x="12" y="56"/>
                  </a:cubicBezTo>
                  <a:cubicBezTo>
                    <a:pt x="17" y="59"/>
                    <a:pt x="18" y="57"/>
                    <a:pt x="21" y="61"/>
                  </a:cubicBezTo>
                  <a:cubicBezTo>
                    <a:pt x="24" y="62"/>
                    <a:pt x="21" y="62"/>
                    <a:pt x="23" y="67"/>
                  </a:cubicBezTo>
                  <a:cubicBezTo>
                    <a:pt x="24" y="70"/>
                    <a:pt x="23" y="82"/>
                    <a:pt x="21" y="82"/>
                  </a:cubicBezTo>
                  <a:cubicBezTo>
                    <a:pt x="20" y="82"/>
                    <a:pt x="23" y="84"/>
                    <a:pt x="21" y="87"/>
                  </a:cubicBezTo>
                  <a:cubicBezTo>
                    <a:pt x="20" y="92"/>
                    <a:pt x="26" y="90"/>
                    <a:pt x="23" y="96"/>
                  </a:cubicBezTo>
                  <a:cubicBezTo>
                    <a:pt x="17" y="104"/>
                    <a:pt x="20" y="106"/>
                    <a:pt x="17" y="109"/>
                  </a:cubicBezTo>
                  <a:cubicBezTo>
                    <a:pt x="15" y="112"/>
                    <a:pt x="9" y="118"/>
                    <a:pt x="9" y="118"/>
                  </a:cubicBezTo>
                  <a:cubicBezTo>
                    <a:pt x="12" y="126"/>
                    <a:pt x="17" y="146"/>
                    <a:pt x="15" y="156"/>
                  </a:cubicBezTo>
                  <a:cubicBezTo>
                    <a:pt x="17" y="163"/>
                    <a:pt x="17" y="163"/>
                    <a:pt x="17" y="163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02"/>
            <p:cNvSpPr>
              <a:spLocks/>
            </p:cNvSpPr>
            <p:nvPr/>
          </p:nvSpPr>
          <p:spPr bwMode="auto">
            <a:xfrm>
              <a:off x="5232462" y="5645236"/>
              <a:ext cx="342245" cy="39044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42"/>
                </a:cxn>
                <a:cxn ang="0">
                  <a:pos x="23" y="68"/>
                </a:cxn>
                <a:cxn ang="0">
                  <a:pos x="29" y="101"/>
                </a:cxn>
                <a:cxn ang="0">
                  <a:pos x="40" y="121"/>
                </a:cxn>
                <a:cxn ang="0">
                  <a:pos x="46" y="116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9" y="119"/>
                </a:cxn>
                <a:cxn ang="0">
                  <a:pos x="69" y="82"/>
                </a:cxn>
                <a:cxn ang="0">
                  <a:pos x="69" y="54"/>
                </a:cxn>
                <a:cxn ang="0">
                  <a:pos x="77" y="54"/>
                </a:cxn>
                <a:cxn ang="0">
                  <a:pos x="77" y="17"/>
                </a:cxn>
                <a:cxn ang="0">
                  <a:pos x="87" y="14"/>
                </a:cxn>
                <a:cxn ang="0">
                  <a:pos x="96" y="15"/>
                </a:cxn>
                <a:cxn ang="0">
                  <a:pos x="102" y="14"/>
                </a:cxn>
                <a:cxn ang="0">
                  <a:pos x="110" y="11"/>
                </a:cxn>
                <a:cxn ang="0">
                  <a:pos x="95" y="9"/>
                </a:cxn>
                <a:cxn ang="0">
                  <a:pos x="80" y="14"/>
                </a:cxn>
                <a:cxn ang="0">
                  <a:pos x="77" y="12"/>
                </a:cxn>
                <a:cxn ang="0">
                  <a:pos x="72" y="12"/>
                </a:cxn>
                <a:cxn ang="0">
                  <a:pos x="58" y="9"/>
                </a:cxn>
                <a:cxn ang="0">
                  <a:pos x="51" y="8"/>
                </a:cxn>
                <a:cxn ang="0">
                  <a:pos x="22" y="8"/>
                </a:cxn>
                <a:cxn ang="0">
                  <a:pos x="12" y="3"/>
                </a:cxn>
                <a:cxn ang="0">
                  <a:pos x="2" y="6"/>
                </a:cxn>
              </a:cxnLst>
              <a:rect l="0" t="0" r="r" b="b"/>
              <a:pathLst>
                <a:path w="110" h="125">
                  <a:moveTo>
                    <a:pt x="2" y="6"/>
                  </a:moveTo>
                  <a:cubicBezTo>
                    <a:pt x="0" y="15"/>
                    <a:pt x="11" y="25"/>
                    <a:pt x="15" y="42"/>
                  </a:cubicBezTo>
                  <a:cubicBezTo>
                    <a:pt x="19" y="57"/>
                    <a:pt x="26" y="49"/>
                    <a:pt x="23" y="68"/>
                  </a:cubicBezTo>
                  <a:cubicBezTo>
                    <a:pt x="23" y="76"/>
                    <a:pt x="28" y="90"/>
                    <a:pt x="29" y="101"/>
                  </a:cubicBezTo>
                  <a:cubicBezTo>
                    <a:pt x="29" y="113"/>
                    <a:pt x="37" y="118"/>
                    <a:pt x="40" y="121"/>
                  </a:cubicBezTo>
                  <a:cubicBezTo>
                    <a:pt x="44" y="119"/>
                    <a:pt x="43" y="113"/>
                    <a:pt x="46" y="116"/>
                  </a:cubicBezTo>
                  <a:cubicBezTo>
                    <a:pt x="49" y="119"/>
                    <a:pt x="44" y="121"/>
                    <a:pt x="51" y="124"/>
                  </a:cubicBezTo>
                  <a:cubicBezTo>
                    <a:pt x="55" y="125"/>
                    <a:pt x="58" y="122"/>
                    <a:pt x="60" y="124"/>
                  </a:cubicBezTo>
                  <a:cubicBezTo>
                    <a:pt x="61" y="125"/>
                    <a:pt x="64" y="121"/>
                    <a:pt x="69" y="11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81" y="15"/>
                    <a:pt x="87" y="14"/>
                  </a:cubicBezTo>
                  <a:cubicBezTo>
                    <a:pt x="93" y="14"/>
                    <a:pt x="95" y="12"/>
                    <a:pt x="96" y="15"/>
                  </a:cubicBezTo>
                  <a:cubicBezTo>
                    <a:pt x="98" y="20"/>
                    <a:pt x="99" y="14"/>
                    <a:pt x="102" y="14"/>
                  </a:cubicBezTo>
                  <a:cubicBezTo>
                    <a:pt x="105" y="14"/>
                    <a:pt x="105" y="12"/>
                    <a:pt x="110" y="11"/>
                  </a:cubicBezTo>
                  <a:cubicBezTo>
                    <a:pt x="107" y="6"/>
                    <a:pt x="102" y="8"/>
                    <a:pt x="95" y="9"/>
                  </a:cubicBezTo>
                  <a:cubicBezTo>
                    <a:pt x="95" y="9"/>
                    <a:pt x="83" y="12"/>
                    <a:pt x="80" y="14"/>
                  </a:cubicBezTo>
                  <a:cubicBezTo>
                    <a:pt x="78" y="14"/>
                    <a:pt x="77" y="11"/>
                    <a:pt x="77" y="12"/>
                  </a:cubicBezTo>
                  <a:cubicBezTo>
                    <a:pt x="75" y="14"/>
                    <a:pt x="75" y="14"/>
                    <a:pt x="72" y="12"/>
                  </a:cubicBezTo>
                  <a:cubicBezTo>
                    <a:pt x="69" y="11"/>
                    <a:pt x="60" y="15"/>
                    <a:pt x="58" y="9"/>
                  </a:cubicBezTo>
                  <a:cubicBezTo>
                    <a:pt x="57" y="6"/>
                    <a:pt x="55" y="8"/>
                    <a:pt x="51" y="8"/>
                  </a:cubicBezTo>
                  <a:cubicBezTo>
                    <a:pt x="46" y="8"/>
                    <a:pt x="26" y="8"/>
                    <a:pt x="22" y="8"/>
                  </a:cubicBezTo>
                  <a:cubicBezTo>
                    <a:pt x="17" y="8"/>
                    <a:pt x="19" y="0"/>
                    <a:pt x="12" y="3"/>
                  </a:cubicBezTo>
                  <a:cubicBezTo>
                    <a:pt x="8" y="6"/>
                    <a:pt x="8" y="6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03"/>
            <p:cNvSpPr>
              <a:spLocks/>
            </p:cNvSpPr>
            <p:nvPr/>
          </p:nvSpPr>
          <p:spPr bwMode="auto">
            <a:xfrm>
              <a:off x="5447772" y="5677371"/>
              <a:ext cx="226556" cy="29564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3"/>
                </a:cxn>
                <a:cxn ang="0">
                  <a:pos x="27" y="5"/>
                </a:cxn>
                <a:cxn ang="0">
                  <a:pos x="18" y="3"/>
                </a:cxn>
                <a:cxn ang="0">
                  <a:pos x="8" y="7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72"/>
                </a:cxn>
                <a:cxn ang="0">
                  <a:pos x="5" y="88"/>
                </a:cxn>
                <a:cxn ang="0">
                  <a:pos x="6" y="94"/>
                </a:cxn>
                <a:cxn ang="0">
                  <a:pos x="17" y="89"/>
                </a:cxn>
                <a:cxn ang="0">
                  <a:pos x="30" y="80"/>
                </a:cxn>
                <a:cxn ang="0">
                  <a:pos x="46" y="75"/>
                </a:cxn>
                <a:cxn ang="0">
                  <a:pos x="55" y="63"/>
                </a:cxn>
                <a:cxn ang="0">
                  <a:pos x="62" y="53"/>
                </a:cxn>
                <a:cxn ang="0">
                  <a:pos x="73" y="46"/>
                </a:cxn>
                <a:cxn ang="0">
                  <a:pos x="65" y="39"/>
                </a:cxn>
                <a:cxn ang="0">
                  <a:pos x="61" y="30"/>
                </a:cxn>
                <a:cxn ang="0">
                  <a:pos x="58" y="25"/>
                </a:cxn>
                <a:cxn ang="0">
                  <a:pos x="47" y="16"/>
                </a:cxn>
                <a:cxn ang="0">
                  <a:pos x="41" y="0"/>
                </a:cxn>
              </a:cxnLst>
              <a:rect l="0" t="0" r="r" b="b"/>
              <a:pathLst>
                <a:path w="73" h="95">
                  <a:moveTo>
                    <a:pt x="41" y="0"/>
                  </a:moveTo>
                  <a:cubicBezTo>
                    <a:pt x="37" y="2"/>
                    <a:pt x="37" y="3"/>
                    <a:pt x="34" y="3"/>
                  </a:cubicBezTo>
                  <a:cubicBezTo>
                    <a:pt x="30" y="3"/>
                    <a:pt x="29" y="10"/>
                    <a:pt x="27" y="5"/>
                  </a:cubicBezTo>
                  <a:cubicBezTo>
                    <a:pt x="26" y="2"/>
                    <a:pt x="24" y="3"/>
                    <a:pt x="18" y="3"/>
                  </a:cubicBezTo>
                  <a:cubicBezTo>
                    <a:pt x="12" y="5"/>
                    <a:pt x="8" y="7"/>
                    <a:pt x="8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5"/>
                    <a:pt x="6" y="84"/>
                    <a:pt x="5" y="88"/>
                  </a:cubicBezTo>
                  <a:cubicBezTo>
                    <a:pt x="3" y="89"/>
                    <a:pt x="3" y="94"/>
                    <a:pt x="6" y="94"/>
                  </a:cubicBezTo>
                  <a:cubicBezTo>
                    <a:pt x="9" y="92"/>
                    <a:pt x="11" y="95"/>
                    <a:pt x="17" y="89"/>
                  </a:cubicBezTo>
                  <a:cubicBezTo>
                    <a:pt x="21" y="83"/>
                    <a:pt x="20" y="72"/>
                    <a:pt x="30" y="80"/>
                  </a:cubicBezTo>
                  <a:cubicBezTo>
                    <a:pt x="41" y="86"/>
                    <a:pt x="43" y="80"/>
                    <a:pt x="46" y="75"/>
                  </a:cubicBezTo>
                  <a:cubicBezTo>
                    <a:pt x="47" y="69"/>
                    <a:pt x="53" y="70"/>
                    <a:pt x="55" y="63"/>
                  </a:cubicBezTo>
                  <a:cubicBezTo>
                    <a:pt x="56" y="56"/>
                    <a:pt x="61" y="58"/>
                    <a:pt x="62" y="53"/>
                  </a:cubicBezTo>
                  <a:cubicBezTo>
                    <a:pt x="64" y="49"/>
                    <a:pt x="68" y="50"/>
                    <a:pt x="73" y="46"/>
                  </a:cubicBezTo>
                  <a:cubicBezTo>
                    <a:pt x="72" y="41"/>
                    <a:pt x="70" y="41"/>
                    <a:pt x="65" y="39"/>
                  </a:cubicBezTo>
                  <a:cubicBezTo>
                    <a:pt x="62" y="38"/>
                    <a:pt x="59" y="35"/>
                    <a:pt x="61" y="30"/>
                  </a:cubicBezTo>
                  <a:cubicBezTo>
                    <a:pt x="61" y="25"/>
                    <a:pt x="58" y="30"/>
                    <a:pt x="58" y="25"/>
                  </a:cubicBezTo>
                  <a:cubicBezTo>
                    <a:pt x="58" y="22"/>
                    <a:pt x="49" y="22"/>
                    <a:pt x="47" y="16"/>
                  </a:cubicBezTo>
                  <a:cubicBezTo>
                    <a:pt x="46" y="11"/>
                    <a:pt x="43" y="8"/>
                    <a:pt x="41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04"/>
            <p:cNvSpPr>
              <a:spLocks/>
            </p:cNvSpPr>
            <p:nvPr/>
          </p:nvSpPr>
          <p:spPr bwMode="auto">
            <a:xfrm>
              <a:off x="5574707" y="5608281"/>
              <a:ext cx="199241" cy="21530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38"/>
                </a:cxn>
                <a:cxn ang="0">
                  <a:pos x="17" y="47"/>
                </a:cxn>
                <a:cxn ang="0">
                  <a:pos x="20" y="52"/>
                </a:cxn>
                <a:cxn ang="0">
                  <a:pos x="24" y="61"/>
                </a:cxn>
                <a:cxn ang="0">
                  <a:pos x="32" y="67"/>
                </a:cxn>
                <a:cxn ang="0">
                  <a:pos x="43" y="69"/>
                </a:cxn>
                <a:cxn ang="0">
                  <a:pos x="47" y="69"/>
                </a:cxn>
                <a:cxn ang="0">
                  <a:pos x="55" y="59"/>
                </a:cxn>
                <a:cxn ang="0">
                  <a:pos x="61" y="47"/>
                </a:cxn>
                <a:cxn ang="0">
                  <a:pos x="59" y="38"/>
                </a:cxn>
                <a:cxn ang="0">
                  <a:pos x="59" y="33"/>
                </a:cxn>
                <a:cxn ang="0">
                  <a:pos x="61" y="17"/>
                </a:cxn>
                <a:cxn ang="0">
                  <a:pos x="59" y="11"/>
                </a:cxn>
                <a:cxn ang="0">
                  <a:pos x="50" y="7"/>
                </a:cxn>
                <a:cxn ang="0">
                  <a:pos x="41" y="0"/>
                </a:cxn>
                <a:cxn ang="0">
                  <a:pos x="31" y="3"/>
                </a:cxn>
                <a:cxn ang="0">
                  <a:pos x="26" y="11"/>
                </a:cxn>
                <a:cxn ang="0">
                  <a:pos x="14" y="24"/>
                </a:cxn>
                <a:cxn ang="0">
                  <a:pos x="6" y="24"/>
                </a:cxn>
                <a:cxn ang="0">
                  <a:pos x="0" y="22"/>
                </a:cxn>
              </a:cxnLst>
              <a:rect l="0" t="0" r="r" b="b"/>
              <a:pathLst>
                <a:path w="64" h="69">
                  <a:moveTo>
                    <a:pt x="0" y="22"/>
                  </a:moveTo>
                  <a:cubicBezTo>
                    <a:pt x="2" y="30"/>
                    <a:pt x="5" y="33"/>
                    <a:pt x="6" y="38"/>
                  </a:cubicBezTo>
                  <a:cubicBezTo>
                    <a:pt x="8" y="44"/>
                    <a:pt x="17" y="44"/>
                    <a:pt x="17" y="47"/>
                  </a:cubicBezTo>
                  <a:cubicBezTo>
                    <a:pt x="17" y="52"/>
                    <a:pt x="20" y="47"/>
                    <a:pt x="20" y="52"/>
                  </a:cubicBezTo>
                  <a:cubicBezTo>
                    <a:pt x="18" y="56"/>
                    <a:pt x="21" y="59"/>
                    <a:pt x="24" y="61"/>
                  </a:cubicBezTo>
                  <a:cubicBezTo>
                    <a:pt x="29" y="63"/>
                    <a:pt x="31" y="63"/>
                    <a:pt x="32" y="67"/>
                  </a:cubicBezTo>
                  <a:cubicBezTo>
                    <a:pt x="37" y="66"/>
                    <a:pt x="40" y="69"/>
                    <a:pt x="43" y="69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47" y="69"/>
                    <a:pt x="53" y="63"/>
                    <a:pt x="55" y="59"/>
                  </a:cubicBezTo>
                  <a:cubicBezTo>
                    <a:pt x="58" y="56"/>
                    <a:pt x="55" y="55"/>
                    <a:pt x="61" y="47"/>
                  </a:cubicBezTo>
                  <a:cubicBezTo>
                    <a:pt x="64" y="41"/>
                    <a:pt x="58" y="42"/>
                    <a:pt x="59" y="38"/>
                  </a:cubicBezTo>
                  <a:cubicBezTo>
                    <a:pt x="61" y="35"/>
                    <a:pt x="58" y="33"/>
                    <a:pt x="59" y="33"/>
                  </a:cubicBezTo>
                  <a:cubicBezTo>
                    <a:pt x="61" y="33"/>
                    <a:pt x="62" y="21"/>
                    <a:pt x="61" y="17"/>
                  </a:cubicBezTo>
                  <a:cubicBezTo>
                    <a:pt x="59" y="13"/>
                    <a:pt x="62" y="13"/>
                    <a:pt x="59" y="11"/>
                  </a:cubicBezTo>
                  <a:cubicBezTo>
                    <a:pt x="56" y="8"/>
                    <a:pt x="55" y="10"/>
                    <a:pt x="50" y="7"/>
                  </a:cubicBezTo>
                  <a:cubicBezTo>
                    <a:pt x="46" y="2"/>
                    <a:pt x="40" y="8"/>
                    <a:pt x="41" y="0"/>
                  </a:cubicBezTo>
                  <a:cubicBezTo>
                    <a:pt x="38" y="2"/>
                    <a:pt x="35" y="0"/>
                    <a:pt x="31" y="3"/>
                  </a:cubicBezTo>
                  <a:cubicBezTo>
                    <a:pt x="26" y="7"/>
                    <a:pt x="31" y="10"/>
                    <a:pt x="26" y="11"/>
                  </a:cubicBezTo>
                  <a:cubicBezTo>
                    <a:pt x="20" y="14"/>
                    <a:pt x="17" y="19"/>
                    <a:pt x="14" y="24"/>
                  </a:cubicBezTo>
                  <a:cubicBezTo>
                    <a:pt x="11" y="28"/>
                    <a:pt x="9" y="22"/>
                    <a:pt x="6" y="24"/>
                  </a:cubicBezTo>
                  <a:cubicBezTo>
                    <a:pt x="5" y="25"/>
                    <a:pt x="5" y="22"/>
                    <a:pt x="0" y="2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05"/>
            <p:cNvSpPr>
              <a:spLocks/>
            </p:cNvSpPr>
            <p:nvPr/>
          </p:nvSpPr>
          <p:spPr bwMode="auto">
            <a:xfrm>
              <a:off x="5357792" y="5813946"/>
              <a:ext cx="408123" cy="414542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23" y="40"/>
                </a:cxn>
                <a:cxn ang="0">
                  <a:pos x="114" y="43"/>
                </a:cxn>
                <a:cxn ang="0">
                  <a:pos x="122" y="54"/>
                </a:cxn>
                <a:cxn ang="0">
                  <a:pos x="125" y="48"/>
                </a:cxn>
                <a:cxn ang="0">
                  <a:pos x="131" y="48"/>
                </a:cxn>
                <a:cxn ang="0">
                  <a:pos x="116" y="81"/>
                </a:cxn>
                <a:cxn ang="0">
                  <a:pos x="102" y="101"/>
                </a:cxn>
                <a:cxn ang="0">
                  <a:pos x="84" y="119"/>
                </a:cxn>
                <a:cxn ang="0">
                  <a:pos x="73" y="123"/>
                </a:cxn>
                <a:cxn ang="0">
                  <a:pos x="67" y="124"/>
                </a:cxn>
                <a:cxn ang="0">
                  <a:pos x="56" y="124"/>
                </a:cxn>
                <a:cxn ang="0">
                  <a:pos x="47" y="124"/>
                </a:cxn>
                <a:cxn ang="0">
                  <a:pos x="41" y="127"/>
                </a:cxn>
                <a:cxn ang="0">
                  <a:pos x="34" y="129"/>
                </a:cxn>
                <a:cxn ang="0">
                  <a:pos x="29" y="132"/>
                </a:cxn>
                <a:cxn ang="0">
                  <a:pos x="24" y="132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6"/>
                </a:cxn>
                <a:cxn ang="0">
                  <a:pos x="15" y="123"/>
                </a:cxn>
                <a:cxn ang="0">
                  <a:pos x="12" y="116"/>
                </a:cxn>
                <a:cxn ang="0">
                  <a:pos x="12" y="110"/>
                </a:cxn>
                <a:cxn ang="0">
                  <a:pos x="11" y="95"/>
                </a:cxn>
                <a:cxn ang="0">
                  <a:pos x="0" y="67"/>
                </a:cxn>
                <a:cxn ang="0">
                  <a:pos x="6" y="62"/>
                </a:cxn>
                <a:cxn ang="0">
                  <a:pos x="11" y="70"/>
                </a:cxn>
                <a:cxn ang="0">
                  <a:pos x="20" y="70"/>
                </a:cxn>
                <a:cxn ang="0">
                  <a:pos x="29" y="65"/>
                </a:cxn>
                <a:cxn ang="0">
                  <a:pos x="29" y="28"/>
                </a:cxn>
                <a:cxn ang="0">
                  <a:pos x="34" y="43"/>
                </a:cxn>
                <a:cxn ang="0">
                  <a:pos x="35" y="50"/>
                </a:cxn>
                <a:cxn ang="0">
                  <a:pos x="46" y="45"/>
                </a:cxn>
                <a:cxn ang="0">
                  <a:pos x="59" y="36"/>
                </a:cxn>
                <a:cxn ang="0">
                  <a:pos x="75" y="31"/>
                </a:cxn>
                <a:cxn ang="0">
                  <a:pos x="84" y="19"/>
                </a:cxn>
                <a:cxn ang="0">
                  <a:pos x="91" y="9"/>
                </a:cxn>
                <a:cxn ang="0">
                  <a:pos x="102" y="1"/>
                </a:cxn>
              </a:cxnLst>
              <a:rect l="0" t="0" r="r" b="b"/>
              <a:pathLst>
                <a:path w="131" h="133">
                  <a:moveTo>
                    <a:pt x="102" y="1"/>
                  </a:moveTo>
                  <a:cubicBezTo>
                    <a:pt x="107" y="0"/>
                    <a:pt x="110" y="3"/>
                    <a:pt x="113" y="3"/>
                  </a:cubicBezTo>
                  <a:cubicBezTo>
                    <a:pt x="114" y="1"/>
                    <a:pt x="116" y="3"/>
                    <a:pt x="117" y="3"/>
                  </a:cubicBezTo>
                  <a:cubicBezTo>
                    <a:pt x="120" y="11"/>
                    <a:pt x="125" y="31"/>
                    <a:pt x="123" y="40"/>
                  </a:cubicBezTo>
                  <a:cubicBezTo>
                    <a:pt x="117" y="36"/>
                    <a:pt x="116" y="39"/>
                    <a:pt x="114" y="43"/>
                  </a:cubicBezTo>
                  <a:cubicBezTo>
                    <a:pt x="113" y="50"/>
                    <a:pt x="119" y="54"/>
                    <a:pt x="122" y="54"/>
                  </a:cubicBezTo>
                  <a:cubicBezTo>
                    <a:pt x="125" y="54"/>
                    <a:pt x="122" y="48"/>
                    <a:pt x="125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8" y="74"/>
                    <a:pt x="123" y="62"/>
                    <a:pt x="116" y="81"/>
                  </a:cubicBezTo>
                  <a:cubicBezTo>
                    <a:pt x="108" y="98"/>
                    <a:pt x="105" y="95"/>
                    <a:pt x="102" y="101"/>
                  </a:cubicBezTo>
                  <a:cubicBezTo>
                    <a:pt x="94" y="112"/>
                    <a:pt x="87" y="116"/>
                    <a:pt x="84" y="119"/>
                  </a:cubicBezTo>
                  <a:cubicBezTo>
                    <a:pt x="79" y="123"/>
                    <a:pt x="73" y="119"/>
                    <a:pt x="73" y="123"/>
                  </a:cubicBezTo>
                  <a:cubicBezTo>
                    <a:pt x="75" y="126"/>
                    <a:pt x="69" y="121"/>
                    <a:pt x="67" y="124"/>
                  </a:cubicBezTo>
                  <a:cubicBezTo>
                    <a:pt x="64" y="129"/>
                    <a:pt x="58" y="123"/>
                    <a:pt x="56" y="124"/>
                  </a:cubicBezTo>
                  <a:cubicBezTo>
                    <a:pt x="53" y="126"/>
                    <a:pt x="50" y="123"/>
                    <a:pt x="47" y="124"/>
                  </a:cubicBezTo>
                  <a:cubicBezTo>
                    <a:pt x="44" y="124"/>
                    <a:pt x="46" y="126"/>
                    <a:pt x="41" y="127"/>
                  </a:cubicBezTo>
                  <a:cubicBezTo>
                    <a:pt x="37" y="129"/>
                    <a:pt x="38" y="127"/>
                    <a:pt x="34" y="129"/>
                  </a:cubicBezTo>
                  <a:cubicBezTo>
                    <a:pt x="29" y="129"/>
                    <a:pt x="31" y="133"/>
                    <a:pt x="29" y="132"/>
                  </a:cubicBezTo>
                  <a:cubicBezTo>
                    <a:pt x="28" y="132"/>
                    <a:pt x="26" y="133"/>
                    <a:pt x="24" y="132"/>
                  </a:cubicBezTo>
                  <a:cubicBezTo>
                    <a:pt x="24" y="130"/>
                    <a:pt x="23" y="132"/>
                    <a:pt x="23" y="129"/>
                  </a:cubicBezTo>
                  <a:cubicBezTo>
                    <a:pt x="23" y="126"/>
                    <a:pt x="20" y="130"/>
                    <a:pt x="20" y="126"/>
                  </a:cubicBezTo>
                  <a:cubicBezTo>
                    <a:pt x="20" y="124"/>
                    <a:pt x="17" y="124"/>
                    <a:pt x="17" y="126"/>
                  </a:cubicBezTo>
                  <a:cubicBezTo>
                    <a:pt x="15" y="129"/>
                    <a:pt x="14" y="124"/>
                    <a:pt x="15" y="123"/>
                  </a:cubicBezTo>
                  <a:cubicBezTo>
                    <a:pt x="17" y="121"/>
                    <a:pt x="15" y="119"/>
                    <a:pt x="12" y="116"/>
                  </a:cubicBezTo>
                  <a:cubicBezTo>
                    <a:pt x="9" y="112"/>
                    <a:pt x="11" y="109"/>
                    <a:pt x="12" y="110"/>
                  </a:cubicBezTo>
                  <a:cubicBezTo>
                    <a:pt x="14" y="112"/>
                    <a:pt x="18" y="105"/>
                    <a:pt x="11" y="95"/>
                  </a:cubicBezTo>
                  <a:cubicBezTo>
                    <a:pt x="3" y="81"/>
                    <a:pt x="6" y="74"/>
                    <a:pt x="0" y="67"/>
                  </a:cubicBezTo>
                  <a:cubicBezTo>
                    <a:pt x="5" y="65"/>
                    <a:pt x="3" y="59"/>
                    <a:pt x="6" y="62"/>
                  </a:cubicBezTo>
                  <a:cubicBezTo>
                    <a:pt x="9" y="65"/>
                    <a:pt x="5" y="67"/>
                    <a:pt x="11" y="70"/>
                  </a:cubicBezTo>
                  <a:cubicBezTo>
                    <a:pt x="15" y="71"/>
                    <a:pt x="18" y="68"/>
                    <a:pt x="20" y="70"/>
                  </a:cubicBezTo>
                  <a:cubicBezTo>
                    <a:pt x="21" y="71"/>
                    <a:pt x="24" y="67"/>
                    <a:pt x="29" y="65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1"/>
                    <a:pt x="35" y="40"/>
                    <a:pt x="34" y="43"/>
                  </a:cubicBezTo>
                  <a:cubicBezTo>
                    <a:pt x="32" y="45"/>
                    <a:pt x="32" y="50"/>
                    <a:pt x="35" y="50"/>
                  </a:cubicBezTo>
                  <a:cubicBezTo>
                    <a:pt x="38" y="48"/>
                    <a:pt x="40" y="51"/>
                    <a:pt x="46" y="45"/>
                  </a:cubicBezTo>
                  <a:cubicBezTo>
                    <a:pt x="50" y="39"/>
                    <a:pt x="49" y="28"/>
                    <a:pt x="59" y="36"/>
                  </a:cubicBezTo>
                  <a:cubicBezTo>
                    <a:pt x="70" y="42"/>
                    <a:pt x="72" y="36"/>
                    <a:pt x="75" y="31"/>
                  </a:cubicBezTo>
                  <a:cubicBezTo>
                    <a:pt x="76" y="25"/>
                    <a:pt x="82" y="26"/>
                    <a:pt x="84" y="19"/>
                  </a:cubicBezTo>
                  <a:cubicBezTo>
                    <a:pt x="85" y="12"/>
                    <a:pt x="90" y="14"/>
                    <a:pt x="91" y="9"/>
                  </a:cubicBezTo>
                  <a:cubicBezTo>
                    <a:pt x="93" y="5"/>
                    <a:pt x="98" y="6"/>
                    <a:pt x="10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06"/>
            <p:cNvSpPr>
              <a:spLocks/>
            </p:cNvSpPr>
            <p:nvPr/>
          </p:nvSpPr>
          <p:spPr bwMode="auto">
            <a:xfrm>
              <a:off x="5613270" y="6009970"/>
              <a:ext cx="70699" cy="85158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0" y="14"/>
                </a:cxn>
                <a:cxn ang="0">
                  <a:pos x="11" y="22"/>
                </a:cxn>
                <a:cxn ang="0">
                  <a:pos x="8" y="25"/>
                </a:cxn>
              </a:cxnLst>
              <a:rect l="0" t="0" r="r" b="b"/>
              <a:pathLst>
                <a:path w="23" h="27">
                  <a:moveTo>
                    <a:pt x="8" y="25"/>
                  </a:moveTo>
                  <a:cubicBezTo>
                    <a:pt x="5" y="21"/>
                    <a:pt x="0" y="18"/>
                    <a:pt x="3" y="13"/>
                  </a:cubicBezTo>
                  <a:cubicBezTo>
                    <a:pt x="6" y="8"/>
                    <a:pt x="14" y="0"/>
                    <a:pt x="15" y="3"/>
                  </a:cubicBezTo>
                  <a:cubicBezTo>
                    <a:pt x="18" y="7"/>
                    <a:pt x="23" y="8"/>
                    <a:pt x="20" y="14"/>
                  </a:cubicBezTo>
                  <a:cubicBezTo>
                    <a:pt x="18" y="19"/>
                    <a:pt x="12" y="19"/>
                    <a:pt x="11" y="22"/>
                  </a:cubicBezTo>
                  <a:cubicBezTo>
                    <a:pt x="9" y="25"/>
                    <a:pt x="9" y="27"/>
                    <a:pt x="8" y="2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07"/>
            <p:cNvSpPr>
              <a:spLocks/>
            </p:cNvSpPr>
            <p:nvPr/>
          </p:nvSpPr>
          <p:spPr bwMode="auto">
            <a:xfrm>
              <a:off x="5709677" y="5923204"/>
              <a:ext cx="36956" cy="594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13"/>
                </a:cxn>
                <a:cxn ang="0">
                  <a:pos x="9" y="19"/>
                </a:cxn>
                <a:cxn ang="0">
                  <a:pos x="1" y="8"/>
                </a:cxn>
                <a:cxn ang="0">
                  <a:pos x="10" y="5"/>
                </a:cxn>
              </a:cxnLst>
              <a:rect l="0" t="0" r="r" b="b"/>
              <a:pathLst>
                <a:path w="12" h="19">
                  <a:moveTo>
                    <a:pt x="10" y="5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12" y="19"/>
                    <a:pt x="9" y="19"/>
                  </a:cubicBezTo>
                  <a:cubicBezTo>
                    <a:pt x="6" y="19"/>
                    <a:pt x="0" y="15"/>
                    <a:pt x="1" y="8"/>
                  </a:cubicBezTo>
                  <a:cubicBezTo>
                    <a:pt x="3" y="4"/>
                    <a:pt x="4" y="0"/>
                    <a:pt x="10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08"/>
            <p:cNvSpPr>
              <a:spLocks/>
            </p:cNvSpPr>
            <p:nvPr/>
          </p:nvSpPr>
          <p:spPr bwMode="auto">
            <a:xfrm>
              <a:off x="5756274" y="5421898"/>
              <a:ext cx="86766" cy="242620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9" y="50"/>
                </a:cxn>
                <a:cxn ang="0">
                  <a:pos x="15" y="58"/>
                </a:cxn>
                <a:cxn ang="0">
                  <a:pos x="15" y="67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4" y="67"/>
                </a:cxn>
                <a:cxn ang="0">
                  <a:pos x="25" y="59"/>
                </a:cxn>
                <a:cxn ang="0">
                  <a:pos x="22" y="47"/>
                </a:cxn>
                <a:cxn ang="0">
                  <a:pos x="15" y="37"/>
                </a:cxn>
                <a:cxn ang="0">
                  <a:pos x="15" y="25"/>
                </a:cxn>
                <a:cxn ang="0">
                  <a:pos x="16" y="20"/>
                </a:cxn>
                <a:cxn ang="0">
                  <a:pos x="15" y="11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7" y="14"/>
                </a:cxn>
                <a:cxn ang="0">
                  <a:pos x="6" y="19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" y="41"/>
                </a:cxn>
                <a:cxn ang="0">
                  <a:pos x="4" y="45"/>
                </a:cxn>
              </a:cxnLst>
              <a:rect l="0" t="0" r="r" b="b"/>
              <a:pathLst>
                <a:path w="28" h="78">
                  <a:moveTo>
                    <a:pt x="4" y="45"/>
                  </a:moveTo>
                  <a:cubicBezTo>
                    <a:pt x="6" y="48"/>
                    <a:pt x="7" y="51"/>
                    <a:pt x="9" y="50"/>
                  </a:cubicBezTo>
                  <a:cubicBezTo>
                    <a:pt x="15" y="48"/>
                    <a:pt x="16" y="51"/>
                    <a:pt x="15" y="58"/>
                  </a:cubicBezTo>
                  <a:cubicBezTo>
                    <a:pt x="15" y="64"/>
                    <a:pt x="10" y="62"/>
                    <a:pt x="15" y="67"/>
                  </a:cubicBezTo>
                  <a:cubicBezTo>
                    <a:pt x="19" y="73"/>
                    <a:pt x="18" y="76"/>
                    <a:pt x="19" y="76"/>
                  </a:cubicBezTo>
                  <a:cubicBezTo>
                    <a:pt x="21" y="78"/>
                    <a:pt x="21" y="75"/>
                    <a:pt x="21" y="72"/>
                  </a:cubicBezTo>
                  <a:cubicBezTo>
                    <a:pt x="19" y="69"/>
                    <a:pt x="21" y="67"/>
                    <a:pt x="24" y="67"/>
                  </a:cubicBezTo>
                  <a:cubicBezTo>
                    <a:pt x="25" y="65"/>
                    <a:pt x="25" y="64"/>
                    <a:pt x="25" y="59"/>
                  </a:cubicBezTo>
                  <a:cubicBezTo>
                    <a:pt x="25" y="55"/>
                    <a:pt x="28" y="53"/>
                    <a:pt x="22" y="47"/>
                  </a:cubicBezTo>
                  <a:cubicBezTo>
                    <a:pt x="18" y="41"/>
                    <a:pt x="16" y="41"/>
                    <a:pt x="15" y="37"/>
                  </a:cubicBezTo>
                  <a:cubicBezTo>
                    <a:pt x="15" y="33"/>
                    <a:pt x="13" y="28"/>
                    <a:pt x="15" y="25"/>
                  </a:cubicBezTo>
                  <a:cubicBezTo>
                    <a:pt x="16" y="24"/>
                    <a:pt x="15" y="22"/>
                    <a:pt x="16" y="20"/>
                  </a:cubicBezTo>
                  <a:cubicBezTo>
                    <a:pt x="13" y="16"/>
                    <a:pt x="16" y="16"/>
                    <a:pt x="15" y="11"/>
                  </a:cubicBezTo>
                  <a:cubicBezTo>
                    <a:pt x="13" y="6"/>
                    <a:pt x="12" y="3"/>
                    <a:pt x="10" y="2"/>
                  </a:cubicBezTo>
                  <a:cubicBezTo>
                    <a:pt x="7" y="2"/>
                    <a:pt x="4" y="2"/>
                    <a:pt x="3" y="0"/>
                  </a:cubicBezTo>
                  <a:cubicBezTo>
                    <a:pt x="3" y="3"/>
                    <a:pt x="3" y="0"/>
                    <a:pt x="6" y="3"/>
                  </a:cubicBezTo>
                  <a:cubicBezTo>
                    <a:pt x="7" y="5"/>
                    <a:pt x="4" y="5"/>
                    <a:pt x="6" y="8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4" y="16"/>
                    <a:pt x="7" y="17"/>
                    <a:pt x="6" y="19"/>
                  </a:cubicBezTo>
                  <a:cubicBezTo>
                    <a:pt x="4" y="20"/>
                    <a:pt x="6" y="22"/>
                    <a:pt x="6" y="25"/>
                  </a:cubicBezTo>
                  <a:cubicBezTo>
                    <a:pt x="4" y="30"/>
                    <a:pt x="9" y="31"/>
                    <a:pt x="6" y="31"/>
                  </a:cubicBezTo>
                  <a:cubicBezTo>
                    <a:pt x="1" y="31"/>
                    <a:pt x="4" y="37"/>
                    <a:pt x="1" y="41"/>
                  </a:cubicBezTo>
                  <a:cubicBezTo>
                    <a:pt x="0" y="42"/>
                    <a:pt x="3" y="44"/>
                    <a:pt x="4" y="4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09"/>
            <p:cNvSpPr>
              <a:spLocks/>
            </p:cNvSpPr>
            <p:nvPr/>
          </p:nvSpPr>
          <p:spPr bwMode="auto">
            <a:xfrm>
              <a:off x="5275846" y="4408038"/>
              <a:ext cx="274759" cy="499700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10"/>
            <p:cNvSpPr>
              <a:spLocks/>
            </p:cNvSpPr>
            <p:nvPr/>
          </p:nvSpPr>
          <p:spPr bwMode="auto">
            <a:xfrm>
              <a:off x="4951276" y="4408038"/>
              <a:ext cx="403302" cy="367946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11"/>
            <p:cNvSpPr>
              <a:spLocks/>
            </p:cNvSpPr>
            <p:nvPr/>
          </p:nvSpPr>
          <p:spPr bwMode="auto">
            <a:xfrm>
              <a:off x="4642774" y="4358229"/>
              <a:ext cx="414549" cy="477205"/>
            </a:xfrm>
            <a:custGeom>
              <a:avLst/>
              <a:gdLst/>
              <a:ahLst/>
              <a:cxnLst>
                <a:cxn ang="0">
                  <a:pos x="101" y="101"/>
                </a:cxn>
                <a:cxn ang="0">
                  <a:pos x="113" y="98"/>
                </a:cxn>
                <a:cxn ang="0">
                  <a:pos x="126" y="97"/>
                </a:cxn>
                <a:cxn ang="0">
                  <a:pos x="129" y="95"/>
                </a:cxn>
                <a:cxn ang="0">
                  <a:pos x="132" y="87"/>
                </a:cxn>
                <a:cxn ang="0">
                  <a:pos x="132" y="59"/>
                </a:cxn>
                <a:cxn ang="0">
                  <a:pos x="124" y="59"/>
                </a:cxn>
                <a:cxn ang="0">
                  <a:pos x="121" y="51"/>
                </a:cxn>
                <a:cxn ang="0">
                  <a:pos x="115" y="48"/>
                </a:cxn>
                <a:cxn ang="0">
                  <a:pos x="110" y="44"/>
                </a:cxn>
                <a:cxn ang="0">
                  <a:pos x="107" y="39"/>
                </a:cxn>
                <a:cxn ang="0">
                  <a:pos x="61" y="0"/>
                </a:cxn>
                <a:cxn ang="0">
                  <a:pos x="46" y="0"/>
                </a:cxn>
                <a:cxn ang="0">
                  <a:pos x="54" y="86"/>
                </a:cxn>
                <a:cxn ang="0">
                  <a:pos x="55" y="97"/>
                </a:cxn>
                <a:cxn ang="0">
                  <a:pos x="26" y="97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11" y="100"/>
                </a:cxn>
                <a:cxn ang="0">
                  <a:pos x="5" y="97"/>
                </a:cxn>
                <a:cxn ang="0">
                  <a:pos x="2" y="104"/>
                </a:cxn>
                <a:cxn ang="0">
                  <a:pos x="3" y="111"/>
                </a:cxn>
                <a:cxn ang="0">
                  <a:pos x="3" y="115"/>
                </a:cxn>
                <a:cxn ang="0">
                  <a:pos x="8" y="120"/>
                </a:cxn>
                <a:cxn ang="0">
                  <a:pos x="8" y="126"/>
                </a:cxn>
                <a:cxn ang="0">
                  <a:pos x="11" y="129"/>
                </a:cxn>
                <a:cxn ang="0">
                  <a:pos x="13" y="131"/>
                </a:cxn>
                <a:cxn ang="0">
                  <a:pos x="20" y="129"/>
                </a:cxn>
                <a:cxn ang="0">
                  <a:pos x="23" y="128"/>
                </a:cxn>
                <a:cxn ang="0">
                  <a:pos x="26" y="126"/>
                </a:cxn>
                <a:cxn ang="0">
                  <a:pos x="28" y="131"/>
                </a:cxn>
                <a:cxn ang="0">
                  <a:pos x="29" y="134"/>
                </a:cxn>
                <a:cxn ang="0">
                  <a:pos x="31" y="137"/>
                </a:cxn>
                <a:cxn ang="0">
                  <a:pos x="31" y="140"/>
                </a:cxn>
                <a:cxn ang="0">
                  <a:pos x="32" y="145"/>
                </a:cxn>
                <a:cxn ang="0">
                  <a:pos x="35" y="150"/>
                </a:cxn>
                <a:cxn ang="0">
                  <a:pos x="45" y="148"/>
                </a:cxn>
                <a:cxn ang="0">
                  <a:pos x="49" y="146"/>
                </a:cxn>
                <a:cxn ang="0">
                  <a:pos x="55" y="146"/>
                </a:cxn>
                <a:cxn ang="0">
                  <a:pos x="55" y="140"/>
                </a:cxn>
                <a:cxn ang="0">
                  <a:pos x="57" y="132"/>
                </a:cxn>
                <a:cxn ang="0">
                  <a:pos x="63" y="129"/>
                </a:cxn>
                <a:cxn ang="0">
                  <a:pos x="63" y="125"/>
                </a:cxn>
                <a:cxn ang="0">
                  <a:pos x="66" y="122"/>
                </a:cxn>
                <a:cxn ang="0">
                  <a:pos x="66" y="117"/>
                </a:cxn>
                <a:cxn ang="0">
                  <a:pos x="69" y="118"/>
                </a:cxn>
                <a:cxn ang="0">
                  <a:pos x="72" y="115"/>
                </a:cxn>
                <a:cxn ang="0">
                  <a:pos x="77" y="114"/>
                </a:cxn>
                <a:cxn ang="0">
                  <a:pos x="81" y="109"/>
                </a:cxn>
                <a:cxn ang="0">
                  <a:pos x="86" y="104"/>
                </a:cxn>
                <a:cxn ang="0">
                  <a:pos x="95" y="100"/>
                </a:cxn>
                <a:cxn ang="0">
                  <a:pos x="98" y="101"/>
                </a:cxn>
                <a:cxn ang="0">
                  <a:pos x="101" y="101"/>
                </a:cxn>
              </a:cxnLst>
              <a:rect l="0" t="0" r="r" b="b"/>
              <a:pathLst>
                <a:path w="133" h="153">
                  <a:moveTo>
                    <a:pt x="101" y="101"/>
                  </a:moveTo>
                  <a:cubicBezTo>
                    <a:pt x="110" y="103"/>
                    <a:pt x="106" y="98"/>
                    <a:pt x="113" y="98"/>
                  </a:cubicBezTo>
                  <a:cubicBezTo>
                    <a:pt x="123" y="98"/>
                    <a:pt x="124" y="97"/>
                    <a:pt x="126" y="97"/>
                  </a:cubicBezTo>
                  <a:cubicBezTo>
                    <a:pt x="127" y="98"/>
                    <a:pt x="126" y="95"/>
                    <a:pt x="129" y="95"/>
                  </a:cubicBezTo>
                  <a:cubicBezTo>
                    <a:pt x="132" y="95"/>
                    <a:pt x="130" y="90"/>
                    <a:pt x="132" y="87"/>
                  </a:cubicBezTo>
                  <a:cubicBezTo>
                    <a:pt x="133" y="86"/>
                    <a:pt x="132" y="59"/>
                    <a:pt x="132" y="59"/>
                  </a:cubicBezTo>
                  <a:cubicBezTo>
                    <a:pt x="124" y="62"/>
                    <a:pt x="123" y="61"/>
                    <a:pt x="124" y="59"/>
                  </a:cubicBezTo>
                  <a:cubicBezTo>
                    <a:pt x="126" y="56"/>
                    <a:pt x="126" y="51"/>
                    <a:pt x="121" y="51"/>
                  </a:cubicBezTo>
                  <a:cubicBezTo>
                    <a:pt x="116" y="51"/>
                    <a:pt x="120" y="48"/>
                    <a:pt x="115" y="48"/>
                  </a:cubicBezTo>
                  <a:cubicBezTo>
                    <a:pt x="112" y="50"/>
                    <a:pt x="113" y="45"/>
                    <a:pt x="110" y="44"/>
                  </a:cubicBezTo>
                  <a:cubicBezTo>
                    <a:pt x="107" y="42"/>
                    <a:pt x="110" y="42"/>
                    <a:pt x="107" y="39"/>
                  </a:cubicBezTo>
                  <a:cubicBezTo>
                    <a:pt x="106" y="37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4" y="81"/>
                    <a:pt x="54" y="86"/>
                  </a:cubicBezTo>
                  <a:cubicBezTo>
                    <a:pt x="55" y="90"/>
                    <a:pt x="58" y="83"/>
                    <a:pt x="55" y="97"/>
                  </a:cubicBezTo>
                  <a:cubicBezTo>
                    <a:pt x="55" y="97"/>
                    <a:pt x="31" y="97"/>
                    <a:pt x="26" y="97"/>
                  </a:cubicBezTo>
                  <a:cubicBezTo>
                    <a:pt x="23" y="97"/>
                    <a:pt x="25" y="93"/>
                    <a:pt x="23" y="97"/>
                  </a:cubicBezTo>
                  <a:cubicBezTo>
                    <a:pt x="23" y="98"/>
                    <a:pt x="19" y="98"/>
                    <a:pt x="16" y="97"/>
                  </a:cubicBezTo>
                  <a:cubicBezTo>
                    <a:pt x="11" y="95"/>
                    <a:pt x="13" y="103"/>
                    <a:pt x="11" y="100"/>
                  </a:cubicBezTo>
                  <a:cubicBezTo>
                    <a:pt x="10" y="97"/>
                    <a:pt x="8" y="92"/>
                    <a:pt x="5" y="97"/>
                  </a:cubicBezTo>
                  <a:cubicBezTo>
                    <a:pt x="2" y="101"/>
                    <a:pt x="8" y="101"/>
                    <a:pt x="2" y="104"/>
                  </a:cubicBezTo>
                  <a:cubicBezTo>
                    <a:pt x="0" y="109"/>
                    <a:pt x="3" y="106"/>
                    <a:pt x="3" y="111"/>
                  </a:cubicBezTo>
                  <a:cubicBezTo>
                    <a:pt x="3" y="115"/>
                    <a:pt x="2" y="112"/>
                    <a:pt x="3" y="115"/>
                  </a:cubicBezTo>
                  <a:cubicBezTo>
                    <a:pt x="5" y="120"/>
                    <a:pt x="5" y="115"/>
                    <a:pt x="8" y="120"/>
                  </a:cubicBezTo>
                  <a:cubicBezTo>
                    <a:pt x="10" y="123"/>
                    <a:pt x="8" y="123"/>
                    <a:pt x="8" y="126"/>
                  </a:cubicBezTo>
                  <a:cubicBezTo>
                    <a:pt x="6" y="131"/>
                    <a:pt x="10" y="132"/>
                    <a:pt x="11" y="129"/>
                  </a:cubicBezTo>
                  <a:cubicBezTo>
                    <a:pt x="11" y="128"/>
                    <a:pt x="13" y="129"/>
                    <a:pt x="13" y="131"/>
                  </a:cubicBezTo>
                  <a:cubicBezTo>
                    <a:pt x="16" y="134"/>
                    <a:pt x="14" y="126"/>
                    <a:pt x="20" y="129"/>
                  </a:cubicBezTo>
                  <a:cubicBezTo>
                    <a:pt x="23" y="132"/>
                    <a:pt x="22" y="129"/>
                    <a:pt x="23" y="128"/>
                  </a:cubicBezTo>
                  <a:cubicBezTo>
                    <a:pt x="26" y="128"/>
                    <a:pt x="22" y="125"/>
                    <a:pt x="26" y="126"/>
                  </a:cubicBezTo>
                  <a:cubicBezTo>
                    <a:pt x="29" y="128"/>
                    <a:pt x="28" y="129"/>
                    <a:pt x="28" y="131"/>
                  </a:cubicBezTo>
                  <a:cubicBezTo>
                    <a:pt x="29" y="131"/>
                    <a:pt x="28" y="134"/>
                    <a:pt x="29" y="134"/>
                  </a:cubicBezTo>
                  <a:cubicBezTo>
                    <a:pt x="31" y="134"/>
                    <a:pt x="34" y="137"/>
                    <a:pt x="31" y="137"/>
                  </a:cubicBezTo>
                  <a:cubicBezTo>
                    <a:pt x="29" y="139"/>
                    <a:pt x="29" y="143"/>
                    <a:pt x="31" y="140"/>
                  </a:cubicBezTo>
                  <a:cubicBezTo>
                    <a:pt x="32" y="139"/>
                    <a:pt x="34" y="140"/>
                    <a:pt x="32" y="145"/>
                  </a:cubicBezTo>
                  <a:cubicBezTo>
                    <a:pt x="32" y="148"/>
                    <a:pt x="34" y="145"/>
                    <a:pt x="35" y="150"/>
                  </a:cubicBezTo>
                  <a:cubicBezTo>
                    <a:pt x="42" y="142"/>
                    <a:pt x="40" y="153"/>
                    <a:pt x="45" y="148"/>
                  </a:cubicBezTo>
                  <a:cubicBezTo>
                    <a:pt x="48" y="143"/>
                    <a:pt x="49" y="140"/>
                    <a:pt x="49" y="146"/>
                  </a:cubicBezTo>
                  <a:cubicBezTo>
                    <a:pt x="49" y="151"/>
                    <a:pt x="52" y="146"/>
                    <a:pt x="55" y="146"/>
                  </a:cubicBezTo>
                  <a:cubicBezTo>
                    <a:pt x="57" y="142"/>
                    <a:pt x="54" y="140"/>
                    <a:pt x="55" y="140"/>
                  </a:cubicBezTo>
                  <a:cubicBezTo>
                    <a:pt x="57" y="139"/>
                    <a:pt x="57" y="134"/>
                    <a:pt x="57" y="132"/>
                  </a:cubicBezTo>
                  <a:cubicBezTo>
                    <a:pt x="55" y="131"/>
                    <a:pt x="61" y="132"/>
                    <a:pt x="63" y="129"/>
                  </a:cubicBezTo>
                  <a:cubicBezTo>
                    <a:pt x="65" y="126"/>
                    <a:pt x="65" y="126"/>
                    <a:pt x="63" y="125"/>
                  </a:cubicBezTo>
                  <a:cubicBezTo>
                    <a:pt x="63" y="123"/>
                    <a:pt x="68" y="125"/>
                    <a:pt x="66" y="122"/>
                  </a:cubicBezTo>
                  <a:cubicBezTo>
                    <a:pt x="65" y="120"/>
                    <a:pt x="65" y="118"/>
                    <a:pt x="66" y="117"/>
                  </a:cubicBezTo>
                  <a:cubicBezTo>
                    <a:pt x="68" y="115"/>
                    <a:pt x="66" y="118"/>
                    <a:pt x="69" y="118"/>
                  </a:cubicBezTo>
                  <a:cubicBezTo>
                    <a:pt x="72" y="120"/>
                    <a:pt x="72" y="117"/>
                    <a:pt x="72" y="115"/>
                  </a:cubicBezTo>
                  <a:cubicBezTo>
                    <a:pt x="72" y="112"/>
                    <a:pt x="77" y="117"/>
                    <a:pt x="77" y="114"/>
                  </a:cubicBezTo>
                  <a:cubicBezTo>
                    <a:pt x="77" y="109"/>
                    <a:pt x="78" y="108"/>
                    <a:pt x="81" y="109"/>
                  </a:cubicBezTo>
                  <a:cubicBezTo>
                    <a:pt x="84" y="111"/>
                    <a:pt x="81" y="106"/>
                    <a:pt x="86" y="104"/>
                  </a:cubicBezTo>
                  <a:cubicBezTo>
                    <a:pt x="95" y="101"/>
                    <a:pt x="92" y="98"/>
                    <a:pt x="95" y="100"/>
                  </a:cubicBezTo>
                  <a:cubicBezTo>
                    <a:pt x="97" y="101"/>
                    <a:pt x="97" y="100"/>
                    <a:pt x="98" y="101"/>
                  </a:cubicBezTo>
                  <a:cubicBezTo>
                    <a:pt x="100" y="101"/>
                    <a:pt x="100" y="101"/>
                    <a:pt x="101" y="10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12"/>
            <p:cNvSpPr>
              <a:spLocks/>
            </p:cNvSpPr>
            <p:nvPr/>
          </p:nvSpPr>
          <p:spPr bwMode="auto">
            <a:xfrm>
              <a:off x="4525479" y="4287531"/>
              <a:ext cx="308502" cy="398474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22" y="109"/>
                </a:cxn>
                <a:cxn ang="0">
                  <a:pos x="29" y="114"/>
                </a:cxn>
                <a:cxn ang="0">
                  <a:pos x="40" y="128"/>
                </a:cxn>
                <a:cxn ang="0">
                  <a:pos x="43" y="120"/>
                </a:cxn>
                <a:cxn ang="0">
                  <a:pos x="49" y="123"/>
                </a:cxn>
                <a:cxn ang="0">
                  <a:pos x="54" y="120"/>
                </a:cxn>
                <a:cxn ang="0">
                  <a:pos x="61" y="120"/>
                </a:cxn>
                <a:cxn ang="0">
                  <a:pos x="64" y="120"/>
                </a:cxn>
                <a:cxn ang="0">
                  <a:pos x="93" y="120"/>
                </a:cxn>
                <a:cxn ang="0">
                  <a:pos x="92" y="109"/>
                </a:cxn>
                <a:cxn ang="0">
                  <a:pos x="84" y="23"/>
                </a:cxn>
                <a:cxn ang="0">
                  <a:pos x="99" y="23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42" y="14"/>
                </a:cxn>
                <a:cxn ang="0">
                  <a:pos x="42" y="39"/>
                </a:cxn>
                <a:cxn ang="0">
                  <a:pos x="34" y="61"/>
                </a:cxn>
                <a:cxn ang="0">
                  <a:pos x="3" y="61"/>
                </a:cxn>
                <a:cxn ang="0">
                  <a:pos x="2" y="6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8" y="75"/>
                </a:cxn>
                <a:cxn ang="0">
                  <a:pos x="7" y="81"/>
                </a:cxn>
                <a:cxn ang="0">
                  <a:pos x="8" y="101"/>
                </a:cxn>
                <a:cxn ang="0">
                  <a:pos x="7" y="112"/>
                </a:cxn>
              </a:cxnLst>
              <a:rect l="0" t="0" r="r" b="b"/>
              <a:pathLst>
                <a:path w="99" h="128">
                  <a:moveTo>
                    <a:pt x="7" y="112"/>
                  </a:moveTo>
                  <a:cubicBezTo>
                    <a:pt x="7" y="107"/>
                    <a:pt x="17" y="109"/>
                    <a:pt x="22" y="109"/>
                  </a:cubicBezTo>
                  <a:cubicBezTo>
                    <a:pt x="25" y="107"/>
                    <a:pt x="28" y="112"/>
                    <a:pt x="29" y="114"/>
                  </a:cubicBezTo>
                  <a:cubicBezTo>
                    <a:pt x="32" y="115"/>
                    <a:pt x="37" y="125"/>
                    <a:pt x="40" y="128"/>
                  </a:cubicBezTo>
                  <a:cubicBezTo>
                    <a:pt x="46" y="125"/>
                    <a:pt x="40" y="125"/>
                    <a:pt x="43" y="120"/>
                  </a:cubicBezTo>
                  <a:cubicBezTo>
                    <a:pt x="46" y="115"/>
                    <a:pt x="48" y="120"/>
                    <a:pt x="49" y="123"/>
                  </a:cubicBezTo>
                  <a:cubicBezTo>
                    <a:pt x="51" y="126"/>
                    <a:pt x="49" y="118"/>
                    <a:pt x="54" y="120"/>
                  </a:cubicBezTo>
                  <a:cubicBezTo>
                    <a:pt x="57" y="121"/>
                    <a:pt x="61" y="121"/>
                    <a:pt x="61" y="120"/>
                  </a:cubicBezTo>
                  <a:cubicBezTo>
                    <a:pt x="63" y="117"/>
                    <a:pt x="61" y="120"/>
                    <a:pt x="64" y="120"/>
                  </a:cubicBezTo>
                  <a:cubicBezTo>
                    <a:pt x="69" y="120"/>
                    <a:pt x="93" y="120"/>
                    <a:pt x="93" y="120"/>
                  </a:cubicBezTo>
                  <a:cubicBezTo>
                    <a:pt x="96" y="106"/>
                    <a:pt x="93" y="114"/>
                    <a:pt x="92" y="109"/>
                  </a:cubicBezTo>
                  <a:cubicBezTo>
                    <a:pt x="92" y="104"/>
                    <a:pt x="84" y="23"/>
                    <a:pt x="84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2" y="44"/>
                    <a:pt x="31" y="42"/>
                    <a:pt x="34" y="61"/>
                  </a:cubicBezTo>
                  <a:cubicBezTo>
                    <a:pt x="34" y="61"/>
                    <a:pt x="5" y="61"/>
                    <a:pt x="3" y="61"/>
                  </a:cubicBezTo>
                  <a:cubicBezTo>
                    <a:pt x="2" y="61"/>
                    <a:pt x="0" y="64"/>
                    <a:pt x="2" y="67"/>
                  </a:cubicBezTo>
                  <a:cubicBezTo>
                    <a:pt x="3" y="67"/>
                    <a:pt x="2" y="62"/>
                    <a:pt x="3" y="64"/>
                  </a:cubicBezTo>
                  <a:cubicBezTo>
                    <a:pt x="5" y="64"/>
                    <a:pt x="3" y="69"/>
                    <a:pt x="5" y="69"/>
                  </a:cubicBezTo>
                  <a:cubicBezTo>
                    <a:pt x="7" y="67"/>
                    <a:pt x="8" y="72"/>
                    <a:pt x="8" y="75"/>
                  </a:cubicBezTo>
                  <a:cubicBezTo>
                    <a:pt x="8" y="79"/>
                    <a:pt x="3" y="79"/>
                    <a:pt x="7" y="81"/>
                  </a:cubicBezTo>
                  <a:cubicBezTo>
                    <a:pt x="8" y="82"/>
                    <a:pt x="11" y="93"/>
                    <a:pt x="8" y="101"/>
                  </a:cubicBezTo>
                  <a:cubicBezTo>
                    <a:pt x="7" y="107"/>
                    <a:pt x="5" y="109"/>
                    <a:pt x="7" y="11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113"/>
            <p:cNvSpPr>
              <a:spLocks/>
            </p:cNvSpPr>
            <p:nvPr/>
          </p:nvSpPr>
          <p:spPr bwMode="auto">
            <a:xfrm>
              <a:off x="5020368" y="4705287"/>
              <a:ext cx="298861" cy="298855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114"/>
            <p:cNvSpPr>
              <a:spLocks/>
            </p:cNvSpPr>
            <p:nvPr/>
          </p:nvSpPr>
          <p:spPr bwMode="auto">
            <a:xfrm>
              <a:off x="5304768" y="4798478"/>
              <a:ext cx="326177" cy="268327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15"/>
            <p:cNvSpPr>
              <a:spLocks/>
            </p:cNvSpPr>
            <p:nvPr/>
          </p:nvSpPr>
          <p:spPr bwMode="auto">
            <a:xfrm>
              <a:off x="5160158" y="4732602"/>
              <a:ext cx="194421" cy="351879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16"/>
            <p:cNvSpPr>
              <a:spLocks/>
            </p:cNvSpPr>
            <p:nvPr/>
          </p:nvSpPr>
          <p:spPr bwMode="auto">
            <a:xfrm>
              <a:off x="5248530" y="5266043"/>
              <a:ext cx="27315" cy="4338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6"/>
                </a:cxn>
              </a:cxnLst>
              <a:rect l="0" t="0" r="r" b="b"/>
              <a:pathLst>
                <a:path w="9" h="14">
                  <a:moveTo>
                    <a:pt x="0" y="6"/>
                  </a:moveTo>
                  <a:cubicBezTo>
                    <a:pt x="1" y="3"/>
                    <a:pt x="4" y="2"/>
                    <a:pt x="6" y="2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8" y="3"/>
                    <a:pt x="8" y="3"/>
                    <a:pt x="4" y="5"/>
                  </a:cubicBezTo>
                  <a:cubicBezTo>
                    <a:pt x="3" y="8"/>
                    <a:pt x="6" y="14"/>
                    <a:pt x="1" y="14"/>
                  </a:cubicBezTo>
                  <a:cubicBezTo>
                    <a:pt x="1" y="13"/>
                    <a:pt x="0" y="14"/>
                    <a:pt x="1" y="11"/>
                  </a:cubicBezTo>
                  <a:cubicBezTo>
                    <a:pt x="1" y="10"/>
                    <a:pt x="1" y="8"/>
                    <a:pt x="0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17"/>
            <p:cNvSpPr>
              <a:spLocks/>
            </p:cNvSpPr>
            <p:nvPr/>
          </p:nvSpPr>
          <p:spPr bwMode="auto">
            <a:xfrm>
              <a:off x="5222822" y="5020210"/>
              <a:ext cx="189600" cy="26993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18"/>
            <p:cNvSpPr>
              <a:spLocks/>
            </p:cNvSpPr>
            <p:nvPr/>
          </p:nvSpPr>
          <p:spPr bwMode="auto">
            <a:xfrm>
              <a:off x="5160158" y="5063593"/>
              <a:ext cx="149431" cy="189597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19"/>
            <p:cNvSpPr>
              <a:spLocks/>
            </p:cNvSpPr>
            <p:nvPr/>
          </p:nvSpPr>
          <p:spPr bwMode="auto">
            <a:xfrm>
              <a:off x="5179439" y="5063593"/>
              <a:ext cx="49810" cy="4338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20"/>
            <p:cNvSpPr>
              <a:spLocks/>
            </p:cNvSpPr>
            <p:nvPr/>
          </p:nvSpPr>
          <p:spPr bwMode="auto">
            <a:xfrm>
              <a:off x="5152124" y="5020210"/>
              <a:ext cx="17675" cy="1767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21"/>
            <p:cNvSpPr>
              <a:spLocks/>
            </p:cNvSpPr>
            <p:nvPr/>
          </p:nvSpPr>
          <p:spPr bwMode="auto">
            <a:xfrm>
              <a:off x="5103921" y="5123042"/>
              <a:ext cx="16068" cy="112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22"/>
            <p:cNvSpPr>
              <a:spLocks/>
            </p:cNvSpPr>
            <p:nvPr/>
          </p:nvSpPr>
          <p:spPr bwMode="auto">
            <a:xfrm>
              <a:off x="5656653" y="5163211"/>
              <a:ext cx="56237" cy="59450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7" y="15"/>
                </a:cxn>
                <a:cxn ang="0">
                  <a:pos x="18" y="8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5" y="13"/>
                </a:cxn>
                <a:cxn ang="0">
                  <a:pos x="3" y="18"/>
                </a:cxn>
              </a:cxnLst>
              <a:rect l="0" t="0" r="r" b="b"/>
              <a:pathLst>
                <a:path w="18" h="19">
                  <a:moveTo>
                    <a:pt x="3" y="18"/>
                  </a:move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11" y="19"/>
                    <a:pt x="11" y="16"/>
                  </a:cubicBezTo>
                  <a:cubicBezTo>
                    <a:pt x="11" y="13"/>
                    <a:pt x="12" y="13"/>
                    <a:pt x="12" y="15"/>
                  </a:cubicBezTo>
                  <a:cubicBezTo>
                    <a:pt x="12" y="15"/>
                    <a:pt x="14" y="13"/>
                    <a:pt x="17" y="15"/>
                  </a:cubicBezTo>
                  <a:cubicBezTo>
                    <a:pt x="18" y="15"/>
                    <a:pt x="18" y="13"/>
                    <a:pt x="18" y="8"/>
                  </a:cubicBezTo>
                  <a:cubicBezTo>
                    <a:pt x="17" y="2"/>
                    <a:pt x="15" y="3"/>
                    <a:pt x="15" y="0"/>
                  </a:cubicBezTo>
                  <a:cubicBezTo>
                    <a:pt x="14" y="2"/>
                    <a:pt x="14" y="3"/>
                    <a:pt x="12" y="5"/>
                  </a:cubicBezTo>
                  <a:cubicBezTo>
                    <a:pt x="9" y="5"/>
                    <a:pt x="12" y="2"/>
                    <a:pt x="9" y="3"/>
                  </a:cubicBezTo>
                  <a:cubicBezTo>
                    <a:pt x="0" y="10"/>
                    <a:pt x="8" y="10"/>
                    <a:pt x="5" y="13"/>
                  </a:cubicBezTo>
                  <a:cubicBezTo>
                    <a:pt x="2" y="15"/>
                    <a:pt x="3" y="15"/>
                    <a:pt x="3" y="1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5666294" y="5203380"/>
              <a:ext cx="57844" cy="6909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5"/>
                </a:cxn>
                <a:cxn ang="0">
                  <a:pos x="14" y="11"/>
                </a:cxn>
                <a:cxn ang="0">
                  <a:pos x="5" y="22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4" y="2"/>
                </a:cxn>
              </a:cxnLst>
              <a:rect l="0" t="0" r="r" b="b"/>
              <a:pathLst>
                <a:path w="19" h="22">
                  <a:moveTo>
                    <a:pt x="14" y="2"/>
                  </a:moveTo>
                  <a:cubicBezTo>
                    <a:pt x="14" y="3"/>
                    <a:pt x="12" y="3"/>
                    <a:pt x="12" y="5"/>
                  </a:cubicBezTo>
                  <a:cubicBezTo>
                    <a:pt x="12" y="6"/>
                    <a:pt x="19" y="6"/>
                    <a:pt x="14" y="11"/>
                  </a:cubicBezTo>
                  <a:cubicBezTo>
                    <a:pt x="9" y="16"/>
                    <a:pt x="11" y="20"/>
                    <a:pt x="5" y="22"/>
                  </a:cubicBezTo>
                  <a:cubicBezTo>
                    <a:pt x="5" y="17"/>
                    <a:pt x="2" y="17"/>
                    <a:pt x="2" y="13"/>
                  </a:cubicBezTo>
                  <a:cubicBezTo>
                    <a:pt x="3" y="8"/>
                    <a:pt x="2" y="8"/>
                    <a:pt x="0" y="5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3" y="6"/>
                    <a:pt x="8" y="6"/>
                    <a:pt x="8" y="3"/>
                  </a:cubicBezTo>
                  <a:cubicBezTo>
                    <a:pt x="8" y="0"/>
                    <a:pt x="9" y="0"/>
                    <a:pt x="9" y="2"/>
                  </a:cubicBezTo>
                  <a:cubicBezTo>
                    <a:pt x="9" y="2"/>
                    <a:pt x="11" y="0"/>
                    <a:pt x="14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4811486" y="4663511"/>
              <a:ext cx="199241" cy="184776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3" y="48"/>
                </a:cxn>
                <a:cxn ang="0">
                  <a:pos x="23" y="42"/>
                </a:cxn>
                <a:cxn ang="0">
                  <a:pos x="38" y="42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9" y="44"/>
                </a:cxn>
                <a:cxn ang="0">
                  <a:pos x="52" y="42"/>
                </a:cxn>
                <a:cxn ang="0">
                  <a:pos x="64" y="34"/>
                </a:cxn>
                <a:cxn ang="0">
                  <a:pos x="62" y="30"/>
                </a:cxn>
                <a:cxn ang="0">
                  <a:pos x="59" y="27"/>
                </a:cxn>
                <a:cxn ang="0">
                  <a:pos x="53" y="22"/>
                </a:cxn>
                <a:cxn ang="0">
                  <a:pos x="53" y="19"/>
                </a:cxn>
                <a:cxn ang="0">
                  <a:pos x="52" y="17"/>
                </a:cxn>
                <a:cxn ang="0">
                  <a:pos x="49" y="1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2" y="6"/>
                </a:cxn>
                <a:cxn ang="0">
                  <a:pos x="27" y="11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5" y="20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9" y="27"/>
                </a:cxn>
                <a:cxn ang="0">
                  <a:pos x="9" y="31"/>
                </a:cxn>
                <a:cxn ang="0">
                  <a:pos x="3" y="34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7" y="54"/>
                </a:cxn>
                <a:cxn ang="0">
                  <a:pos x="15" y="53"/>
                </a:cxn>
                <a:cxn ang="0">
                  <a:pos x="24" y="58"/>
                </a:cxn>
              </a:cxnLst>
              <a:rect l="0" t="0" r="r" b="b"/>
              <a:pathLst>
                <a:path w="64" h="59">
                  <a:moveTo>
                    <a:pt x="24" y="58"/>
                  </a:moveTo>
                  <a:cubicBezTo>
                    <a:pt x="23" y="54"/>
                    <a:pt x="23" y="50"/>
                    <a:pt x="23" y="48"/>
                  </a:cubicBezTo>
                  <a:cubicBezTo>
                    <a:pt x="23" y="48"/>
                    <a:pt x="20" y="42"/>
                    <a:pt x="23" y="42"/>
                  </a:cubicBezTo>
                  <a:cubicBezTo>
                    <a:pt x="26" y="42"/>
                    <a:pt x="36" y="42"/>
                    <a:pt x="38" y="42"/>
                  </a:cubicBezTo>
                  <a:cubicBezTo>
                    <a:pt x="39" y="42"/>
                    <a:pt x="39" y="44"/>
                    <a:pt x="41" y="42"/>
                  </a:cubicBezTo>
                  <a:cubicBezTo>
                    <a:pt x="42" y="42"/>
                    <a:pt x="42" y="41"/>
                    <a:pt x="44" y="41"/>
                  </a:cubicBezTo>
                  <a:cubicBezTo>
                    <a:pt x="49" y="42"/>
                    <a:pt x="49" y="44"/>
                    <a:pt x="49" y="44"/>
                  </a:cubicBezTo>
                  <a:cubicBezTo>
                    <a:pt x="50" y="44"/>
                    <a:pt x="52" y="42"/>
                    <a:pt x="52" y="42"/>
                  </a:cubicBezTo>
                  <a:cubicBezTo>
                    <a:pt x="58" y="36"/>
                    <a:pt x="59" y="42"/>
                    <a:pt x="64" y="34"/>
                  </a:cubicBezTo>
                  <a:cubicBezTo>
                    <a:pt x="62" y="31"/>
                    <a:pt x="61" y="30"/>
                    <a:pt x="62" y="30"/>
                  </a:cubicBezTo>
                  <a:cubicBezTo>
                    <a:pt x="64" y="28"/>
                    <a:pt x="61" y="23"/>
                    <a:pt x="59" y="27"/>
                  </a:cubicBezTo>
                  <a:cubicBezTo>
                    <a:pt x="58" y="28"/>
                    <a:pt x="55" y="23"/>
                    <a:pt x="53" y="22"/>
                  </a:cubicBezTo>
                  <a:cubicBezTo>
                    <a:pt x="52" y="22"/>
                    <a:pt x="52" y="19"/>
                    <a:pt x="53" y="19"/>
                  </a:cubicBezTo>
                  <a:cubicBezTo>
                    <a:pt x="55" y="20"/>
                    <a:pt x="55" y="19"/>
                    <a:pt x="52" y="17"/>
                  </a:cubicBezTo>
                  <a:cubicBezTo>
                    <a:pt x="50" y="14"/>
                    <a:pt x="49" y="17"/>
                    <a:pt x="49" y="13"/>
                  </a:cubicBezTo>
                  <a:cubicBezTo>
                    <a:pt x="47" y="6"/>
                    <a:pt x="45" y="9"/>
                    <a:pt x="47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2" y="2"/>
                    <a:pt x="42" y="3"/>
                    <a:pt x="41" y="2"/>
                  </a:cubicBezTo>
                  <a:cubicBezTo>
                    <a:pt x="38" y="0"/>
                    <a:pt x="41" y="3"/>
                    <a:pt x="32" y="6"/>
                  </a:cubicBezTo>
                  <a:cubicBezTo>
                    <a:pt x="27" y="8"/>
                    <a:pt x="30" y="13"/>
                    <a:pt x="27" y="11"/>
                  </a:cubicBezTo>
                  <a:cubicBezTo>
                    <a:pt x="24" y="9"/>
                    <a:pt x="23" y="11"/>
                    <a:pt x="23" y="16"/>
                  </a:cubicBezTo>
                  <a:cubicBezTo>
                    <a:pt x="23" y="19"/>
                    <a:pt x="18" y="14"/>
                    <a:pt x="18" y="17"/>
                  </a:cubicBezTo>
                  <a:cubicBezTo>
                    <a:pt x="18" y="19"/>
                    <a:pt x="18" y="22"/>
                    <a:pt x="15" y="20"/>
                  </a:cubicBezTo>
                  <a:cubicBezTo>
                    <a:pt x="12" y="20"/>
                    <a:pt x="14" y="17"/>
                    <a:pt x="12" y="19"/>
                  </a:cubicBezTo>
                  <a:cubicBezTo>
                    <a:pt x="10" y="20"/>
                    <a:pt x="10" y="22"/>
                    <a:pt x="12" y="23"/>
                  </a:cubicBezTo>
                  <a:cubicBezTo>
                    <a:pt x="14" y="27"/>
                    <a:pt x="9" y="25"/>
                    <a:pt x="9" y="27"/>
                  </a:cubicBezTo>
                  <a:cubicBezTo>
                    <a:pt x="10" y="28"/>
                    <a:pt x="10" y="28"/>
                    <a:pt x="9" y="31"/>
                  </a:cubicBezTo>
                  <a:cubicBezTo>
                    <a:pt x="7" y="34"/>
                    <a:pt x="1" y="33"/>
                    <a:pt x="3" y="34"/>
                  </a:cubicBezTo>
                  <a:cubicBezTo>
                    <a:pt x="3" y="36"/>
                    <a:pt x="3" y="41"/>
                    <a:pt x="1" y="42"/>
                  </a:cubicBezTo>
                  <a:cubicBezTo>
                    <a:pt x="0" y="42"/>
                    <a:pt x="3" y="44"/>
                    <a:pt x="1" y="48"/>
                  </a:cubicBezTo>
                  <a:cubicBezTo>
                    <a:pt x="7" y="50"/>
                    <a:pt x="1" y="50"/>
                    <a:pt x="7" y="54"/>
                  </a:cubicBezTo>
                  <a:cubicBezTo>
                    <a:pt x="14" y="59"/>
                    <a:pt x="9" y="53"/>
                    <a:pt x="15" y="53"/>
                  </a:cubicBezTo>
                  <a:cubicBezTo>
                    <a:pt x="21" y="53"/>
                    <a:pt x="20" y="58"/>
                    <a:pt x="24" y="5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25"/>
            <p:cNvSpPr>
              <a:spLocks/>
            </p:cNvSpPr>
            <p:nvPr/>
          </p:nvSpPr>
          <p:spPr bwMode="auto">
            <a:xfrm>
              <a:off x="4967344" y="4748669"/>
              <a:ext cx="86766" cy="1928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2" y="15"/>
                </a:cxn>
                <a:cxn ang="0">
                  <a:pos x="5" y="25"/>
                </a:cxn>
                <a:cxn ang="0">
                  <a:pos x="6" y="32"/>
                </a:cxn>
                <a:cxn ang="0">
                  <a:pos x="8" y="54"/>
                </a:cxn>
                <a:cxn ang="0">
                  <a:pos x="6" y="56"/>
                </a:cxn>
                <a:cxn ang="0">
                  <a:pos x="8" y="62"/>
                </a:cxn>
                <a:cxn ang="0">
                  <a:pos x="17" y="62"/>
                </a:cxn>
                <a:cxn ang="0">
                  <a:pos x="17" y="40"/>
                </a:cxn>
                <a:cxn ang="0">
                  <a:pos x="20" y="32"/>
                </a:cxn>
                <a:cxn ang="0">
                  <a:pos x="25" y="22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4" y="7"/>
                </a:cxn>
              </a:cxnLst>
              <a:rect l="0" t="0" r="r" b="b"/>
              <a:pathLst>
                <a:path w="28" h="62">
                  <a:moveTo>
                    <a:pt x="14" y="7"/>
                  </a:moveTo>
                  <a:cubicBezTo>
                    <a:pt x="9" y="15"/>
                    <a:pt x="8" y="9"/>
                    <a:pt x="2" y="15"/>
                  </a:cubicBezTo>
                  <a:cubicBezTo>
                    <a:pt x="0" y="22"/>
                    <a:pt x="2" y="23"/>
                    <a:pt x="5" y="25"/>
                  </a:cubicBezTo>
                  <a:cubicBezTo>
                    <a:pt x="8" y="25"/>
                    <a:pt x="5" y="32"/>
                    <a:pt x="6" y="32"/>
                  </a:cubicBezTo>
                  <a:cubicBezTo>
                    <a:pt x="9" y="34"/>
                    <a:pt x="8" y="51"/>
                    <a:pt x="8" y="54"/>
                  </a:cubicBezTo>
                  <a:cubicBezTo>
                    <a:pt x="8" y="56"/>
                    <a:pt x="6" y="54"/>
                    <a:pt x="6" y="56"/>
                  </a:cubicBezTo>
                  <a:cubicBezTo>
                    <a:pt x="8" y="58"/>
                    <a:pt x="9" y="61"/>
                    <a:pt x="8" y="62"/>
                  </a:cubicBezTo>
                  <a:cubicBezTo>
                    <a:pt x="13" y="62"/>
                    <a:pt x="14" y="62"/>
                    <a:pt x="17" y="62"/>
                  </a:cubicBezTo>
                  <a:cubicBezTo>
                    <a:pt x="19" y="53"/>
                    <a:pt x="17" y="48"/>
                    <a:pt x="17" y="40"/>
                  </a:cubicBezTo>
                  <a:cubicBezTo>
                    <a:pt x="17" y="32"/>
                    <a:pt x="19" y="37"/>
                    <a:pt x="20" y="32"/>
                  </a:cubicBezTo>
                  <a:cubicBezTo>
                    <a:pt x="20" y="28"/>
                    <a:pt x="22" y="29"/>
                    <a:pt x="25" y="22"/>
                  </a:cubicBezTo>
                  <a:cubicBezTo>
                    <a:pt x="28" y="14"/>
                    <a:pt x="22" y="14"/>
                    <a:pt x="23" y="9"/>
                  </a:cubicBezTo>
                  <a:cubicBezTo>
                    <a:pt x="22" y="6"/>
                    <a:pt x="22" y="6"/>
                    <a:pt x="19" y="3"/>
                  </a:cubicBezTo>
                  <a:cubicBezTo>
                    <a:pt x="16" y="0"/>
                    <a:pt x="17" y="3"/>
                    <a:pt x="16" y="3"/>
                  </a:cubicBezTo>
                  <a:cubicBezTo>
                    <a:pt x="13" y="3"/>
                    <a:pt x="16" y="4"/>
                    <a:pt x="14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26"/>
            <p:cNvSpPr>
              <a:spLocks/>
            </p:cNvSpPr>
            <p:nvPr/>
          </p:nvSpPr>
          <p:spPr bwMode="auto">
            <a:xfrm>
              <a:off x="4737574" y="4798478"/>
              <a:ext cx="157465" cy="202450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9"/>
                </a:cxn>
                <a:cxn ang="0">
                  <a:pos x="44" y="43"/>
                </a:cxn>
                <a:cxn ang="0">
                  <a:pos x="45" y="52"/>
                </a:cxn>
                <a:cxn ang="0">
                  <a:pos x="47" y="57"/>
                </a:cxn>
                <a:cxn ang="0">
                  <a:pos x="44" y="57"/>
                </a:cxn>
                <a:cxn ang="0">
                  <a:pos x="39" y="57"/>
                </a:cxn>
                <a:cxn ang="0">
                  <a:pos x="35" y="57"/>
                </a:cxn>
                <a:cxn ang="0">
                  <a:pos x="21" y="59"/>
                </a:cxn>
                <a:cxn ang="0">
                  <a:pos x="9" y="65"/>
                </a:cxn>
                <a:cxn ang="0">
                  <a:pos x="10" y="52"/>
                </a:cxn>
                <a:cxn ang="0">
                  <a:pos x="7" y="48"/>
                </a:cxn>
                <a:cxn ang="0">
                  <a:pos x="1" y="43"/>
                </a:cxn>
                <a:cxn ang="0">
                  <a:pos x="1" y="32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9" y="26"/>
                </a:cxn>
                <a:cxn ang="0">
                  <a:pos x="7" y="20"/>
                </a:cxn>
                <a:cxn ang="0">
                  <a:pos x="4" y="14"/>
                </a:cxn>
                <a:cxn ang="0">
                  <a:pos x="6" y="9"/>
                </a:cxn>
                <a:cxn ang="0">
                  <a:pos x="15" y="7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32" y="12"/>
                </a:cxn>
                <a:cxn ang="0">
                  <a:pos x="39" y="10"/>
                </a:cxn>
                <a:cxn ang="0">
                  <a:pos x="48" y="15"/>
                </a:cxn>
              </a:cxnLst>
              <a:rect l="0" t="0" r="r" b="b"/>
              <a:pathLst>
                <a:path w="51" h="65">
                  <a:moveTo>
                    <a:pt x="48" y="15"/>
                  </a:moveTo>
                  <a:cubicBezTo>
                    <a:pt x="47" y="18"/>
                    <a:pt x="51" y="29"/>
                    <a:pt x="48" y="29"/>
                  </a:cubicBezTo>
                  <a:cubicBezTo>
                    <a:pt x="47" y="31"/>
                    <a:pt x="45" y="37"/>
                    <a:pt x="44" y="43"/>
                  </a:cubicBezTo>
                  <a:cubicBezTo>
                    <a:pt x="42" y="45"/>
                    <a:pt x="45" y="51"/>
                    <a:pt x="45" y="52"/>
                  </a:cubicBezTo>
                  <a:cubicBezTo>
                    <a:pt x="47" y="54"/>
                    <a:pt x="48" y="59"/>
                    <a:pt x="47" y="57"/>
                  </a:cubicBezTo>
                  <a:cubicBezTo>
                    <a:pt x="47" y="57"/>
                    <a:pt x="47" y="57"/>
                    <a:pt x="44" y="57"/>
                  </a:cubicBezTo>
                  <a:cubicBezTo>
                    <a:pt x="42" y="57"/>
                    <a:pt x="44" y="59"/>
                    <a:pt x="39" y="57"/>
                  </a:cubicBezTo>
                  <a:cubicBezTo>
                    <a:pt x="35" y="57"/>
                    <a:pt x="38" y="57"/>
                    <a:pt x="35" y="57"/>
                  </a:cubicBezTo>
                  <a:cubicBezTo>
                    <a:pt x="30" y="59"/>
                    <a:pt x="30" y="57"/>
                    <a:pt x="21" y="59"/>
                  </a:cubicBezTo>
                  <a:cubicBezTo>
                    <a:pt x="12" y="62"/>
                    <a:pt x="12" y="65"/>
                    <a:pt x="9" y="65"/>
                  </a:cubicBezTo>
                  <a:cubicBezTo>
                    <a:pt x="9" y="60"/>
                    <a:pt x="10" y="57"/>
                    <a:pt x="10" y="52"/>
                  </a:cubicBezTo>
                  <a:cubicBezTo>
                    <a:pt x="10" y="49"/>
                    <a:pt x="7" y="51"/>
                    <a:pt x="7" y="48"/>
                  </a:cubicBezTo>
                  <a:cubicBezTo>
                    <a:pt x="7" y="45"/>
                    <a:pt x="0" y="46"/>
                    <a:pt x="1" y="43"/>
                  </a:cubicBezTo>
                  <a:cubicBezTo>
                    <a:pt x="3" y="40"/>
                    <a:pt x="4" y="38"/>
                    <a:pt x="1" y="32"/>
                  </a:cubicBezTo>
                  <a:cubicBezTo>
                    <a:pt x="4" y="35"/>
                    <a:pt x="6" y="32"/>
                    <a:pt x="6" y="29"/>
                  </a:cubicBezTo>
                  <a:cubicBezTo>
                    <a:pt x="6" y="26"/>
                    <a:pt x="4" y="29"/>
                    <a:pt x="3" y="26"/>
                  </a:cubicBezTo>
                  <a:cubicBezTo>
                    <a:pt x="3" y="24"/>
                    <a:pt x="4" y="24"/>
                    <a:pt x="9" y="26"/>
                  </a:cubicBezTo>
                  <a:cubicBezTo>
                    <a:pt x="9" y="21"/>
                    <a:pt x="4" y="23"/>
                    <a:pt x="7" y="20"/>
                  </a:cubicBezTo>
                  <a:cubicBezTo>
                    <a:pt x="9" y="17"/>
                    <a:pt x="4" y="17"/>
                    <a:pt x="4" y="14"/>
                  </a:cubicBezTo>
                  <a:cubicBezTo>
                    <a:pt x="6" y="10"/>
                    <a:pt x="3" y="10"/>
                    <a:pt x="6" y="9"/>
                  </a:cubicBezTo>
                  <a:cubicBezTo>
                    <a:pt x="12" y="1"/>
                    <a:pt x="10" y="12"/>
                    <a:pt x="15" y="7"/>
                  </a:cubicBezTo>
                  <a:cubicBezTo>
                    <a:pt x="18" y="3"/>
                    <a:pt x="20" y="0"/>
                    <a:pt x="20" y="6"/>
                  </a:cubicBezTo>
                  <a:cubicBezTo>
                    <a:pt x="20" y="10"/>
                    <a:pt x="23" y="6"/>
                    <a:pt x="26" y="6"/>
                  </a:cubicBezTo>
                  <a:cubicBezTo>
                    <a:pt x="32" y="7"/>
                    <a:pt x="26" y="7"/>
                    <a:pt x="32" y="12"/>
                  </a:cubicBezTo>
                  <a:cubicBezTo>
                    <a:pt x="38" y="17"/>
                    <a:pt x="33" y="10"/>
                    <a:pt x="39" y="10"/>
                  </a:cubicBezTo>
                  <a:cubicBezTo>
                    <a:pt x="45" y="10"/>
                    <a:pt x="44" y="15"/>
                    <a:pt x="48" y="1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27"/>
            <p:cNvSpPr>
              <a:spLocks/>
            </p:cNvSpPr>
            <p:nvPr/>
          </p:nvSpPr>
          <p:spPr bwMode="auto">
            <a:xfrm>
              <a:off x="4867723" y="4792051"/>
              <a:ext cx="115688" cy="2024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14"/>
                </a:cxn>
                <a:cxn ang="0">
                  <a:pos x="31" y="22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7" y="50"/>
                </a:cxn>
                <a:cxn ang="0">
                  <a:pos x="32" y="53"/>
                </a:cxn>
                <a:cxn ang="0">
                  <a:pos x="18" y="59"/>
                </a:cxn>
                <a:cxn ang="0">
                  <a:pos x="9" y="64"/>
                </a:cxn>
                <a:cxn ang="0">
                  <a:pos x="1" y="61"/>
                </a:cxn>
                <a:cxn ang="0">
                  <a:pos x="4" y="59"/>
                </a:cxn>
                <a:cxn ang="0">
                  <a:pos x="3" y="54"/>
                </a:cxn>
                <a:cxn ang="0">
                  <a:pos x="1" y="45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6" y="0"/>
                </a:cxn>
              </a:cxnLst>
              <a:rect l="0" t="0" r="r" b="b"/>
              <a:pathLst>
                <a:path w="37" h="65">
                  <a:moveTo>
                    <a:pt x="26" y="0"/>
                  </a:moveTo>
                  <a:cubicBezTo>
                    <a:pt x="26" y="9"/>
                    <a:pt x="31" y="6"/>
                    <a:pt x="29" y="14"/>
                  </a:cubicBezTo>
                  <a:cubicBezTo>
                    <a:pt x="28" y="22"/>
                    <a:pt x="32" y="14"/>
                    <a:pt x="31" y="22"/>
                  </a:cubicBezTo>
                  <a:cubicBezTo>
                    <a:pt x="29" y="28"/>
                    <a:pt x="34" y="23"/>
                    <a:pt x="31" y="33"/>
                  </a:cubicBezTo>
                  <a:cubicBezTo>
                    <a:pt x="29" y="42"/>
                    <a:pt x="32" y="34"/>
                    <a:pt x="32" y="40"/>
                  </a:cubicBezTo>
                  <a:cubicBezTo>
                    <a:pt x="31" y="45"/>
                    <a:pt x="34" y="47"/>
                    <a:pt x="37" y="50"/>
                  </a:cubicBezTo>
                  <a:cubicBezTo>
                    <a:pt x="34" y="51"/>
                    <a:pt x="37" y="53"/>
                    <a:pt x="32" y="53"/>
                  </a:cubicBezTo>
                  <a:cubicBezTo>
                    <a:pt x="23" y="54"/>
                    <a:pt x="24" y="59"/>
                    <a:pt x="18" y="59"/>
                  </a:cubicBezTo>
                  <a:cubicBezTo>
                    <a:pt x="14" y="61"/>
                    <a:pt x="12" y="65"/>
                    <a:pt x="9" y="64"/>
                  </a:cubicBezTo>
                  <a:cubicBezTo>
                    <a:pt x="8" y="61"/>
                    <a:pt x="3" y="61"/>
                    <a:pt x="1" y="61"/>
                  </a:cubicBezTo>
                  <a:cubicBezTo>
                    <a:pt x="0" y="61"/>
                    <a:pt x="3" y="61"/>
                    <a:pt x="4" y="59"/>
                  </a:cubicBezTo>
                  <a:cubicBezTo>
                    <a:pt x="6" y="61"/>
                    <a:pt x="4" y="56"/>
                    <a:pt x="3" y="54"/>
                  </a:cubicBezTo>
                  <a:cubicBezTo>
                    <a:pt x="3" y="53"/>
                    <a:pt x="0" y="47"/>
                    <a:pt x="1" y="45"/>
                  </a:cubicBezTo>
                  <a:cubicBezTo>
                    <a:pt x="3" y="39"/>
                    <a:pt x="4" y="33"/>
                    <a:pt x="6" y="31"/>
                  </a:cubicBezTo>
                  <a:cubicBezTo>
                    <a:pt x="9" y="31"/>
                    <a:pt x="4" y="20"/>
                    <a:pt x="6" y="17"/>
                  </a:cubicBezTo>
                  <a:cubicBezTo>
                    <a:pt x="4" y="14"/>
                    <a:pt x="4" y="9"/>
                    <a:pt x="4" y="8"/>
                  </a:cubicBezTo>
                  <a:cubicBezTo>
                    <a:pt x="4" y="8"/>
                    <a:pt x="1" y="2"/>
                    <a:pt x="4" y="2"/>
                  </a:cubicBezTo>
                  <a:cubicBezTo>
                    <a:pt x="8" y="2"/>
                    <a:pt x="18" y="2"/>
                    <a:pt x="20" y="2"/>
                  </a:cubicBezTo>
                  <a:cubicBezTo>
                    <a:pt x="21" y="2"/>
                    <a:pt x="21" y="3"/>
                    <a:pt x="23" y="2"/>
                  </a:cubicBezTo>
                  <a:cubicBezTo>
                    <a:pt x="24" y="2"/>
                    <a:pt x="24" y="0"/>
                    <a:pt x="26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4948063" y="4792051"/>
              <a:ext cx="48203" cy="155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11"/>
                </a:cxn>
                <a:cxn ang="0">
                  <a:pos x="12" y="19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4" y="48"/>
                </a:cxn>
                <a:cxn ang="0">
                  <a:pos x="11" y="50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4" y="11"/>
                    <a:pt x="11" y="19"/>
                    <a:pt x="12" y="19"/>
                  </a:cubicBezTo>
                  <a:cubicBezTo>
                    <a:pt x="15" y="20"/>
                    <a:pt x="14" y="37"/>
                    <a:pt x="14" y="40"/>
                  </a:cubicBezTo>
                  <a:cubicBezTo>
                    <a:pt x="14" y="42"/>
                    <a:pt x="12" y="40"/>
                    <a:pt x="12" y="42"/>
                  </a:cubicBezTo>
                  <a:cubicBezTo>
                    <a:pt x="14" y="44"/>
                    <a:pt x="15" y="47"/>
                    <a:pt x="14" y="48"/>
                  </a:cubicBezTo>
                  <a:cubicBezTo>
                    <a:pt x="12" y="50"/>
                    <a:pt x="11" y="50"/>
                    <a:pt x="11" y="50"/>
                  </a:cubicBezTo>
                  <a:cubicBezTo>
                    <a:pt x="8" y="47"/>
                    <a:pt x="4" y="45"/>
                    <a:pt x="6" y="40"/>
                  </a:cubicBezTo>
                  <a:cubicBezTo>
                    <a:pt x="6" y="34"/>
                    <a:pt x="3" y="42"/>
                    <a:pt x="4" y="33"/>
                  </a:cubicBezTo>
                  <a:cubicBezTo>
                    <a:pt x="8" y="23"/>
                    <a:pt x="3" y="28"/>
                    <a:pt x="4" y="22"/>
                  </a:cubicBezTo>
                  <a:cubicBezTo>
                    <a:pt x="6" y="14"/>
                    <a:pt x="1" y="22"/>
                    <a:pt x="3" y="14"/>
                  </a:cubicBezTo>
                  <a:cubicBezTo>
                    <a:pt x="4" y="6"/>
                    <a:pt x="0" y="9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29"/>
            <p:cNvSpPr>
              <a:spLocks/>
            </p:cNvSpPr>
            <p:nvPr/>
          </p:nvSpPr>
          <p:spPr bwMode="auto">
            <a:xfrm>
              <a:off x="4625099" y="4003136"/>
              <a:ext cx="305289" cy="271541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30"/>
            <p:cNvSpPr>
              <a:spLocks/>
            </p:cNvSpPr>
            <p:nvPr/>
          </p:nvSpPr>
          <p:spPr bwMode="auto">
            <a:xfrm>
              <a:off x="4525479" y="4274677"/>
              <a:ext cx="212095" cy="221731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8"/>
                </a:cxn>
                <a:cxn ang="0">
                  <a:pos x="42" y="18"/>
                </a:cxn>
                <a:cxn ang="0">
                  <a:pos x="42" y="43"/>
                </a:cxn>
                <a:cxn ang="0">
                  <a:pos x="34" y="65"/>
                </a:cxn>
                <a:cxn ang="0">
                  <a:pos x="3" y="65"/>
                </a:cxn>
                <a:cxn ang="0">
                  <a:pos x="2" y="71"/>
                </a:cxn>
                <a:cxn ang="0">
                  <a:pos x="2" y="60"/>
                </a:cxn>
                <a:cxn ang="0">
                  <a:pos x="8" y="51"/>
                </a:cxn>
                <a:cxn ang="0">
                  <a:pos x="11" y="42"/>
                </a:cxn>
                <a:cxn ang="0">
                  <a:pos x="13" y="37"/>
                </a:cxn>
                <a:cxn ang="0">
                  <a:pos x="19" y="26"/>
                </a:cxn>
                <a:cxn ang="0">
                  <a:pos x="22" y="18"/>
                </a:cxn>
                <a:cxn ang="0">
                  <a:pos x="33" y="0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71">
                  <a:moveTo>
                    <a:pt x="68" y="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3" y="48"/>
                    <a:pt x="31" y="46"/>
                    <a:pt x="34" y="65"/>
                  </a:cubicBezTo>
                  <a:cubicBezTo>
                    <a:pt x="34" y="65"/>
                    <a:pt x="5" y="65"/>
                    <a:pt x="3" y="65"/>
                  </a:cubicBezTo>
                  <a:cubicBezTo>
                    <a:pt x="2" y="65"/>
                    <a:pt x="0" y="68"/>
                    <a:pt x="2" y="71"/>
                  </a:cubicBezTo>
                  <a:cubicBezTo>
                    <a:pt x="0" y="71"/>
                    <a:pt x="0" y="68"/>
                    <a:pt x="2" y="60"/>
                  </a:cubicBezTo>
                  <a:cubicBezTo>
                    <a:pt x="3" y="54"/>
                    <a:pt x="7" y="57"/>
                    <a:pt x="8" y="51"/>
                  </a:cubicBezTo>
                  <a:cubicBezTo>
                    <a:pt x="8" y="45"/>
                    <a:pt x="13" y="42"/>
                    <a:pt x="11" y="42"/>
                  </a:cubicBezTo>
                  <a:cubicBezTo>
                    <a:pt x="10" y="42"/>
                    <a:pt x="8" y="42"/>
                    <a:pt x="13" y="37"/>
                  </a:cubicBezTo>
                  <a:cubicBezTo>
                    <a:pt x="17" y="32"/>
                    <a:pt x="19" y="34"/>
                    <a:pt x="19" y="26"/>
                  </a:cubicBezTo>
                  <a:cubicBezTo>
                    <a:pt x="20" y="18"/>
                    <a:pt x="20" y="23"/>
                    <a:pt x="22" y="18"/>
                  </a:cubicBezTo>
                  <a:cubicBezTo>
                    <a:pt x="23" y="9"/>
                    <a:pt x="26" y="18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4"/>
                    <a:pt x="68" y="4"/>
                    <a:pt x="68" y="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131"/>
            <p:cNvSpPr>
              <a:spLocks/>
            </p:cNvSpPr>
            <p:nvPr/>
          </p:nvSpPr>
          <p:spPr bwMode="auto">
            <a:xfrm>
              <a:off x="4552795" y="4258610"/>
              <a:ext cx="19281" cy="1606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6" y="2"/>
                    <a:pt x="5" y="5"/>
                    <a:pt x="3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132"/>
            <p:cNvSpPr>
              <a:spLocks/>
            </p:cNvSpPr>
            <p:nvPr/>
          </p:nvSpPr>
          <p:spPr bwMode="auto">
            <a:xfrm>
              <a:off x="4586537" y="4240935"/>
              <a:ext cx="25709" cy="24102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5" y="6"/>
                </a:cxn>
              </a:cxnLst>
              <a:rect l="0" t="0" r="r" b="b"/>
              <a:pathLst>
                <a:path w="8" h="8">
                  <a:moveTo>
                    <a:pt x="5" y="6"/>
                  </a:moveTo>
                  <a:cubicBezTo>
                    <a:pt x="0" y="8"/>
                    <a:pt x="0" y="8"/>
                    <a:pt x="2" y="6"/>
                  </a:cubicBezTo>
                  <a:cubicBezTo>
                    <a:pt x="5" y="4"/>
                    <a:pt x="5" y="0"/>
                    <a:pt x="6" y="0"/>
                  </a:cubicBezTo>
                  <a:cubicBezTo>
                    <a:pt x="8" y="1"/>
                    <a:pt x="6" y="6"/>
                    <a:pt x="5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133"/>
            <p:cNvSpPr>
              <a:spLocks/>
            </p:cNvSpPr>
            <p:nvPr/>
          </p:nvSpPr>
          <p:spPr bwMode="auto">
            <a:xfrm>
              <a:off x="4605818" y="4224867"/>
              <a:ext cx="9641" cy="160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0"/>
                    <a:pt x="2" y="1"/>
                    <a:pt x="3" y="0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0" y="5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134"/>
            <p:cNvSpPr>
              <a:spLocks/>
            </p:cNvSpPr>
            <p:nvPr/>
          </p:nvSpPr>
          <p:spPr bwMode="auto">
            <a:xfrm>
              <a:off x="4525479" y="4244148"/>
              <a:ext cx="24102" cy="24102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3"/>
                    <a:pt x="0" y="3"/>
                    <a:pt x="2" y="3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2"/>
                    <a:pt x="6" y="2"/>
                    <a:pt x="6" y="5"/>
                  </a:cubicBezTo>
                  <a:cubicBezTo>
                    <a:pt x="5" y="6"/>
                    <a:pt x="3" y="8"/>
                    <a:pt x="3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135"/>
            <p:cNvSpPr>
              <a:spLocks/>
            </p:cNvSpPr>
            <p:nvPr/>
          </p:nvSpPr>
          <p:spPr bwMode="auto">
            <a:xfrm>
              <a:off x="4502984" y="4234509"/>
              <a:ext cx="9641" cy="1767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0"/>
                    <a:pt x="3" y="3"/>
                    <a:pt x="1" y="5"/>
                  </a:cubicBezTo>
                  <a:cubicBezTo>
                    <a:pt x="1" y="6"/>
                    <a:pt x="0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36"/>
            <p:cNvSpPr>
              <a:spLocks/>
            </p:cNvSpPr>
            <p:nvPr/>
          </p:nvSpPr>
          <p:spPr bwMode="auto">
            <a:xfrm>
              <a:off x="4515839" y="4258610"/>
              <a:ext cx="9641" cy="64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2"/>
                    <a:pt x="0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137"/>
            <p:cNvSpPr>
              <a:spLocks/>
            </p:cNvSpPr>
            <p:nvPr/>
          </p:nvSpPr>
          <p:spPr bwMode="auto">
            <a:xfrm>
              <a:off x="4496557" y="4268250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2" y="3"/>
                    <a:pt x="0" y="2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138"/>
            <p:cNvSpPr>
              <a:spLocks/>
            </p:cNvSpPr>
            <p:nvPr/>
          </p:nvSpPr>
          <p:spPr bwMode="auto">
            <a:xfrm>
              <a:off x="4668483" y="4872389"/>
              <a:ext cx="99621" cy="1317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9" y="13"/>
                </a:cxn>
                <a:cxn ang="0">
                  <a:pos x="23" y="8"/>
                </a:cxn>
                <a:cxn ang="0">
                  <a:pos x="23" y="19"/>
                </a:cxn>
                <a:cxn ang="0">
                  <a:pos x="29" y="24"/>
                </a:cxn>
                <a:cxn ang="0">
                  <a:pos x="32" y="28"/>
                </a:cxn>
                <a:cxn ang="0">
                  <a:pos x="31" y="41"/>
                </a:cxn>
                <a:cxn ang="0">
                  <a:pos x="26" y="39"/>
                </a:cxn>
                <a:cxn ang="0">
                  <a:pos x="13" y="28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cubicBezTo>
                    <a:pt x="11" y="0"/>
                    <a:pt x="17" y="0"/>
                    <a:pt x="16" y="3"/>
                  </a:cubicBezTo>
                  <a:cubicBezTo>
                    <a:pt x="16" y="5"/>
                    <a:pt x="17" y="6"/>
                    <a:pt x="16" y="10"/>
                  </a:cubicBezTo>
                  <a:cubicBezTo>
                    <a:pt x="16" y="13"/>
                    <a:pt x="17" y="10"/>
                    <a:pt x="19" y="13"/>
                  </a:cubicBezTo>
                  <a:cubicBezTo>
                    <a:pt x="20" y="16"/>
                    <a:pt x="22" y="6"/>
                    <a:pt x="23" y="8"/>
                  </a:cubicBezTo>
                  <a:cubicBezTo>
                    <a:pt x="26" y="14"/>
                    <a:pt x="25" y="16"/>
                    <a:pt x="23" y="19"/>
                  </a:cubicBezTo>
                  <a:cubicBezTo>
                    <a:pt x="22" y="22"/>
                    <a:pt x="29" y="20"/>
                    <a:pt x="29" y="24"/>
                  </a:cubicBezTo>
                  <a:cubicBezTo>
                    <a:pt x="29" y="27"/>
                    <a:pt x="32" y="25"/>
                    <a:pt x="32" y="28"/>
                  </a:cubicBezTo>
                  <a:cubicBezTo>
                    <a:pt x="32" y="33"/>
                    <a:pt x="31" y="36"/>
                    <a:pt x="31" y="41"/>
                  </a:cubicBezTo>
                  <a:cubicBezTo>
                    <a:pt x="29" y="42"/>
                    <a:pt x="31" y="41"/>
                    <a:pt x="26" y="39"/>
                  </a:cubicBezTo>
                  <a:cubicBezTo>
                    <a:pt x="23" y="38"/>
                    <a:pt x="17" y="34"/>
                    <a:pt x="13" y="28"/>
                  </a:cubicBezTo>
                  <a:cubicBezTo>
                    <a:pt x="8" y="22"/>
                    <a:pt x="6" y="24"/>
                    <a:pt x="5" y="22"/>
                  </a:cubicBezTo>
                  <a:cubicBezTo>
                    <a:pt x="5" y="19"/>
                    <a:pt x="2" y="19"/>
                    <a:pt x="0" y="16"/>
                  </a:cubicBezTo>
                  <a:cubicBezTo>
                    <a:pt x="5" y="8"/>
                    <a:pt x="6" y="10"/>
                    <a:pt x="6" y="6"/>
                  </a:cubicBezTo>
                  <a:cubicBezTo>
                    <a:pt x="6" y="3"/>
                    <a:pt x="9" y="5"/>
                    <a:pt x="9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139"/>
            <p:cNvSpPr>
              <a:spLocks/>
            </p:cNvSpPr>
            <p:nvPr/>
          </p:nvSpPr>
          <p:spPr bwMode="auto">
            <a:xfrm>
              <a:off x="4621886" y="4825793"/>
              <a:ext cx="73912" cy="9640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1" y="21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8" y="3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1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5" y="31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20" y="23"/>
                    <a:pt x="21" y="24"/>
                    <a:pt x="21" y="21"/>
                  </a:cubicBezTo>
                  <a:cubicBezTo>
                    <a:pt x="21" y="18"/>
                    <a:pt x="24" y="20"/>
                    <a:pt x="24" y="15"/>
                  </a:cubicBezTo>
                  <a:cubicBezTo>
                    <a:pt x="20" y="20"/>
                    <a:pt x="23" y="14"/>
                    <a:pt x="23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7"/>
                    <a:pt x="18" y="3"/>
                  </a:cubicBezTo>
                  <a:cubicBezTo>
                    <a:pt x="17" y="0"/>
                    <a:pt x="11" y="0"/>
                    <a:pt x="11" y="1"/>
                  </a:cubicBezTo>
                  <a:cubicBezTo>
                    <a:pt x="11" y="3"/>
                    <a:pt x="8" y="0"/>
                    <a:pt x="6" y="3"/>
                  </a:cubicBezTo>
                  <a:cubicBezTo>
                    <a:pt x="6" y="7"/>
                    <a:pt x="3" y="9"/>
                    <a:pt x="0" y="11"/>
                  </a:cubicBezTo>
                  <a:cubicBezTo>
                    <a:pt x="3" y="12"/>
                    <a:pt x="0" y="12"/>
                    <a:pt x="0" y="14"/>
                  </a:cubicBezTo>
                  <a:cubicBezTo>
                    <a:pt x="1" y="15"/>
                    <a:pt x="1" y="14"/>
                    <a:pt x="3" y="15"/>
                  </a:cubicBezTo>
                  <a:cubicBezTo>
                    <a:pt x="1" y="17"/>
                    <a:pt x="0" y="14"/>
                    <a:pt x="0" y="17"/>
                  </a:cubicBezTo>
                  <a:cubicBezTo>
                    <a:pt x="1" y="20"/>
                    <a:pt x="3" y="17"/>
                    <a:pt x="3" y="20"/>
                  </a:cubicBezTo>
                  <a:cubicBezTo>
                    <a:pt x="4" y="21"/>
                    <a:pt x="1" y="20"/>
                    <a:pt x="3" y="21"/>
                  </a:cubicBezTo>
                  <a:cubicBezTo>
                    <a:pt x="3" y="23"/>
                    <a:pt x="6" y="23"/>
                    <a:pt x="6" y="24"/>
                  </a:cubicBezTo>
                  <a:cubicBezTo>
                    <a:pt x="8" y="26"/>
                    <a:pt x="4" y="26"/>
                    <a:pt x="8" y="28"/>
                  </a:cubicBezTo>
                  <a:cubicBezTo>
                    <a:pt x="11" y="28"/>
                    <a:pt x="14" y="29"/>
                    <a:pt x="15" y="3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140"/>
            <p:cNvSpPr>
              <a:spLocks/>
            </p:cNvSpPr>
            <p:nvPr/>
          </p:nvSpPr>
          <p:spPr bwMode="auto">
            <a:xfrm>
              <a:off x="4515839" y="4623342"/>
              <a:ext cx="159071" cy="134967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25" y="1"/>
                </a:cxn>
                <a:cxn ang="0">
                  <a:pos x="33" y="6"/>
                </a:cxn>
                <a:cxn ang="0">
                  <a:pos x="43" y="20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9" y="35"/>
                </a:cxn>
                <a:cxn ang="0">
                  <a:pos x="49" y="41"/>
                </a:cxn>
                <a:cxn ang="0">
                  <a:pos x="43" y="41"/>
                </a:cxn>
                <a:cxn ang="0">
                  <a:pos x="31" y="40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16" y="40"/>
                </a:cxn>
                <a:cxn ang="0">
                  <a:pos x="11" y="40"/>
                </a:cxn>
                <a:cxn ang="0">
                  <a:pos x="8" y="40"/>
                </a:cxn>
                <a:cxn ang="0">
                  <a:pos x="7" y="35"/>
                </a:cxn>
                <a:cxn ang="0">
                  <a:pos x="14" y="33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25" y="30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8" y="30"/>
                </a:cxn>
              </a:cxnLst>
              <a:rect l="0" t="0" r="r" b="b"/>
              <a:pathLst>
                <a:path w="51" h="43">
                  <a:moveTo>
                    <a:pt x="8" y="30"/>
                  </a:moveTo>
                  <a:cubicBezTo>
                    <a:pt x="5" y="27"/>
                    <a:pt x="5" y="18"/>
                    <a:pt x="3" y="20"/>
                  </a:cubicBezTo>
                  <a:cubicBezTo>
                    <a:pt x="0" y="20"/>
                    <a:pt x="0" y="18"/>
                    <a:pt x="2" y="18"/>
                  </a:cubicBezTo>
                  <a:cubicBezTo>
                    <a:pt x="7" y="15"/>
                    <a:pt x="10" y="7"/>
                    <a:pt x="10" y="4"/>
                  </a:cubicBezTo>
                  <a:cubicBezTo>
                    <a:pt x="10" y="0"/>
                    <a:pt x="20" y="1"/>
                    <a:pt x="25" y="1"/>
                  </a:cubicBezTo>
                  <a:cubicBezTo>
                    <a:pt x="28" y="0"/>
                    <a:pt x="31" y="4"/>
                    <a:pt x="33" y="6"/>
                  </a:cubicBezTo>
                  <a:cubicBezTo>
                    <a:pt x="36" y="7"/>
                    <a:pt x="40" y="17"/>
                    <a:pt x="43" y="20"/>
                  </a:cubicBezTo>
                  <a:cubicBezTo>
                    <a:pt x="42" y="24"/>
                    <a:pt x="45" y="21"/>
                    <a:pt x="45" y="26"/>
                  </a:cubicBezTo>
                  <a:cubicBezTo>
                    <a:pt x="45" y="30"/>
                    <a:pt x="43" y="27"/>
                    <a:pt x="45" y="30"/>
                  </a:cubicBezTo>
                  <a:cubicBezTo>
                    <a:pt x="46" y="35"/>
                    <a:pt x="46" y="30"/>
                    <a:pt x="49" y="35"/>
                  </a:cubicBezTo>
                  <a:cubicBezTo>
                    <a:pt x="51" y="38"/>
                    <a:pt x="49" y="38"/>
                    <a:pt x="49" y="41"/>
                  </a:cubicBezTo>
                  <a:cubicBezTo>
                    <a:pt x="48" y="41"/>
                    <a:pt x="45" y="40"/>
                    <a:pt x="43" y="41"/>
                  </a:cubicBezTo>
                  <a:cubicBezTo>
                    <a:pt x="40" y="43"/>
                    <a:pt x="37" y="40"/>
                    <a:pt x="31" y="40"/>
                  </a:cubicBezTo>
                  <a:cubicBezTo>
                    <a:pt x="28" y="40"/>
                    <a:pt x="22" y="38"/>
                    <a:pt x="19" y="40"/>
                  </a:cubicBezTo>
                  <a:cubicBezTo>
                    <a:pt x="14" y="40"/>
                    <a:pt x="20" y="40"/>
                    <a:pt x="17" y="41"/>
                  </a:cubicBezTo>
                  <a:cubicBezTo>
                    <a:pt x="14" y="43"/>
                    <a:pt x="11" y="41"/>
                    <a:pt x="8" y="43"/>
                  </a:cubicBezTo>
                  <a:cubicBezTo>
                    <a:pt x="8" y="41"/>
                    <a:pt x="7" y="43"/>
                    <a:pt x="7" y="41"/>
                  </a:cubicBezTo>
                  <a:cubicBezTo>
                    <a:pt x="10" y="38"/>
                    <a:pt x="8" y="41"/>
                    <a:pt x="16" y="40"/>
                  </a:cubicBezTo>
                  <a:cubicBezTo>
                    <a:pt x="14" y="40"/>
                    <a:pt x="13" y="38"/>
                    <a:pt x="11" y="40"/>
                  </a:cubicBezTo>
                  <a:cubicBezTo>
                    <a:pt x="10" y="40"/>
                    <a:pt x="10" y="38"/>
                    <a:pt x="8" y="40"/>
                  </a:cubicBezTo>
                  <a:cubicBezTo>
                    <a:pt x="7" y="41"/>
                    <a:pt x="8" y="38"/>
                    <a:pt x="7" y="35"/>
                  </a:cubicBezTo>
                  <a:cubicBezTo>
                    <a:pt x="10" y="33"/>
                    <a:pt x="16" y="37"/>
                    <a:pt x="14" y="33"/>
                  </a:cubicBezTo>
                  <a:cubicBezTo>
                    <a:pt x="14" y="32"/>
                    <a:pt x="19" y="33"/>
                    <a:pt x="19" y="32"/>
                  </a:cubicBezTo>
                  <a:cubicBezTo>
                    <a:pt x="20" y="29"/>
                    <a:pt x="19" y="30"/>
                    <a:pt x="25" y="32"/>
                  </a:cubicBezTo>
                  <a:cubicBezTo>
                    <a:pt x="28" y="33"/>
                    <a:pt x="31" y="33"/>
                    <a:pt x="31" y="30"/>
                  </a:cubicBezTo>
                  <a:cubicBezTo>
                    <a:pt x="29" y="29"/>
                    <a:pt x="26" y="33"/>
                    <a:pt x="25" y="30"/>
                  </a:cubicBezTo>
                  <a:cubicBezTo>
                    <a:pt x="23" y="27"/>
                    <a:pt x="23" y="30"/>
                    <a:pt x="22" y="29"/>
                  </a:cubicBezTo>
                  <a:cubicBezTo>
                    <a:pt x="22" y="27"/>
                    <a:pt x="19" y="29"/>
                    <a:pt x="17" y="30"/>
                  </a:cubicBezTo>
                  <a:cubicBezTo>
                    <a:pt x="17" y="30"/>
                    <a:pt x="16" y="30"/>
                    <a:pt x="8" y="3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41"/>
            <p:cNvSpPr>
              <a:spLocks/>
            </p:cNvSpPr>
            <p:nvPr/>
          </p:nvSpPr>
          <p:spPr bwMode="auto">
            <a:xfrm>
              <a:off x="4531906" y="4711714"/>
              <a:ext cx="80339" cy="27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2" y="4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3" y="3"/>
                </a:cxn>
              </a:cxnLst>
              <a:rect l="0" t="0" r="r" b="b"/>
              <a:pathLst>
                <a:path w="26" h="9">
                  <a:moveTo>
                    <a:pt x="3" y="3"/>
                  </a:moveTo>
                  <a:cubicBezTo>
                    <a:pt x="5" y="6"/>
                    <a:pt x="6" y="3"/>
                    <a:pt x="12" y="4"/>
                  </a:cubicBezTo>
                  <a:cubicBezTo>
                    <a:pt x="6" y="4"/>
                    <a:pt x="5" y="7"/>
                    <a:pt x="3" y="4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5" y="6"/>
                    <a:pt x="11" y="9"/>
                    <a:pt x="9" y="6"/>
                  </a:cubicBezTo>
                  <a:cubicBezTo>
                    <a:pt x="9" y="4"/>
                    <a:pt x="14" y="6"/>
                    <a:pt x="14" y="4"/>
                  </a:cubicBezTo>
                  <a:cubicBezTo>
                    <a:pt x="15" y="1"/>
                    <a:pt x="14" y="3"/>
                    <a:pt x="20" y="4"/>
                  </a:cubicBezTo>
                  <a:cubicBezTo>
                    <a:pt x="23" y="6"/>
                    <a:pt x="26" y="6"/>
                    <a:pt x="26" y="3"/>
                  </a:cubicBezTo>
                  <a:cubicBezTo>
                    <a:pt x="24" y="1"/>
                    <a:pt x="21" y="6"/>
                    <a:pt x="20" y="3"/>
                  </a:cubicBezTo>
                  <a:cubicBezTo>
                    <a:pt x="18" y="0"/>
                    <a:pt x="18" y="3"/>
                    <a:pt x="17" y="1"/>
                  </a:cubicBezTo>
                  <a:cubicBezTo>
                    <a:pt x="17" y="0"/>
                    <a:pt x="14" y="1"/>
                    <a:pt x="12" y="3"/>
                  </a:cubicBezTo>
                  <a:cubicBezTo>
                    <a:pt x="12" y="3"/>
                    <a:pt x="11" y="3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142"/>
            <p:cNvSpPr>
              <a:spLocks/>
            </p:cNvSpPr>
            <p:nvPr/>
          </p:nvSpPr>
          <p:spPr bwMode="auto">
            <a:xfrm>
              <a:off x="4578503" y="4748669"/>
              <a:ext cx="186387" cy="173529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37"/>
                </a:cxn>
                <a:cxn ang="0">
                  <a:pos x="35" y="34"/>
                </a:cxn>
                <a:cxn ang="0">
                  <a:pos x="32" y="28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4" y="35"/>
                </a:cxn>
                <a:cxn ang="0">
                  <a:pos x="14" y="34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23" y="1"/>
                </a:cxn>
                <a:cxn ang="0">
                  <a:pos x="29" y="1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42" y="4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49" y="6"/>
                </a:cxn>
                <a:cxn ang="0">
                  <a:pos x="51" y="9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4" y="20"/>
                </a:cxn>
                <a:cxn ang="0">
                  <a:pos x="57" y="25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54" y="42"/>
                </a:cxn>
                <a:cxn ang="0">
                  <a:pos x="57" y="45"/>
                </a:cxn>
                <a:cxn ang="0">
                  <a:pos x="52" y="48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45" y="43"/>
                </a:cxn>
                <a:cxn ang="0">
                  <a:pos x="38" y="40"/>
                </a:cxn>
              </a:cxnLst>
              <a:rect l="0" t="0" r="r" b="b"/>
              <a:pathLst>
                <a:path w="60" h="56">
                  <a:moveTo>
                    <a:pt x="38" y="40"/>
                  </a:moveTo>
                  <a:cubicBezTo>
                    <a:pt x="34" y="45"/>
                    <a:pt x="37" y="39"/>
                    <a:pt x="37" y="3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1"/>
                    <a:pt x="34" y="32"/>
                    <a:pt x="32" y="28"/>
                  </a:cubicBezTo>
                  <a:cubicBezTo>
                    <a:pt x="31" y="25"/>
                    <a:pt x="25" y="25"/>
                    <a:pt x="25" y="26"/>
                  </a:cubicBezTo>
                  <a:cubicBezTo>
                    <a:pt x="25" y="28"/>
                    <a:pt x="22" y="25"/>
                    <a:pt x="20" y="28"/>
                  </a:cubicBezTo>
                  <a:cubicBezTo>
                    <a:pt x="20" y="32"/>
                    <a:pt x="17" y="34"/>
                    <a:pt x="14" y="35"/>
                  </a:cubicBezTo>
                  <a:cubicBezTo>
                    <a:pt x="14" y="34"/>
                    <a:pt x="16" y="34"/>
                    <a:pt x="14" y="34"/>
                  </a:cubicBezTo>
                  <a:cubicBezTo>
                    <a:pt x="13" y="32"/>
                    <a:pt x="14" y="32"/>
                    <a:pt x="13" y="31"/>
                  </a:cubicBezTo>
                  <a:cubicBezTo>
                    <a:pt x="11" y="31"/>
                    <a:pt x="11" y="31"/>
                    <a:pt x="13" y="29"/>
                  </a:cubicBezTo>
                  <a:cubicBezTo>
                    <a:pt x="13" y="28"/>
                    <a:pt x="10" y="28"/>
                    <a:pt x="8" y="25"/>
                  </a:cubicBezTo>
                  <a:cubicBezTo>
                    <a:pt x="8" y="23"/>
                    <a:pt x="5" y="25"/>
                    <a:pt x="5" y="23"/>
                  </a:cubicBezTo>
                  <a:cubicBezTo>
                    <a:pt x="5" y="20"/>
                    <a:pt x="3" y="23"/>
                    <a:pt x="5" y="18"/>
                  </a:cubicBezTo>
                  <a:cubicBezTo>
                    <a:pt x="5" y="15"/>
                    <a:pt x="3" y="20"/>
                    <a:pt x="3" y="18"/>
                  </a:cubicBezTo>
                  <a:cubicBezTo>
                    <a:pt x="2" y="17"/>
                    <a:pt x="5" y="15"/>
                    <a:pt x="3" y="15"/>
                  </a:cubicBezTo>
                  <a:cubicBezTo>
                    <a:pt x="0" y="15"/>
                    <a:pt x="2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9"/>
                    <a:pt x="5" y="12"/>
                    <a:pt x="6" y="9"/>
                  </a:cubicBezTo>
                  <a:cubicBezTo>
                    <a:pt x="8" y="7"/>
                    <a:pt x="8" y="11"/>
                    <a:pt x="10" y="9"/>
                  </a:cubicBezTo>
                  <a:cubicBezTo>
                    <a:pt x="13" y="9"/>
                    <a:pt x="13" y="6"/>
                    <a:pt x="10" y="4"/>
                  </a:cubicBezTo>
                  <a:cubicBezTo>
                    <a:pt x="8" y="3"/>
                    <a:pt x="13" y="4"/>
                    <a:pt x="11" y="0"/>
                  </a:cubicBezTo>
                  <a:cubicBezTo>
                    <a:pt x="17" y="0"/>
                    <a:pt x="20" y="3"/>
                    <a:pt x="23" y="1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8" y="6"/>
                    <a:pt x="31" y="7"/>
                    <a:pt x="32" y="4"/>
                  </a:cubicBezTo>
                  <a:cubicBezTo>
                    <a:pt x="32" y="3"/>
                    <a:pt x="34" y="4"/>
                    <a:pt x="34" y="6"/>
                  </a:cubicBezTo>
                  <a:cubicBezTo>
                    <a:pt x="37" y="9"/>
                    <a:pt x="35" y="1"/>
                    <a:pt x="42" y="4"/>
                  </a:cubicBezTo>
                  <a:cubicBezTo>
                    <a:pt x="45" y="7"/>
                    <a:pt x="43" y="4"/>
                    <a:pt x="45" y="3"/>
                  </a:cubicBezTo>
                  <a:cubicBezTo>
                    <a:pt x="48" y="3"/>
                    <a:pt x="43" y="0"/>
                    <a:pt x="48" y="1"/>
                  </a:cubicBezTo>
                  <a:cubicBezTo>
                    <a:pt x="51" y="3"/>
                    <a:pt x="49" y="4"/>
                    <a:pt x="49" y="6"/>
                  </a:cubicBezTo>
                  <a:cubicBezTo>
                    <a:pt x="51" y="6"/>
                    <a:pt x="49" y="9"/>
                    <a:pt x="51" y="9"/>
                  </a:cubicBezTo>
                  <a:cubicBezTo>
                    <a:pt x="52" y="9"/>
                    <a:pt x="55" y="12"/>
                    <a:pt x="52" y="12"/>
                  </a:cubicBezTo>
                  <a:cubicBezTo>
                    <a:pt x="51" y="14"/>
                    <a:pt x="51" y="18"/>
                    <a:pt x="52" y="15"/>
                  </a:cubicBezTo>
                  <a:cubicBezTo>
                    <a:pt x="54" y="14"/>
                    <a:pt x="55" y="15"/>
                    <a:pt x="54" y="20"/>
                  </a:cubicBezTo>
                  <a:cubicBezTo>
                    <a:pt x="54" y="23"/>
                    <a:pt x="55" y="20"/>
                    <a:pt x="57" y="25"/>
                  </a:cubicBezTo>
                  <a:cubicBezTo>
                    <a:pt x="54" y="26"/>
                    <a:pt x="57" y="26"/>
                    <a:pt x="55" y="29"/>
                  </a:cubicBezTo>
                  <a:cubicBezTo>
                    <a:pt x="55" y="32"/>
                    <a:pt x="60" y="32"/>
                    <a:pt x="58" y="35"/>
                  </a:cubicBezTo>
                  <a:cubicBezTo>
                    <a:pt x="55" y="39"/>
                    <a:pt x="60" y="37"/>
                    <a:pt x="60" y="42"/>
                  </a:cubicBezTo>
                  <a:cubicBezTo>
                    <a:pt x="55" y="40"/>
                    <a:pt x="54" y="40"/>
                    <a:pt x="54" y="42"/>
                  </a:cubicBezTo>
                  <a:cubicBezTo>
                    <a:pt x="55" y="45"/>
                    <a:pt x="57" y="42"/>
                    <a:pt x="57" y="45"/>
                  </a:cubicBezTo>
                  <a:cubicBezTo>
                    <a:pt x="57" y="48"/>
                    <a:pt x="55" y="51"/>
                    <a:pt x="52" y="48"/>
                  </a:cubicBezTo>
                  <a:cubicBezTo>
                    <a:pt x="51" y="46"/>
                    <a:pt x="49" y="56"/>
                    <a:pt x="48" y="53"/>
                  </a:cubicBezTo>
                  <a:cubicBezTo>
                    <a:pt x="46" y="49"/>
                    <a:pt x="45" y="53"/>
                    <a:pt x="45" y="49"/>
                  </a:cubicBezTo>
                  <a:cubicBezTo>
                    <a:pt x="46" y="46"/>
                    <a:pt x="45" y="45"/>
                    <a:pt x="45" y="43"/>
                  </a:cubicBezTo>
                  <a:cubicBezTo>
                    <a:pt x="46" y="40"/>
                    <a:pt x="40" y="40"/>
                    <a:pt x="38" y="4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143"/>
            <p:cNvSpPr>
              <a:spLocks/>
            </p:cNvSpPr>
            <p:nvPr/>
          </p:nvSpPr>
          <p:spPr bwMode="auto">
            <a:xfrm>
              <a:off x="4539940" y="4742242"/>
              <a:ext cx="75519" cy="5945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9"/>
                </a:cxn>
              </a:cxnLst>
              <a:rect l="0" t="0" r="r" b="b"/>
              <a:pathLst>
                <a:path w="24" h="19">
                  <a:moveTo>
                    <a:pt x="12" y="19"/>
                  </a:moveTo>
                  <a:cubicBezTo>
                    <a:pt x="15" y="11"/>
                    <a:pt x="17" y="14"/>
                    <a:pt x="18" y="11"/>
                  </a:cubicBezTo>
                  <a:cubicBezTo>
                    <a:pt x="20" y="10"/>
                    <a:pt x="20" y="13"/>
                    <a:pt x="21" y="11"/>
                  </a:cubicBezTo>
                  <a:cubicBezTo>
                    <a:pt x="24" y="11"/>
                    <a:pt x="24" y="8"/>
                    <a:pt x="21" y="7"/>
                  </a:cubicBezTo>
                  <a:cubicBezTo>
                    <a:pt x="20" y="5"/>
                    <a:pt x="24" y="7"/>
                    <a:pt x="23" y="2"/>
                  </a:cubicBezTo>
                  <a:cubicBezTo>
                    <a:pt x="20" y="2"/>
                    <a:pt x="14" y="0"/>
                    <a:pt x="11" y="2"/>
                  </a:cubicBezTo>
                  <a:cubicBezTo>
                    <a:pt x="6" y="2"/>
                    <a:pt x="12" y="2"/>
                    <a:pt x="9" y="3"/>
                  </a:cubicBezTo>
                  <a:cubicBezTo>
                    <a:pt x="6" y="5"/>
                    <a:pt x="3" y="3"/>
                    <a:pt x="0" y="5"/>
                  </a:cubicBezTo>
                  <a:cubicBezTo>
                    <a:pt x="1" y="7"/>
                    <a:pt x="5" y="5"/>
                    <a:pt x="3" y="7"/>
                  </a:cubicBezTo>
                  <a:cubicBezTo>
                    <a:pt x="1" y="10"/>
                    <a:pt x="3" y="10"/>
                    <a:pt x="5" y="8"/>
                  </a:cubicBezTo>
                  <a:cubicBezTo>
                    <a:pt x="8" y="8"/>
                    <a:pt x="3" y="13"/>
                    <a:pt x="6" y="11"/>
                  </a:cubicBezTo>
                  <a:cubicBezTo>
                    <a:pt x="9" y="8"/>
                    <a:pt x="12" y="8"/>
                    <a:pt x="9" y="10"/>
                  </a:cubicBezTo>
                  <a:cubicBezTo>
                    <a:pt x="8" y="11"/>
                    <a:pt x="11" y="11"/>
                    <a:pt x="9" y="14"/>
                  </a:cubicBezTo>
                  <a:cubicBezTo>
                    <a:pt x="8" y="16"/>
                    <a:pt x="9" y="14"/>
                    <a:pt x="9" y="16"/>
                  </a:cubicBezTo>
                  <a:cubicBezTo>
                    <a:pt x="9" y="18"/>
                    <a:pt x="11" y="16"/>
                    <a:pt x="11" y="18"/>
                  </a:cubicBezTo>
                  <a:cubicBezTo>
                    <a:pt x="11" y="19"/>
                    <a:pt x="12" y="18"/>
                    <a:pt x="12" y="16"/>
                  </a:cubicBezTo>
                  <a:cubicBezTo>
                    <a:pt x="12" y="19"/>
                    <a:pt x="12" y="18"/>
                    <a:pt x="12" y="1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144"/>
            <p:cNvSpPr>
              <a:spLocks/>
            </p:cNvSpPr>
            <p:nvPr/>
          </p:nvSpPr>
          <p:spPr bwMode="auto">
            <a:xfrm>
              <a:off x="4549581" y="4766344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3"/>
                    <a:pt x="1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145"/>
            <p:cNvSpPr>
              <a:spLocks/>
            </p:cNvSpPr>
            <p:nvPr/>
          </p:nvSpPr>
          <p:spPr bwMode="auto">
            <a:xfrm>
              <a:off x="4549581" y="4775984"/>
              <a:ext cx="9641" cy="1285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3" y="2"/>
                    <a:pt x="1" y="4"/>
                    <a:pt x="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146"/>
            <p:cNvSpPr>
              <a:spLocks/>
            </p:cNvSpPr>
            <p:nvPr/>
          </p:nvSpPr>
          <p:spPr bwMode="auto">
            <a:xfrm>
              <a:off x="4549581" y="4792051"/>
              <a:ext cx="3213" cy="96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147"/>
            <p:cNvSpPr>
              <a:spLocks/>
            </p:cNvSpPr>
            <p:nvPr/>
          </p:nvSpPr>
          <p:spPr bwMode="auto">
            <a:xfrm>
              <a:off x="4552795" y="4792051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148"/>
            <p:cNvSpPr>
              <a:spLocks/>
            </p:cNvSpPr>
            <p:nvPr/>
          </p:nvSpPr>
          <p:spPr bwMode="auto">
            <a:xfrm>
              <a:off x="4559221" y="4788838"/>
              <a:ext cx="3213" cy="32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149"/>
            <p:cNvSpPr>
              <a:spLocks/>
            </p:cNvSpPr>
            <p:nvPr/>
          </p:nvSpPr>
          <p:spPr bwMode="auto">
            <a:xfrm>
              <a:off x="4543154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150"/>
            <p:cNvSpPr>
              <a:spLocks/>
            </p:cNvSpPr>
            <p:nvPr/>
          </p:nvSpPr>
          <p:spPr bwMode="auto">
            <a:xfrm>
              <a:off x="4562435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151"/>
            <p:cNvSpPr>
              <a:spLocks/>
            </p:cNvSpPr>
            <p:nvPr/>
          </p:nvSpPr>
          <p:spPr bwMode="auto">
            <a:xfrm>
              <a:off x="4359981" y="4661905"/>
              <a:ext cx="16068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6"/>
                    <a:pt x="0" y="0"/>
                    <a:pt x="2" y="1"/>
                  </a:cubicBezTo>
                  <a:cubicBezTo>
                    <a:pt x="3" y="3"/>
                    <a:pt x="5" y="5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152"/>
            <p:cNvSpPr>
              <a:spLocks/>
            </p:cNvSpPr>
            <p:nvPr/>
          </p:nvSpPr>
          <p:spPr bwMode="auto">
            <a:xfrm>
              <a:off x="4377655" y="4636197"/>
              <a:ext cx="16068" cy="96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0"/>
                    <a:pt x="5" y="0"/>
                    <a:pt x="3" y="2"/>
                  </a:cubicBezTo>
                  <a:cubicBezTo>
                    <a:pt x="2" y="3"/>
                    <a:pt x="0" y="3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156"/>
            <p:cNvSpPr>
              <a:spLocks/>
            </p:cNvSpPr>
            <p:nvPr/>
          </p:nvSpPr>
          <p:spPr bwMode="auto">
            <a:xfrm>
              <a:off x="4369621" y="4663511"/>
              <a:ext cx="8034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159"/>
            <p:cNvSpPr>
              <a:spLocks/>
            </p:cNvSpPr>
            <p:nvPr/>
          </p:nvSpPr>
          <p:spPr bwMode="auto">
            <a:xfrm>
              <a:off x="5610057" y="3561280"/>
              <a:ext cx="89980" cy="109260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160"/>
            <p:cNvSpPr>
              <a:spLocks/>
            </p:cNvSpPr>
            <p:nvPr/>
          </p:nvSpPr>
          <p:spPr bwMode="auto">
            <a:xfrm>
              <a:off x="5454198" y="3570920"/>
              <a:ext cx="229770" cy="16710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161"/>
            <p:cNvSpPr>
              <a:spLocks/>
            </p:cNvSpPr>
            <p:nvPr/>
          </p:nvSpPr>
          <p:spPr bwMode="auto">
            <a:xfrm>
              <a:off x="5593988" y="3787831"/>
              <a:ext cx="77125" cy="7873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62"/>
            <p:cNvSpPr>
              <a:spLocks/>
            </p:cNvSpPr>
            <p:nvPr/>
          </p:nvSpPr>
          <p:spPr bwMode="auto">
            <a:xfrm>
              <a:off x="5528110" y="3130670"/>
              <a:ext cx="125329" cy="89979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163"/>
            <p:cNvSpPr>
              <a:spLocks/>
            </p:cNvSpPr>
            <p:nvPr/>
          </p:nvSpPr>
          <p:spPr bwMode="auto">
            <a:xfrm>
              <a:off x="5465447" y="3190120"/>
              <a:ext cx="187993" cy="9961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164"/>
            <p:cNvSpPr>
              <a:spLocks/>
            </p:cNvSpPr>
            <p:nvPr/>
          </p:nvSpPr>
          <p:spPr bwMode="auto">
            <a:xfrm>
              <a:off x="5465447" y="3259210"/>
              <a:ext cx="147824" cy="109260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65"/>
            <p:cNvSpPr>
              <a:spLocks/>
            </p:cNvSpPr>
            <p:nvPr/>
          </p:nvSpPr>
          <p:spPr bwMode="auto">
            <a:xfrm>
              <a:off x="5513650" y="3268851"/>
              <a:ext cx="252265" cy="196024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66"/>
            <p:cNvSpPr>
              <a:spLocks/>
            </p:cNvSpPr>
            <p:nvPr/>
          </p:nvSpPr>
          <p:spPr bwMode="auto">
            <a:xfrm>
              <a:off x="5291914" y="3323481"/>
              <a:ext cx="265119" cy="221731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67"/>
            <p:cNvSpPr>
              <a:spLocks/>
            </p:cNvSpPr>
            <p:nvPr/>
          </p:nvSpPr>
          <p:spPr bwMode="auto">
            <a:xfrm>
              <a:off x="4824341" y="3468088"/>
              <a:ext cx="332604" cy="314923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68"/>
            <p:cNvSpPr>
              <a:spLocks/>
            </p:cNvSpPr>
            <p:nvPr/>
          </p:nvSpPr>
          <p:spPr bwMode="auto">
            <a:xfrm>
              <a:off x="4705439" y="3787831"/>
              <a:ext cx="99621" cy="18477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0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3" y="14"/>
                </a:cxn>
                <a:cxn ang="0">
                  <a:pos x="23" y="23"/>
                </a:cxn>
                <a:cxn ang="0">
                  <a:pos x="20" y="28"/>
                </a:cxn>
                <a:cxn ang="0">
                  <a:pos x="20" y="33"/>
                </a:cxn>
                <a:cxn ang="0">
                  <a:pos x="22" y="37"/>
                </a:cxn>
                <a:cxn ang="0">
                  <a:pos x="22" y="43"/>
                </a:cxn>
                <a:cxn ang="0">
                  <a:pos x="22" y="47"/>
                </a:cxn>
                <a:cxn ang="0">
                  <a:pos x="19" y="54"/>
                </a:cxn>
                <a:cxn ang="0">
                  <a:pos x="14" y="57"/>
                </a:cxn>
                <a:cxn ang="0">
                  <a:pos x="8" y="57"/>
                </a:cxn>
                <a:cxn ang="0">
                  <a:pos x="8" y="54"/>
                </a:cxn>
                <a:cxn ang="0">
                  <a:pos x="8" y="45"/>
                </a:cxn>
                <a:cxn ang="0">
                  <a:pos x="5" y="42"/>
                </a:cxn>
                <a:cxn ang="0">
                  <a:pos x="5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32" h="59">
                  <a:moveTo>
                    <a:pt x="8" y="3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6" y="2"/>
                    <a:pt x="11" y="3"/>
                    <a:pt x="13" y="3"/>
                  </a:cubicBezTo>
                  <a:cubicBezTo>
                    <a:pt x="14" y="5"/>
                    <a:pt x="14" y="2"/>
                    <a:pt x="17" y="3"/>
                  </a:cubicBezTo>
                  <a:cubicBezTo>
                    <a:pt x="22" y="5"/>
                    <a:pt x="19" y="2"/>
                    <a:pt x="23" y="2"/>
                  </a:cubicBezTo>
                  <a:cubicBezTo>
                    <a:pt x="28" y="3"/>
                    <a:pt x="25" y="5"/>
                    <a:pt x="28" y="6"/>
                  </a:cubicBezTo>
                  <a:cubicBezTo>
                    <a:pt x="32" y="6"/>
                    <a:pt x="23" y="12"/>
                    <a:pt x="23" y="14"/>
                  </a:cubicBezTo>
                  <a:cubicBezTo>
                    <a:pt x="25" y="22"/>
                    <a:pt x="22" y="22"/>
                    <a:pt x="23" y="23"/>
                  </a:cubicBezTo>
                  <a:cubicBezTo>
                    <a:pt x="23" y="26"/>
                    <a:pt x="23" y="28"/>
                    <a:pt x="20" y="28"/>
                  </a:cubicBezTo>
                  <a:cubicBezTo>
                    <a:pt x="17" y="28"/>
                    <a:pt x="20" y="28"/>
                    <a:pt x="20" y="33"/>
                  </a:cubicBezTo>
                  <a:cubicBezTo>
                    <a:pt x="22" y="36"/>
                    <a:pt x="25" y="33"/>
                    <a:pt x="22" y="37"/>
                  </a:cubicBezTo>
                  <a:cubicBezTo>
                    <a:pt x="19" y="42"/>
                    <a:pt x="20" y="43"/>
                    <a:pt x="22" y="43"/>
                  </a:cubicBezTo>
                  <a:cubicBezTo>
                    <a:pt x="23" y="43"/>
                    <a:pt x="25" y="43"/>
                    <a:pt x="22" y="47"/>
                  </a:cubicBezTo>
                  <a:cubicBezTo>
                    <a:pt x="19" y="48"/>
                    <a:pt x="19" y="53"/>
                    <a:pt x="19" y="54"/>
                  </a:cubicBezTo>
                  <a:cubicBezTo>
                    <a:pt x="16" y="56"/>
                    <a:pt x="17" y="59"/>
                    <a:pt x="14" y="57"/>
                  </a:cubicBezTo>
                  <a:cubicBezTo>
                    <a:pt x="9" y="56"/>
                    <a:pt x="8" y="56"/>
                    <a:pt x="8" y="57"/>
                  </a:cubicBezTo>
                  <a:cubicBezTo>
                    <a:pt x="6" y="57"/>
                    <a:pt x="6" y="57"/>
                    <a:pt x="8" y="54"/>
                  </a:cubicBezTo>
                  <a:cubicBezTo>
                    <a:pt x="9" y="47"/>
                    <a:pt x="6" y="48"/>
                    <a:pt x="8" y="45"/>
                  </a:cubicBezTo>
                  <a:cubicBezTo>
                    <a:pt x="9" y="40"/>
                    <a:pt x="6" y="40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3" y="39"/>
                  </a:cubicBezTo>
                  <a:cubicBezTo>
                    <a:pt x="0" y="39"/>
                    <a:pt x="5" y="34"/>
                    <a:pt x="3" y="33"/>
                  </a:cubicBezTo>
                  <a:cubicBezTo>
                    <a:pt x="3" y="29"/>
                    <a:pt x="5" y="33"/>
                    <a:pt x="6" y="28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20"/>
                    <a:pt x="11" y="14"/>
                    <a:pt x="9" y="11"/>
                  </a:cubicBezTo>
                  <a:cubicBezTo>
                    <a:pt x="8" y="9"/>
                    <a:pt x="8" y="8"/>
                    <a:pt x="8" y="6"/>
                  </a:cubicBezTo>
                  <a:cubicBezTo>
                    <a:pt x="8" y="5"/>
                    <a:pt x="6" y="5"/>
                    <a:pt x="8" y="3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69"/>
            <p:cNvSpPr>
              <a:spLocks/>
            </p:cNvSpPr>
            <p:nvPr/>
          </p:nvSpPr>
          <p:spPr bwMode="auto">
            <a:xfrm>
              <a:off x="5160158" y="3760517"/>
              <a:ext cx="25709" cy="56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70"/>
            <p:cNvSpPr>
              <a:spLocks noEditPoints="1"/>
            </p:cNvSpPr>
            <p:nvPr/>
          </p:nvSpPr>
          <p:spPr bwMode="auto">
            <a:xfrm>
              <a:off x="5103921" y="3614302"/>
              <a:ext cx="306895" cy="367946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71"/>
            <p:cNvSpPr>
              <a:spLocks/>
            </p:cNvSpPr>
            <p:nvPr/>
          </p:nvSpPr>
          <p:spPr bwMode="auto">
            <a:xfrm>
              <a:off x="5092672" y="3582167"/>
              <a:ext cx="117295" cy="7873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72"/>
            <p:cNvSpPr>
              <a:spLocks/>
            </p:cNvSpPr>
            <p:nvPr/>
          </p:nvSpPr>
          <p:spPr bwMode="auto">
            <a:xfrm>
              <a:off x="5176225" y="3535572"/>
              <a:ext cx="199241" cy="1060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73"/>
            <p:cNvSpPr>
              <a:spLocks/>
            </p:cNvSpPr>
            <p:nvPr/>
          </p:nvSpPr>
          <p:spPr bwMode="auto">
            <a:xfrm>
              <a:off x="5248530" y="3464874"/>
              <a:ext cx="163892" cy="9640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74"/>
            <p:cNvSpPr>
              <a:spLocks/>
            </p:cNvSpPr>
            <p:nvPr/>
          </p:nvSpPr>
          <p:spPr bwMode="auto">
            <a:xfrm>
              <a:off x="5500795" y="3713921"/>
              <a:ext cx="155858" cy="11247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175"/>
            <p:cNvSpPr>
              <a:spLocks/>
            </p:cNvSpPr>
            <p:nvPr/>
          </p:nvSpPr>
          <p:spPr bwMode="auto">
            <a:xfrm>
              <a:off x="5412423" y="3648044"/>
              <a:ext cx="109261" cy="149428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176"/>
            <p:cNvSpPr>
              <a:spLocks/>
            </p:cNvSpPr>
            <p:nvPr/>
          </p:nvSpPr>
          <p:spPr bwMode="auto">
            <a:xfrm>
              <a:off x="5454198" y="3779798"/>
              <a:ext cx="64271" cy="5623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177"/>
            <p:cNvSpPr>
              <a:spLocks/>
            </p:cNvSpPr>
            <p:nvPr/>
          </p:nvSpPr>
          <p:spPr bwMode="auto">
            <a:xfrm>
              <a:off x="5425276" y="3763730"/>
              <a:ext cx="43383" cy="11247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178"/>
            <p:cNvSpPr>
              <a:spLocks/>
            </p:cNvSpPr>
            <p:nvPr/>
          </p:nvSpPr>
          <p:spPr bwMode="auto">
            <a:xfrm>
              <a:off x="5348151" y="3554853"/>
              <a:ext cx="165499" cy="106045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179"/>
            <p:cNvSpPr>
              <a:spLocks/>
            </p:cNvSpPr>
            <p:nvPr/>
          </p:nvSpPr>
          <p:spPr bwMode="auto">
            <a:xfrm>
              <a:off x="5362612" y="3514684"/>
              <a:ext cx="147824" cy="77124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180"/>
            <p:cNvSpPr>
              <a:spLocks/>
            </p:cNvSpPr>
            <p:nvPr/>
          </p:nvSpPr>
          <p:spPr bwMode="auto">
            <a:xfrm>
              <a:off x="5282273" y="3617516"/>
              <a:ext cx="75519" cy="594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rgbClr val="CCFF99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181"/>
            <p:cNvSpPr>
              <a:spLocks/>
            </p:cNvSpPr>
            <p:nvPr/>
          </p:nvSpPr>
          <p:spPr bwMode="auto">
            <a:xfrm>
              <a:off x="5282273" y="3631976"/>
              <a:ext cx="152644" cy="15103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182"/>
            <p:cNvSpPr>
              <a:spLocks/>
            </p:cNvSpPr>
            <p:nvPr/>
          </p:nvSpPr>
          <p:spPr bwMode="auto">
            <a:xfrm>
              <a:off x="5332083" y="3670538"/>
              <a:ext cx="106047" cy="102832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183"/>
            <p:cNvSpPr>
              <a:spLocks/>
            </p:cNvSpPr>
            <p:nvPr/>
          </p:nvSpPr>
          <p:spPr bwMode="auto">
            <a:xfrm>
              <a:off x="5401175" y="3734809"/>
              <a:ext cx="53024" cy="6266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184"/>
            <p:cNvSpPr>
              <a:spLocks noEditPoints="1"/>
            </p:cNvSpPr>
            <p:nvPr/>
          </p:nvSpPr>
          <p:spPr bwMode="auto">
            <a:xfrm>
              <a:off x="5148911" y="3206187"/>
              <a:ext cx="179959" cy="130147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185"/>
            <p:cNvSpPr>
              <a:spLocks noEditPoints="1"/>
            </p:cNvSpPr>
            <p:nvPr/>
          </p:nvSpPr>
          <p:spPr bwMode="auto">
            <a:xfrm>
              <a:off x="5092672" y="3318660"/>
              <a:ext cx="229770" cy="286002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186"/>
            <p:cNvSpPr>
              <a:spLocks/>
            </p:cNvSpPr>
            <p:nvPr/>
          </p:nvSpPr>
          <p:spPr bwMode="auto">
            <a:xfrm>
              <a:off x="5036435" y="3376503"/>
              <a:ext cx="93193" cy="99618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187"/>
            <p:cNvSpPr>
              <a:spLocks/>
            </p:cNvSpPr>
            <p:nvPr/>
          </p:nvSpPr>
          <p:spPr bwMode="auto">
            <a:xfrm>
              <a:off x="5010727" y="3448807"/>
              <a:ext cx="106047" cy="78731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188"/>
            <p:cNvSpPr>
              <a:spLocks/>
            </p:cNvSpPr>
            <p:nvPr/>
          </p:nvSpPr>
          <p:spPr bwMode="auto">
            <a:xfrm>
              <a:off x="5086246" y="3495403"/>
              <a:ext cx="30529" cy="3213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189"/>
            <p:cNvSpPr>
              <a:spLocks/>
            </p:cNvSpPr>
            <p:nvPr/>
          </p:nvSpPr>
          <p:spPr bwMode="auto">
            <a:xfrm>
              <a:off x="5484728" y="3170838"/>
              <a:ext cx="43383" cy="28921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190"/>
            <p:cNvSpPr>
              <a:spLocks/>
            </p:cNvSpPr>
            <p:nvPr/>
          </p:nvSpPr>
          <p:spPr bwMode="auto">
            <a:xfrm>
              <a:off x="5494369" y="3153165"/>
              <a:ext cx="27315" cy="1767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191"/>
            <p:cNvSpPr>
              <a:spLocks/>
            </p:cNvSpPr>
            <p:nvPr/>
          </p:nvSpPr>
          <p:spPr bwMode="auto">
            <a:xfrm>
              <a:off x="5518470" y="3167625"/>
              <a:ext cx="9641" cy="1285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192"/>
            <p:cNvSpPr>
              <a:spLocks/>
            </p:cNvSpPr>
            <p:nvPr/>
          </p:nvSpPr>
          <p:spPr bwMode="auto">
            <a:xfrm>
              <a:off x="5518470" y="3159591"/>
              <a:ext cx="9641" cy="32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193"/>
            <p:cNvSpPr>
              <a:spLocks noEditPoints="1"/>
            </p:cNvSpPr>
            <p:nvPr/>
          </p:nvSpPr>
          <p:spPr bwMode="auto">
            <a:xfrm>
              <a:off x="5222822" y="2732195"/>
              <a:ext cx="324570" cy="576824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194"/>
            <p:cNvSpPr>
              <a:spLocks/>
            </p:cNvSpPr>
            <p:nvPr/>
          </p:nvSpPr>
          <p:spPr bwMode="auto">
            <a:xfrm>
              <a:off x="6064776" y="3791045"/>
              <a:ext cx="130149" cy="13175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195"/>
            <p:cNvSpPr>
              <a:spLocks/>
            </p:cNvSpPr>
            <p:nvPr/>
          </p:nvSpPr>
          <p:spPr bwMode="auto">
            <a:xfrm>
              <a:off x="6055135" y="3869776"/>
              <a:ext cx="36956" cy="337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196"/>
            <p:cNvSpPr>
              <a:spLocks/>
            </p:cNvSpPr>
            <p:nvPr/>
          </p:nvSpPr>
          <p:spPr bwMode="auto">
            <a:xfrm>
              <a:off x="6021392" y="3816752"/>
              <a:ext cx="80339" cy="86764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197"/>
            <p:cNvSpPr>
              <a:spLocks/>
            </p:cNvSpPr>
            <p:nvPr/>
          </p:nvSpPr>
          <p:spPr bwMode="auto">
            <a:xfrm>
              <a:off x="5933020" y="3738022"/>
              <a:ext cx="175139" cy="91585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198"/>
            <p:cNvSpPr>
              <a:spLocks/>
            </p:cNvSpPr>
            <p:nvPr/>
          </p:nvSpPr>
          <p:spPr bwMode="auto">
            <a:xfrm>
              <a:off x="6085664" y="3289738"/>
              <a:ext cx="1023520" cy="557543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199"/>
            <p:cNvSpPr>
              <a:spLocks noEditPoints="1"/>
            </p:cNvSpPr>
            <p:nvPr/>
          </p:nvSpPr>
          <p:spPr bwMode="auto">
            <a:xfrm>
              <a:off x="5434917" y="2682386"/>
              <a:ext cx="298861" cy="44828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00"/>
            <p:cNvSpPr>
              <a:spLocks noEditPoints="1"/>
            </p:cNvSpPr>
            <p:nvPr/>
          </p:nvSpPr>
          <p:spPr bwMode="auto">
            <a:xfrm>
              <a:off x="5063750" y="2165013"/>
              <a:ext cx="660387" cy="1034748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01"/>
            <p:cNvSpPr>
              <a:spLocks noEditPoints="1"/>
            </p:cNvSpPr>
            <p:nvPr/>
          </p:nvSpPr>
          <p:spPr bwMode="auto">
            <a:xfrm>
              <a:off x="4739181" y="3084074"/>
              <a:ext cx="257085" cy="420969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02"/>
            <p:cNvSpPr>
              <a:spLocks/>
            </p:cNvSpPr>
            <p:nvPr/>
          </p:nvSpPr>
          <p:spPr bwMode="auto">
            <a:xfrm>
              <a:off x="4764889" y="3027837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4" y="1"/>
                    <a:pt x="3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03"/>
            <p:cNvSpPr>
              <a:spLocks/>
            </p:cNvSpPr>
            <p:nvPr/>
          </p:nvSpPr>
          <p:spPr bwMode="auto">
            <a:xfrm>
              <a:off x="4780957" y="303747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2" y="1"/>
                    <a:pt x="2" y="3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04"/>
            <p:cNvSpPr>
              <a:spLocks/>
            </p:cNvSpPr>
            <p:nvPr/>
          </p:nvSpPr>
          <p:spPr bwMode="auto">
            <a:xfrm>
              <a:off x="4777744" y="3053546"/>
              <a:ext cx="9641" cy="112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3" y="1"/>
                    <a:pt x="1" y="3"/>
                    <a:pt x="3" y="3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05"/>
            <p:cNvSpPr>
              <a:spLocks/>
            </p:cNvSpPr>
            <p:nvPr/>
          </p:nvSpPr>
          <p:spPr bwMode="auto">
            <a:xfrm>
              <a:off x="4774530" y="3021411"/>
              <a:ext cx="12854" cy="192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06"/>
            <p:cNvSpPr>
              <a:spLocks/>
            </p:cNvSpPr>
            <p:nvPr/>
          </p:nvSpPr>
          <p:spPr bwMode="auto">
            <a:xfrm>
              <a:off x="4777744" y="3021411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07"/>
            <p:cNvSpPr>
              <a:spLocks/>
            </p:cNvSpPr>
            <p:nvPr/>
          </p:nvSpPr>
          <p:spPr bwMode="auto">
            <a:xfrm>
              <a:off x="4787385" y="3018197"/>
              <a:ext cx="803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08"/>
            <p:cNvSpPr>
              <a:spLocks/>
            </p:cNvSpPr>
            <p:nvPr/>
          </p:nvSpPr>
          <p:spPr bwMode="auto">
            <a:xfrm>
              <a:off x="4787385" y="3018197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09"/>
            <p:cNvSpPr>
              <a:spLocks noEditPoints="1"/>
            </p:cNvSpPr>
            <p:nvPr/>
          </p:nvSpPr>
          <p:spPr bwMode="auto">
            <a:xfrm>
              <a:off x="4715080" y="3729988"/>
              <a:ext cx="342245" cy="273148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10"/>
            <p:cNvSpPr>
              <a:spLocks noEditPoints="1"/>
            </p:cNvSpPr>
            <p:nvPr/>
          </p:nvSpPr>
          <p:spPr bwMode="auto">
            <a:xfrm>
              <a:off x="7843484" y="4559073"/>
              <a:ext cx="241017" cy="457924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11"/>
            <p:cNvSpPr>
              <a:spLocks/>
            </p:cNvSpPr>
            <p:nvPr/>
          </p:nvSpPr>
          <p:spPr bwMode="auto">
            <a:xfrm>
              <a:off x="9315295" y="5667731"/>
              <a:ext cx="56237" cy="2731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12"/>
            <p:cNvSpPr>
              <a:spLocks/>
            </p:cNvSpPr>
            <p:nvPr/>
          </p:nvSpPr>
          <p:spPr bwMode="auto">
            <a:xfrm>
              <a:off x="9355465" y="5624349"/>
              <a:ext cx="49810" cy="3374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13"/>
            <p:cNvSpPr>
              <a:spLocks/>
            </p:cNvSpPr>
            <p:nvPr/>
          </p:nvSpPr>
          <p:spPr bwMode="auto">
            <a:xfrm>
              <a:off x="7653883" y="4922198"/>
              <a:ext cx="245837" cy="194416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14"/>
            <p:cNvSpPr>
              <a:spLocks/>
            </p:cNvSpPr>
            <p:nvPr/>
          </p:nvSpPr>
          <p:spPr bwMode="auto">
            <a:xfrm>
              <a:off x="7766357" y="4978435"/>
              <a:ext cx="30529" cy="3856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15"/>
            <p:cNvSpPr>
              <a:spLocks/>
            </p:cNvSpPr>
            <p:nvPr/>
          </p:nvSpPr>
          <p:spPr bwMode="auto">
            <a:xfrm>
              <a:off x="7792066" y="4984862"/>
              <a:ext cx="8034" cy="2570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16"/>
            <p:cNvSpPr>
              <a:spLocks noEditPoints="1"/>
            </p:cNvSpPr>
            <p:nvPr/>
          </p:nvSpPr>
          <p:spPr bwMode="auto">
            <a:xfrm>
              <a:off x="8413891" y="5176065"/>
              <a:ext cx="393661" cy="313317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17"/>
            <p:cNvSpPr>
              <a:spLocks noEditPoints="1"/>
            </p:cNvSpPr>
            <p:nvPr/>
          </p:nvSpPr>
          <p:spPr bwMode="auto">
            <a:xfrm>
              <a:off x="8797911" y="5333527"/>
              <a:ext cx="165499" cy="165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18"/>
            <p:cNvSpPr>
              <a:spLocks noEditPoints="1"/>
            </p:cNvSpPr>
            <p:nvPr/>
          </p:nvSpPr>
          <p:spPr bwMode="auto">
            <a:xfrm>
              <a:off x="9063030" y="5580966"/>
              <a:ext cx="77125" cy="16228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219"/>
            <p:cNvSpPr>
              <a:spLocks noEditPoints="1"/>
            </p:cNvSpPr>
            <p:nvPr/>
          </p:nvSpPr>
          <p:spPr bwMode="auto">
            <a:xfrm>
              <a:off x="8993939" y="5754496"/>
              <a:ext cx="118902" cy="7230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220"/>
            <p:cNvSpPr>
              <a:spLocks/>
            </p:cNvSpPr>
            <p:nvPr/>
          </p:nvSpPr>
          <p:spPr bwMode="auto">
            <a:xfrm>
              <a:off x="7427327" y="4925412"/>
              <a:ext cx="102834" cy="17835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21"/>
            <p:cNvSpPr>
              <a:spLocks/>
            </p:cNvSpPr>
            <p:nvPr/>
          </p:nvSpPr>
          <p:spPr bwMode="auto">
            <a:xfrm>
              <a:off x="7510880" y="5090908"/>
              <a:ext cx="9641" cy="128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22"/>
            <p:cNvSpPr>
              <a:spLocks noEditPoints="1"/>
            </p:cNvSpPr>
            <p:nvPr/>
          </p:nvSpPr>
          <p:spPr bwMode="auto">
            <a:xfrm>
              <a:off x="7298784" y="4957547"/>
              <a:ext cx="1115107" cy="510947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23"/>
            <p:cNvSpPr>
              <a:spLocks/>
            </p:cNvSpPr>
            <p:nvPr/>
          </p:nvSpPr>
          <p:spPr bwMode="auto">
            <a:xfrm>
              <a:off x="6201352" y="4321274"/>
              <a:ext cx="22495" cy="530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24"/>
            <p:cNvSpPr>
              <a:spLocks/>
            </p:cNvSpPr>
            <p:nvPr/>
          </p:nvSpPr>
          <p:spPr bwMode="auto">
            <a:xfrm>
              <a:off x="6336322" y="4318059"/>
              <a:ext cx="11247" cy="2249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25"/>
            <p:cNvSpPr>
              <a:spLocks/>
            </p:cNvSpPr>
            <p:nvPr/>
          </p:nvSpPr>
          <p:spPr bwMode="auto">
            <a:xfrm>
              <a:off x="6210993" y="4327700"/>
              <a:ext cx="133363" cy="118900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26"/>
            <p:cNvSpPr>
              <a:spLocks/>
            </p:cNvSpPr>
            <p:nvPr/>
          </p:nvSpPr>
          <p:spPr bwMode="auto">
            <a:xfrm>
              <a:off x="6313828" y="4293959"/>
              <a:ext cx="30529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227"/>
            <p:cNvSpPr>
              <a:spLocks/>
            </p:cNvSpPr>
            <p:nvPr/>
          </p:nvSpPr>
          <p:spPr bwMode="auto">
            <a:xfrm>
              <a:off x="6138688" y="4199160"/>
              <a:ext cx="6427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228"/>
            <p:cNvSpPr>
              <a:spLocks/>
            </p:cNvSpPr>
            <p:nvPr/>
          </p:nvSpPr>
          <p:spPr bwMode="auto">
            <a:xfrm>
              <a:off x="5812512" y="4112396"/>
              <a:ext cx="17675" cy="4659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29"/>
            <p:cNvSpPr>
              <a:spLocks/>
            </p:cNvSpPr>
            <p:nvPr/>
          </p:nvSpPr>
          <p:spPr bwMode="auto">
            <a:xfrm>
              <a:off x="5799657" y="4088294"/>
              <a:ext cx="30529" cy="12693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30"/>
            <p:cNvSpPr>
              <a:spLocks/>
            </p:cNvSpPr>
            <p:nvPr/>
          </p:nvSpPr>
          <p:spPr bwMode="auto">
            <a:xfrm>
              <a:off x="5793230" y="4147744"/>
              <a:ext cx="12854" cy="144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231"/>
            <p:cNvSpPr>
              <a:spLocks noEditPoints="1"/>
            </p:cNvSpPr>
            <p:nvPr/>
          </p:nvSpPr>
          <p:spPr bwMode="auto">
            <a:xfrm>
              <a:off x="5434918" y="3797473"/>
              <a:ext cx="212095" cy="24422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235"/>
            <p:cNvSpPr>
              <a:spLocks/>
            </p:cNvSpPr>
            <p:nvPr/>
          </p:nvSpPr>
          <p:spPr bwMode="auto">
            <a:xfrm>
              <a:off x="6648037" y="6712119"/>
              <a:ext cx="46597" cy="43383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36"/>
            <p:cNvSpPr>
              <a:spLocks noEditPoints="1"/>
            </p:cNvSpPr>
            <p:nvPr/>
          </p:nvSpPr>
          <p:spPr bwMode="auto">
            <a:xfrm>
              <a:off x="8008981" y="3667325"/>
              <a:ext cx="546306" cy="719825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37"/>
            <p:cNvSpPr>
              <a:spLocks noEditPoints="1"/>
            </p:cNvSpPr>
            <p:nvPr/>
          </p:nvSpPr>
          <p:spPr bwMode="auto">
            <a:xfrm>
              <a:off x="5431704" y="2102349"/>
              <a:ext cx="4235476" cy="1724045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38"/>
            <p:cNvSpPr>
              <a:spLocks noEditPoints="1"/>
            </p:cNvSpPr>
            <p:nvPr/>
          </p:nvSpPr>
          <p:spPr bwMode="auto">
            <a:xfrm>
              <a:off x="7739042" y="5455640"/>
              <a:ext cx="1015486" cy="107813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73"/>
            <p:cNvSpPr>
              <a:spLocks/>
            </p:cNvSpPr>
            <p:nvPr/>
          </p:nvSpPr>
          <p:spPr bwMode="auto">
            <a:xfrm>
              <a:off x="4522266" y="4102755"/>
              <a:ext cx="17675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74"/>
            <p:cNvSpPr>
              <a:spLocks/>
            </p:cNvSpPr>
            <p:nvPr/>
          </p:nvSpPr>
          <p:spPr bwMode="auto">
            <a:xfrm>
              <a:off x="6014965" y="5478134"/>
              <a:ext cx="12854" cy="208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75"/>
            <p:cNvSpPr>
              <a:spLocks/>
            </p:cNvSpPr>
            <p:nvPr/>
          </p:nvSpPr>
          <p:spPr bwMode="auto">
            <a:xfrm>
              <a:off x="6058349" y="5518304"/>
              <a:ext cx="9641" cy="1606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76"/>
            <p:cNvSpPr>
              <a:spLocks/>
            </p:cNvSpPr>
            <p:nvPr/>
          </p:nvSpPr>
          <p:spPr bwMode="auto">
            <a:xfrm>
              <a:off x="6039068" y="5502236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77"/>
            <p:cNvSpPr>
              <a:spLocks/>
            </p:cNvSpPr>
            <p:nvPr/>
          </p:nvSpPr>
          <p:spPr bwMode="auto">
            <a:xfrm>
              <a:off x="5674328" y="5163211"/>
              <a:ext cx="274759" cy="335811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78"/>
            <p:cNvSpPr>
              <a:spLocks/>
            </p:cNvSpPr>
            <p:nvPr/>
          </p:nvSpPr>
          <p:spPr bwMode="auto">
            <a:xfrm>
              <a:off x="5915346" y="5302998"/>
              <a:ext cx="14460" cy="3052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279"/>
            <p:cNvSpPr>
              <a:spLocks/>
            </p:cNvSpPr>
            <p:nvPr/>
          </p:nvSpPr>
          <p:spPr bwMode="auto">
            <a:xfrm>
              <a:off x="5924986" y="5282111"/>
              <a:ext cx="8034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280"/>
            <p:cNvSpPr>
              <a:spLocks/>
            </p:cNvSpPr>
            <p:nvPr/>
          </p:nvSpPr>
          <p:spPr bwMode="auto">
            <a:xfrm>
              <a:off x="5924986" y="5362448"/>
              <a:ext cx="14460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281"/>
            <p:cNvSpPr>
              <a:spLocks/>
            </p:cNvSpPr>
            <p:nvPr/>
          </p:nvSpPr>
          <p:spPr bwMode="auto">
            <a:xfrm>
              <a:off x="6310614" y="5773777"/>
              <a:ext cx="25709" cy="2410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82"/>
            <p:cNvSpPr>
              <a:spLocks/>
            </p:cNvSpPr>
            <p:nvPr/>
          </p:nvSpPr>
          <p:spPr bwMode="auto">
            <a:xfrm>
              <a:off x="6357210" y="5743248"/>
              <a:ext cx="25709" cy="273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283"/>
            <p:cNvSpPr>
              <a:spLocks/>
            </p:cNvSpPr>
            <p:nvPr/>
          </p:nvSpPr>
          <p:spPr bwMode="auto">
            <a:xfrm>
              <a:off x="5354579" y="3747663"/>
              <a:ext cx="20888" cy="642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284"/>
            <p:cNvSpPr>
              <a:spLocks/>
            </p:cNvSpPr>
            <p:nvPr/>
          </p:nvSpPr>
          <p:spPr bwMode="auto">
            <a:xfrm>
              <a:off x="5354579" y="3744449"/>
              <a:ext cx="17675" cy="32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285"/>
            <p:cNvSpPr>
              <a:spLocks/>
            </p:cNvSpPr>
            <p:nvPr/>
          </p:nvSpPr>
          <p:spPr bwMode="auto">
            <a:xfrm>
              <a:off x="5357792" y="3760517"/>
              <a:ext cx="14460" cy="32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86"/>
            <p:cNvSpPr>
              <a:spLocks/>
            </p:cNvSpPr>
            <p:nvPr/>
          </p:nvSpPr>
          <p:spPr bwMode="auto">
            <a:xfrm>
              <a:off x="5304768" y="3681786"/>
              <a:ext cx="8034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87"/>
            <p:cNvSpPr>
              <a:spLocks/>
            </p:cNvSpPr>
            <p:nvPr/>
          </p:nvSpPr>
          <p:spPr bwMode="auto">
            <a:xfrm>
              <a:off x="5301555" y="3681786"/>
              <a:ext cx="8034" cy="2249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88"/>
            <p:cNvSpPr>
              <a:spLocks/>
            </p:cNvSpPr>
            <p:nvPr/>
          </p:nvSpPr>
          <p:spPr bwMode="auto">
            <a:xfrm>
              <a:off x="5309589" y="3694640"/>
              <a:ext cx="12854" cy="1928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4986626" y="377015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301"/>
            <p:cNvSpPr/>
            <p:nvPr/>
          </p:nvSpPr>
          <p:spPr bwMode="ltGray">
            <a:xfrm>
              <a:off x="5536508" y="4766482"/>
              <a:ext cx="263119" cy="74736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302"/>
            <p:cNvSpPr/>
            <p:nvPr/>
          </p:nvSpPr>
          <p:spPr bwMode="ltGray">
            <a:xfrm>
              <a:off x="5533647" y="4763953"/>
              <a:ext cx="305902" cy="262440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4" name="Freeform 83"/>
            <p:cNvSpPr>
              <a:spLocks/>
            </p:cNvSpPr>
            <p:nvPr/>
          </p:nvSpPr>
          <p:spPr bwMode="auto">
            <a:xfrm>
              <a:off x="5490741" y="4421499"/>
              <a:ext cx="411739" cy="423486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val 5555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val 5000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grpFill/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5" name="Title 3"/>
          <p:cNvSpPr txBox="1">
            <a:spLocks/>
          </p:cNvSpPr>
          <p:nvPr/>
        </p:nvSpPr>
        <p:spPr>
          <a:xfrm>
            <a:off x="430712" y="1776111"/>
            <a:ext cx="2922188" cy="8281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84" name="Content Placeholder 2"/>
          <p:cNvSpPr txBox="1">
            <a:spLocks/>
          </p:cNvSpPr>
          <p:nvPr/>
        </p:nvSpPr>
        <p:spPr bwMode="auto">
          <a:xfrm>
            <a:off x="1564594" y="4558332"/>
            <a:ext cx="2221304" cy="1829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72000" rIns="108000" bIns="72000" anchor="t" anchorCtr="0"/>
          <a:lstStyle/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LATIN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AMERICA</a:t>
            </a: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Mexico                       </a:t>
            </a: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Brazil </a:t>
            </a: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Argentina </a:t>
            </a: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0" dirty="0">
                <a:solidFill>
                  <a:srgbClr val="FFFFFF"/>
                </a:solidFill>
                <a:latin typeface="Calibri Light"/>
              </a:rPr>
              <a:t>Uruguay </a:t>
            </a:r>
          </a:p>
          <a:p>
            <a:pPr marL="0" marR="0" lvl="0" indent="0" algn="l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Peru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3444" y="3780542"/>
            <a:ext cx="2427782" cy="2368132"/>
            <a:chOff x="1501965" y="4952247"/>
            <a:chExt cx="2441324" cy="1907214"/>
          </a:xfrm>
        </p:grpSpPr>
        <p:sp>
          <p:nvSpPr>
            <p:cNvPr id="312" name="Content Placeholder 2"/>
            <p:cNvSpPr txBox="1">
              <a:spLocks/>
            </p:cNvSpPr>
            <p:nvPr/>
          </p:nvSpPr>
          <p:spPr bwMode="auto">
            <a:xfrm flipH="1">
              <a:off x="1501965" y="4952247"/>
              <a:ext cx="2441324" cy="1638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08000" tIns="72000" rIns="108000" bIns="72000" numCol="1" anchor="t" anchorCtr="0"/>
            <a:lstStyle/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EU / EEA MEMBER STATES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7" name="Content Placeholder 2"/>
            <p:cNvSpPr txBox="1">
              <a:spLocks/>
            </p:cNvSpPr>
            <p:nvPr/>
          </p:nvSpPr>
          <p:spPr bwMode="auto">
            <a:xfrm flipH="1">
              <a:off x="1504282" y="5472269"/>
              <a:ext cx="2432855" cy="1387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08000" tIns="72000" rIns="108000" bIns="72000" numCol="2" anchor="t" anchorCtr="0"/>
            <a:lstStyle/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Austria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Belgium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Denmark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Finland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France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Germany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Greece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Iceland </a:t>
              </a:r>
              <a:endParaRPr kumimoji="0" lang="en-GB" sz="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Ireland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Italy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Norway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i="1" kern="0" dirty="0">
                  <a:solidFill>
                    <a:srgbClr val="FFFFFF"/>
                  </a:solidFill>
                  <a:latin typeface="Calibri Light"/>
                </a:rPr>
                <a:t>Netherlands</a:t>
              </a:r>
              <a:endPara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Portugal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i="1" kern="0" dirty="0">
                  <a:solidFill>
                    <a:srgbClr val="FFFFFF"/>
                  </a:solidFill>
                  <a:latin typeface="Calibri Light"/>
                </a:rPr>
                <a:t>Romania</a:t>
              </a:r>
              <a:endPara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Sweden 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Spain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UK</a:t>
              </a:r>
              <a:endPara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01115" y="3179796"/>
            <a:ext cx="2029225" cy="2502853"/>
            <a:chOff x="9759749" y="3641001"/>
            <a:chExt cx="2063916" cy="2171396"/>
          </a:xfrm>
        </p:grpSpPr>
        <p:sp>
          <p:nvSpPr>
            <p:cNvPr id="393" name="Content Placeholder 2"/>
            <p:cNvSpPr txBox="1">
              <a:spLocks/>
            </p:cNvSpPr>
            <p:nvPr/>
          </p:nvSpPr>
          <p:spPr bwMode="auto">
            <a:xfrm flipH="1">
              <a:off x="9765768" y="4181308"/>
              <a:ext cx="2057897" cy="163108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108000" tIns="72000" rIns="108000" bIns="72000" anchor="t" anchorCtr="0"/>
            <a:lstStyle/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Australia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Singapore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i="1" kern="0" dirty="0">
                  <a:solidFill>
                    <a:srgbClr val="FFFFFF"/>
                  </a:solidFill>
                  <a:latin typeface="Calibri Light"/>
                </a:rPr>
                <a:t>South Korea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Indonesia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i="1" kern="0" dirty="0">
                  <a:solidFill>
                    <a:srgbClr val="FFFFFF"/>
                  </a:solidFill>
                  <a:latin typeface="Calibri Light"/>
                </a:rPr>
                <a:t>Malaysia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Thailand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India  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Russia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Turkey</a:t>
              </a:r>
            </a:p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14" name="Content Placeholder 2"/>
            <p:cNvSpPr txBox="1">
              <a:spLocks/>
            </p:cNvSpPr>
            <p:nvPr/>
          </p:nvSpPr>
          <p:spPr bwMode="auto">
            <a:xfrm flipH="1">
              <a:off x="9759749" y="3641001"/>
              <a:ext cx="2063915" cy="62935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108000" tIns="72000" rIns="108000" bIns="72000" anchor="t" anchorCtr="0"/>
            <a:lstStyle/>
            <a:p>
              <a:pPr marL="0" marR="0" lvl="0" indent="0" algn="l" defTabSz="9141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AUSTRALASIA AND EURASIA</a:t>
              </a:r>
            </a:p>
          </p:txBody>
        </p:sp>
      </p:grpSp>
      <p:sp>
        <p:nvSpPr>
          <p:cNvPr id="306" name="Title 305">
            <a:extLst>
              <a:ext uri="{FF2B5EF4-FFF2-40B4-BE49-F238E27FC236}">
                <a16:creationId xmlns="" xmlns:a16="http://schemas.microsoft.com/office/drawing/2014/main" id="{ED3DAB9E-65D8-4585-8705-CDE304D9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1" y="773925"/>
            <a:ext cx="11341344" cy="930890"/>
          </a:xfrm>
        </p:spPr>
        <p:txBody>
          <a:bodyPr/>
          <a:lstStyle/>
          <a:p>
            <a:r>
              <a:rPr lang="en-US" dirty="0"/>
              <a:t>Website Blocking successfully tested in at least 31 countries</a:t>
            </a:r>
            <a:endParaRPr lang="en-GB" dirty="0"/>
          </a:p>
        </p:txBody>
      </p:sp>
      <p:pic>
        <p:nvPicPr>
          <p:cNvPr id="307" name="Picture 306">
            <a:extLst>
              <a:ext uri="{FF2B5EF4-FFF2-40B4-BE49-F238E27FC236}">
                <a16:creationId xmlns="" xmlns:a16="http://schemas.microsoft.com/office/drawing/2014/main" id="{46EE3392-7143-4321-A588-ED1F731B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92" y="2383932"/>
            <a:ext cx="1271396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610B-1AB9-458C-A9B1-1B54C367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Blocking Procedures</a:t>
            </a:r>
          </a:p>
        </p:txBody>
      </p:sp>
    </p:spTree>
    <p:extLst>
      <p:ext uri="{BB962C8B-B14F-4D97-AF65-F5344CB8AC3E}">
        <p14:creationId xmlns:p14="http://schemas.microsoft.com/office/powerpoint/2010/main" val="3402115130"/>
      </p:ext>
    </p:extLst>
  </p:cSld>
  <p:clrMapOvr>
    <a:masterClrMapping/>
  </p:clrMapOvr>
</p:sld>
</file>

<file path=ppt/theme/theme1.xml><?xml version="1.0" encoding="utf-8"?>
<a:theme xmlns:a="http://schemas.openxmlformats.org/drawingml/2006/main" name="Teal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l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2">
    <a:dk1>
      <a:sysClr val="windowText" lastClr="000000"/>
    </a:dk1>
    <a:lt1>
      <a:sysClr val="window" lastClr="FFFFFF"/>
    </a:lt1>
    <a:dk2>
      <a:srgbClr val="878787"/>
    </a:dk2>
    <a:lt2>
      <a:srgbClr val="B4B4B4"/>
    </a:lt2>
    <a:accent1>
      <a:srgbClr val="1387A2"/>
    </a:accent1>
    <a:accent2>
      <a:srgbClr val="37BDC6"/>
    </a:accent2>
    <a:accent3>
      <a:srgbClr val="EEBA28"/>
    </a:accent3>
    <a:accent4>
      <a:srgbClr val="F18B00"/>
    </a:accent4>
    <a:accent5>
      <a:srgbClr val="FF3849"/>
    </a:accent5>
    <a:accent6>
      <a:srgbClr val="F3ACA5"/>
    </a:accent6>
    <a:hlink>
      <a:srgbClr val="FF3849"/>
    </a:hlink>
    <a:folHlink>
      <a:srgbClr val="FF3849"/>
    </a:folHlink>
  </a:clrScheme>
  <a:fontScheme name="Custom 50">
    <a:majorFont>
      <a:latin typeface="Impac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970</Words>
  <Application>Microsoft Office PowerPoint</Application>
  <PresentationFormat>Custom</PresentationFormat>
  <Paragraphs>197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Teal</vt:lpstr>
      <vt:lpstr>1_Teal</vt:lpstr>
      <vt:lpstr>Website blocking – a legal and practical overview of practices in the EU and internationally  Xenia Iwaszko, LLM Director of International Trade, IFPI  Ciudad de México, 12 de Noviembre 2018  </vt:lpstr>
      <vt:lpstr>PowerPoint Presentation</vt:lpstr>
      <vt:lpstr>Music Industry in the Digital Age</vt:lpstr>
      <vt:lpstr>A portfolio business, majority digital </vt:lpstr>
      <vt:lpstr>Digital piracy is still a major problem…</vt:lpstr>
      <vt:lpstr>Website blocking in copyright cases</vt:lpstr>
      <vt:lpstr>Website Blocking is an essential tool… </vt:lpstr>
      <vt:lpstr>Website Blocking successfully tested in at least 31 countries</vt:lpstr>
      <vt:lpstr>Website Blocking Procedures</vt:lpstr>
      <vt:lpstr>Website Blocking in the EU</vt:lpstr>
      <vt:lpstr>Website Blocking Outside the EU</vt:lpstr>
      <vt:lpstr>Website Blocking Themes &amp; Challenges </vt:lpstr>
      <vt:lpstr>Website Blocking: A Proportionate Measure</vt:lpstr>
      <vt:lpstr>Website Blocking: A Tool to Prevent Many Types of Copyright Infringement Online</vt:lpstr>
      <vt:lpstr>Website Blocking Themes &amp; Challenges</vt:lpstr>
      <vt:lpstr>Impact of Website Blocking</vt:lpstr>
      <vt:lpstr>Website blocking works to lower infringement</vt:lpstr>
      <vt:lpstr>Effectiveness of Website Blocking: Portugal</vt:lpstr>
      <vt:lpstr>Effectiveness of Website Blocking: UK</vt:lpstr>
      <vt:lpstr>Gracias!   Consultas?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Mulvee</dc:creator>
  <cp:lastModifiedBy>ESCALONA  OBREGON Maria</cp:lastModifiedBy>
  <cp:revision>483</cp:revision>
  <cp:lastPrinted>2018-10-05T10:35:55Z</cp:lastPrinted>
  <dcterms:created xsi:type="dcterms:W3CDTF">2017-01-19T15:33:58Z</dcterms:created>
  <dcterms:modified xsi:type="dcterms:W3CDTF">2018-11-27T17:49:57Z</dcterms:modified>
</cp:coreProperties>
</file>