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62" r:id="rId5"/>
    <p:sldId id="272" r:id="rId6"/>
    <p:sldId id="271" r:id="rId7"/>
    <p:sldId id="273" r:id="rId8"/>
    <p:sldId id="274" r:id="rId9"/>
    <p:sldId id="275" r:id="rId10"/>
    <p:sldId id="285" r:id="rId11"/>
    <p:sldId id="276" r:id="rId12"/>
    <p:sldId id="277" r:id="rId13"/>
    <p:sldId id="278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48D"/>
    <a:srgbClr val="6CC8DB"/>
    <a:srgbClr val="009900"/>
    <a:srgbClr val="01A99C"/>
    <a:srgbClr val="06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400">
                <a:latin typeface="Soberana Sans" pitchFamily="50" charset="0"/>
              </a:defRPr>
            </a:pPr>
            <a:r>
              <a:rPr lang="es-MX" sz="1350" dirty="0" smtClean="0">
                <a:latin typeface="Soberana Sans" pitchFamily="50" charset="0"/>
              </a:rPr>
              <a:t>Consultas remitidas por las Aduanas</a:t>
            </a:r>
            <a:endParaRPr lang="es-MX" sz="1350" dirty="0">
              <a:latin typeface="Soberana Sans" pitchFamily="50" charset="0"/>
            </a:endParaRPr>
          </a:p>
        </c:rich>
      </c:tx>
      <c:layout>
        <c:manualLayout>
          <c:xMode val="edge"/>
          <c:yMode val="edge"/>
          <c:x val="0.23898110937865141"/>
          <c:y val="1.150299281606397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102946415915479E-2"/>
          <c:y val="0.26758497383069135"/>
          <c:w val="0.86012090610621794"/>
          <c:h val="0.511006416767921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Consultas recibidas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B830-49AE-AF68-3B269666348D}"/>
              </c:ext>
            </c:extLst>
          </c:dPt>
          <c:dLbls>
            <c:dLbl>
              <c:idx val="0"/>
              <c:layout>
                <c:manualLayout>
                  <c:x val="0"/>
                  <c:y val="2.300598563212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10,127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30-49AE-AF68-3B269666348D}"/>
                </c:ext>
              </c:extLst>
            </c:dLbl>
            <c:dLbl>
              <c:idx val="1"/>
              <c:layout>
                <c:manualLayout>
                  <c:x val="-7.6020049496417219E-3"/>
                  <c:y val="2.612017185652411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Soberana Sans" panose="02000000000000000000" pitchFamily="50" charset="0"/>
                      </a:defRPr>
                    </a:pPr>
                    <a:r>
                      <a:rPr lang="en-US" dirty="0" smtClean="0"/>
                      <a:t>5,137</a:t>
                    </a:r>
                  </a:p>
                  <a:p>
                    <a:pPr>
                      <a:defRPr sz="1400">
                        <a:latin typeface="Soberana Sans" panose="02000000000000000000" pitchFamily="50" charset="0"/>
                      </a:defRPr>
                    </a:pP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58276283478077"/>
                      <c:h val="0.15913484813558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830-49AE-AF68-3B2696663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Soberana Sans" panose="02000000000000000000" pitchFamily="50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Hoja1!$B$2:$B$3</c:f>
              <c:numCache>
                <c:formatCode>_-* #,##0_-;\-* #,##0_-;_-* "-"??_-;_-@_-</c:formatCode>
                <c:ptCount val="2"/>
                <c:pt idx="0">
                  <c:v>10127</c:v>
                </c:pt>
                <c:pt idx="1">
                  <c:v>5137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30-49AE-AF68-3B26966634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0497280"/>
        <c:axId val="669615808"/>
      </c:barChart>
      <c:catAx>
        <c:axId val="6704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Soberana Sans" pitchFamily="50" charset="0"/>
              </a:defRPr>
            </a:pPr>
            <a:endParaRPr lang="es-MX"/>
          </a:p>
        </c:txPr>
        <c:crossAx val="669615808"/>
        <c:crosses val="autoZero"/>
        <c:auto val="1"/>
        <c:lblAlgn val="ctr"/>
        <c:lblOffset val="100"/>
        <c:noMultiLvlLbl val="0"/>
      </c:catAx>
      <c:valAx>
        <c:axId val="669615808"/>
        <c:scaling>
          <c:orientation val="minMax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7049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400">
                <a:latin typeface="Soberana Sans" pitchFamily="50" charset="0"/>
              </a:defRPr>
            </a:pPr>
            <a:r>
              <a:rPr lang="es-MX" sz="1350" dirty="0">
                <a:latin typeface="Soberana Sans" pitchFamily="50" charset="0"/>
              </a:rPr>
              <a:t>Aseguramientos</a:t>
            </a:r>
          </a:p>
        </c:rich>
      </c:tx>
      <c:layout>
        <c:manualLayout>
          <c:xMode val="edge"/>
          <c:yMode val="edge"/>
          <c:x val="0.3167176751084094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99047195813"/>
          <c:y val="0.17011131493504758"/>
          <c:w val="0.79843509451330807"/>
          <c:h val="0.611633426566276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Aseguramientos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980735826530205E-3"/>
                  <c:y val="4.787535804220759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Soberana Sans" panose="02000000000000000000" pitchFamily="50" charset="0"/>
                      </a:defRPr>
                    </a:pPr>
                    <a:r>
                      <a:rPr lang="en-US" dirty="0" smtClean="0"/>
                      <a:t>453</a:t>
                    </a:r>
                  </a:p>
                  <a:p>
                    <a:pPr>
                      <a:defRPr sz="1400">
                        <a:latin typeface="Soberana Sans" panose="02000000000000000000" pitchFamily="50" charset="0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653796844442328"/>
                      <c:h val="0.19959230464330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A53-4500-825F-0D867EEBD812}"/>
                </c:ext>
              </c:extLst>
            </c:dLbl>
            <c:dLbl>
              <c:idx val="1"/>
              <c:layout>
                <c:manualLayout>
                  <c:x val="-2.7995125762041574E-3"/>
                  <c:y val="1.83288205841867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53-4500-825F-0D867EEBD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Soberana Sans" panose="02000000000000000000" pitchFamily="50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453</c:v>
                </c:pt>
                <c:pt idx="1">
                  <c:v>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53-4500-825F-0D867EEBD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70496768"/>
        <c:axId val="669615232"/>
      </c:barChart>
      <c:catAx>
        <c:axId val="67049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Soberana Sans" pitchFamily="50" charset="0"/>
              </a:defRPr>
            </a:pPr>
            <a:endParaRPr lang="es-MX"/>
          </a:p>
        </c:txPr>
        <c:crossAx val="669615232"/>
        <c:crosses val="autoZero"/>
        <c:auto val="1"/>
        <c:lblAlgn val="ctr"/>
        <c:lblOffset val="100"/>
        <c:noMultiLvlLbl val="0"/>
      </c:catAx>
      <c:valAx>
        <c:axId val="66961523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7049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1" i="0" u="none" strike="noStrike" kern="1200" baseline="0">
              <a:solidFill>
                <a:schemeClr val="tx1"/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918099047195813"/>
          <c:y val="0.17011131493504758"/>
          <c:w val="0.79843509451330807"/>
          <c:h val="0.611633426566276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Piezas Apócrifas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shade val="7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E1-4487-A659-32BBE0310DA0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77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77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E1-4487-A659-32BBE0310DA0}"/>
              </c:ext>
            </c:extLst>
          </c:dPt>
          <c:dLbls>
            <c:dLbl>
              <c:idx val="0"/>
              <c:layout>
                <c:manualLayout>
                  <c:x val="2.205535451106613E-2"/>
                  <c:y val="2.8187228300273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871517207530791"/>
                      <c:h val="0.156720989349518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E1-4487-A659-32BBE0310DA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Soberana Sans" panose="02000000000000000000" pitchFamily="50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10994838</c:v>
                </c:pt>
                <c:pt idx="1">
                  <c:v>4092668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E1-4487-A659-32BBE0310D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672140800"/>
        <c:axId val="669619264"/>
      </c:barChart>
      <c:catAx>
        <c:axId val="6721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669619264"/>
        <c:crosses val="autoZero"/>
        <c:auto val="1"/>
        <c:lblAlgn val="ctr"/>
        <c:lblOffset val="100"/>
        <c:noMultiLvlLbl val="0"/>
      </c:catAx>
      <c:valAx>
        <c:axId val="669619264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7214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Soberana Sans" panose="02000000000000000000" pitchFamily="50" charset="0"/>
        </a:defRPr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MX" sz="156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PRONUNCIAMIENTO DE MARCAS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98-4242-A622-7910FFEAB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98-4242-A622-7910FFEAB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MX" sz="13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Hoja1!$I$138:$J$138</c:f>
              <c:strCache>
                <c:ptCount val="2"/>
                <c:pt idx="0">
                  <c:v>Procedente</c:v>
                </c:pt>
                <c:pt idx="1">
                  <c:v>No se procedió</c:v>
                </c:pt>
              </c:strCache>
            </c:strRef>
          </c:cat>
          <c:val>
            <c:numRef>
              <c:f>Hoja1!$I$139:$J$139</c:f>
              <c:numCache>
                <c:formatCode>General</c:formatCode>
                <c:ptCount val="2"/>
                <c:pt idx="0">
                  <c:v>576</c:v>
                </c:pt>
                <c:pt idx="1">
                  <c:v>4561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98-4242-A622-7910FFEAB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marL="342900" indent="-342900" algn="just" defTabSz="457200" rtl="0" eaLnBrk="1" latinLnBrk="0" hangingPunct="1">
        <a:spcBef>
          <a:spcPct val="20000"/>
        </a:spcBef>
        <a:buFont typeface="Arial"/>
        <a:buChar char="•"/>
        <a:defRPr lang="es-MX" sz="1300" kern="1200">
          <a:solidFill>
            <a:srgbClr val="002060"/>
          </a:solidFill>
          <a:latin typeface="Arial" panose="020B0604020202020204" pitchFamily="34" charset="0"/>
          <a:ea typeface="Arial Unicode MS" panose="020B0604020202020204" pitchFamily="34" charset="-128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 rtl="0">
              <a:defRPr sz="11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1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MERCANCIAS </a:t>
            </a:r>
            <a:r>
              <a:rPr lang="es-MX" sz="1100" b="1" i="0" u="none" strike="noStrike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POR TRÁFICO</a:t>
            </a:r>
            <a:endParaRPr lang="es-MX" sz="1100" b="1" i="0" u="none" strike="noStrike" kern="1200" spc="0" baseline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368258226335371"/>
          <c:y val="3.09603668995020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685393258426967"/>
                  <c:y val="-0.105882352941176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95-4BEC-99B1-31D718011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Hoja1!$I$117:$I$119</c:f>
              <c:strCache>
                <c:ptCount val="3"/>
                <c:pt idx="0">
                  <c:v>Fronterizas</c:v>
                </c:pt>
                <c:pt idx="1">
                  <c:v>Marítimas</c:v>
                </c:pt>
                <c:pt idx="2">
                  <c:v>Interiores</c:v>
                </c:pt>
              </c:strCache>
            </c:strRef>
          </c:cat>
          <c:val>
            <c:numRef>
              <c:f>Hoja1!$K$117:$K$119</c:f>
              <c:numCache>
                <c:formatCode>#,##0</c:formatCode>
                <c:ptCount val="3"/>
                <c:pt idx="0">
                  <c:v>72</c:v>
                </c:pt>
                <c:pt idx="1">
                  <c:v>4001848</c:v>
                </c:pt>
                <c:pt idx="2">
                  <c:v>90748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95-4BEC-99B1-31D718011B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718169217611844"/>
          <c:y val="0.42456631156399566"/>
          <c:w val="0.19484077973399391"/>
          <c:h val="0.21198517832329786"/>
        </c:manualLayout>
      </c:layout>
      <c:overlay val="0"/>
      <c:txPr>
        <a:bodyPr/>
        <a:lstStyle/>
        <a:p>
          <a:pPr rtl="0">
            <a:def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CE276-0B1D-43E0-8221-100C2CF0743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A7FD61-21F5-4E14-89AE-00F27647D335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Aduanas</a:t>
          </a:r>
        </a:p>
      </dgm:t>
    </dgm:pt>
    <dgm:pt modelId="{785B8073-46E9-4583-ABAF-44958A0D188D}" type="parTrans" cxnId="{551AB7A7-F2AF-404A-B11C-10125EE9A6F5}">
      <dgm:prSet/>
      <dgm:spPr/>
      <dgm:t>
        <a:bodyPr/>
        <a:lstStyle/>
        <a:p>
          <a:endParaRPr lang="es-ES"/>
        </a:p>
      </dgm:t>
    </dgm:pt>
    <dgm:pt modelId="{ACF01D51-FC41-420C-AA91-C308FAEBE654}" type="sibTrans" cxnId="{551AB7A7-F2AF-404A-B11C-10125EE9A6F5}">
      <dgm:prSet/>
      <dgm:spPr/>
      <dgm:t>
        <a:bodyPr/>
        <a:lstStyle/>
        <a:p>
          <a:endParaRPr lang="es-ES"/>
        </a:p>
      </dgm:t>
    </dgm:pt>
    <dgm:pt modelId="{1D3405E4-1A06-406E-A34D-2FF3A2B9ECB7}">
      <dgm:prSet phldrT="[Texto]" custT="1"/>
      <dgm:spPr/>
      <dgm:t>
        <a:bodyPr/>
        <a:lstStyle/>
        <a:p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Autonomía de actuación</a:t>
          </a:r>
          <a:endParaRPr lang="es-ES" sz="16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1F69FF7-A00F-46B1-A015-15CCC6FC9AA3}" type="parTrans" cxnId="{83F51CB8-6802-4F8D-964B-234C0A28E35C}">
      <dgm:prSet/>
      <dgm:spPr/>
      <dgm:t>
        <a:bodyPr/>
        <a:lstStyle/>
        <a:p>
          <a:endParaRPr lang="es-ES"/>
        </a:p>
      </dgm:t>
    </dgm:pt>
    <dgm:pt modelId="{E93511FA-AEBF-48B8-97D1-C21F45103ECA}" type="sibTrans" cxnId="{83F51CB8-6802-4F8D-964B-234C0A28E35C}">
      <dgm:prSet/>
      <dgm:spPr/>
      <dgm:t>
        <a:bodyPr/>
        <a:lstStyle/>
        <a:p>
          <a:endParaRPr lang="es-ES"/>
        </a:p>
      </dgm:t>
    </dgm:pt>
    <dgm:pt modelId="{76B60266-2D38-4914-9390-957E2B8ABD17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Marcas</a:t>
          </a:r>
        </a:p>
      </dgm:t>
    </dgm:pt>
    <dgm:pt modelId="{D47D1BA6-1A4D-4374-BA2A-71FFA01CE3A5}" type="parTrans" cxnId="{0BF2B04C-80B3-4DCE-8EC3-15F82DB74FAF}">
      <dgm:prSet/>
      <dgm:spPr/>
      <dgm:t>
        <a:bodyPr/>
        <a:lstStyle/>
        <a:p>
          <a:endParaRPr lang="es-ES"/>
        </a:p>
      </dgm:t>
    </dgm:pt>
    <dgm:pt modelId="{CFF608F1-EB5F-452C-BCE2-ED533072F8AE}" type="sibTrans" cxnId="{0BF2B04C-80B3-4DCE-8EC3-15F82DB74FAF}">
      <dgm:prSet/>
      <dgm:spPr/>
      <dgm:t>
        <a:bodyPr/>
        <a:lstStyle/>
        <a:p>
          <a:endParaRPr lang="es-ES"/>
        </a:p>
      </dgm:t>
    </dgm:pt>
    <dgm:pt modelId="{E076FCCD-0AB1-4C07-976E-400A68E1C11E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Contacto directo con las Aduanas</a:t>
          </a:r>
        </a:p>
      </dgm:t>
    </dgm:pt>
    <dgm:pt modelId="{5ADACA96-5F8B-4917-8ADF-2B98E454A762}" type="parTrans" cxnId="{7E504A19-B441-4832-81EB-5D12F34541D0}">
      <dgm:prSet/>
      <dgm:spPr/>
      <dgm:t>
        <a:bodyPr/>
        <a:lstStyle/>
        <a:p>
          <a:endParaRPr lang="es-ES"/>
        </a:p>
      </dgm:t>
    </dgm:pt>
    <dgm:pt modelId="{756A92D7-12F0-4AB4-8CFA-0F556E532C48}" type="sibTrans" cxnId="{7E504A19-B441-4832-81EB-5D12F34541D0}">
      <dgm:prSet/>
      <dgm:spPr/>
      <dgm:t>
        <a:bodyPr/>
        <a:lstStyle/>
        <a:p>
          <a:endParaRPr lang="es-ES"/>
        </a:p>
      </dgm:t>
    </dgm:pt>
    <dgm:pt modelId="{5CC5E42D-C993-4606-809F-B306FB98BA70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Reducción de tiempo en la notificación</a:t>
          </a:r>
        </a:p>
      </dgm:t>
    </dgm:pt>
    <dgm:pt modelId="{8C55988D-A05C-4933-B4A5-74EE25D2D91A}" type="parTrans" cxnId="{BA7D5193-00DA-4A08-9670-41228D881709}">
      <dgm:prSet/>
      <dgm:spPr/>
      <dgm:t>
        <a:bodyPr/>
        <a:lstStyle/>
        <a:p>
          <a:endParaRPr lang="es-ES"/>
        </a:p>
      </dgm:t>
    </dgm:pt>
    <dgm:pt modelId="{94100510-0193-4C3F-8FA5-3B2CA0024961}" type="sibTrans" cxnId="{BA7D5193-00DA-4A08-9670-41228D881709}">
      <dgm:prSet/>
      <dgm:spPr/>
      <dgm:t>
        <a:bodyPr/>
        <a:lstStyle/>
        <a:p>
          <a:endParaRPr lang="es-ES"/>
        </a:p>
      </dgm:t>
    </dgm:pt>
    <dgm:pt modelId="{91DA70E3-11D3-4403-8400-3F601A20F723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ACIA</a:t>
          </a:r>
        </a:p>
      </dgm:t>
    </dgm:pt>
    <dgm:pt modelId="{E9EBB7DD-195A-49D5-9C3C-71353DD9FA01}" type="parTrans" cxnId="{30FEC50A-B503-476F-B7B8-943435CD642B}">
      <dgm:prSet/>
      <dgm:spPr/>
      <dgm:t>
        <a:bodyPr/>
        <a:lstStyle/>
        <a:p>
          <a:endParaRPr lang="es-ES"/>
        </a:p>
      </dgm:t>
    </dgm:pt>
    <dgm:pt modelId="{9006398F-0C60-4393-977D-E96BF2D1C7A7}" type="sibTrans" cxnId="{30FEC50A-B503-476F-B7B8-943435CD642B}">
      <dgm:prSet/>
      <dgm:spPr/>
      <dgm:t>
        <a:bodyPr/>
        <a:lstStyle/>
        <a:p>
          <a:endParaRPr lang="es-ES"/>
        </a:p>
      </dgm:t>
    </dgm:pt>
    <dgm:pt modelId="{A8BF8E0D-4306-4A27-8B4F-87BD0B06C34F}">
      <dgm:prSet phldrT="[Texto]" custT="1"/>
      <dgm:spPr/>
      <dgm:t>
        <a:bodyPr/>
        <a:lstStyle/>
        <a:p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Identificación y seguimiento de asuntos con la PGR y el IMPI</a:t>
          </a:r>
          <a:endParaRPr lang="es-ES" sz="16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B7919C29-96E8-4F1C-88B1-E6539C44B634}" type="parTrans" cxnId="{E23F217A-373D-4ADE-A910-C645DA9AB740}">
      <dgm:prSet/>
      <dgm:spPr/>
      <dgm:t>
        <a:bodyPr/>
        <a:lstStyle/>
        <a:p>
          <a:endParaRPr lang="es-ES"/>
        </a:p>
      </dgm:t>
    </dgm:pt>
    <dgm:pt modelId="{2554B8E0-ADC0-408F-B2C4-687A26B78FB1}" type="sibTrans" cxnId="{E23F217A-373D-4ADE-A910-C645DA9AB740}">
      <dgm:prSet/>
      <dgm:spPr/>
      <dgm:t>
        <a:bodyPr/>
        <a:lstStyle/>
        <a:p>
          <a:endParaRPr lang="es-ES"/>
        </a:p>
      </dgm:t>
    </dgm:pt>
    <dgm:pt modelId="{0CC44C2F-7E82-4637-8BC7-79456A194769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General</a:t>
          </a:r>
        </a:p>
      </dgm:t>
    </dgm:pt>
    <dgm:pt modelId="{9BE25011-46A5-4234-8DFF-52CCD24AAFBD}" type="parTrans" cxnId="{86E25C54-57E2-49C4-8B80-9088DBDB4C30}">
      <dgm:prSet/>
      <dgm:spPr/>
      <dgm:t>
        <a:bodyPr/>
        <a:lstStyle/>
        <a:p>
          <a:endParaRPr lang="es-ES"/>
        </a:p>
      </dgm:t>
    </dgm:pt>
    <dgm:pt modelId="{69EE54AB-2BC2-427B-BFEA-B1BBAD11B728}" type="sibTrans" cxnId="{86E25C54-57E2-49C4-8B80-9088DBDB4C30}">
      <dgm:prSet/>
      <dgm:spPr/>
      <dgm:t>
        <a:bodyPr/>
        <a:lstStyle/>
        <a:p>
          <a:endParaRPr lang="es-ES"/>
        </a:p>
      </dgm:t>
    </dgm:pt>
    <dgm:pt modelId="{E60F179A-A03C-4A45-97AA-95637760529B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Expediente Electrónico</a:t>
          </a:r>
        </a:p>
      </dgm:t>
    </dgm:pt>
    <dgm:pt modelId="{AFACA7B9-DB5C-424D-AA32-353EB2F18BA3}" type="parTrans" cxnId="{17A6AA9E-62D1-4D3D-9F28-A0A2E7A3481C}">
      <dgm:prSet/>
      <dgm:spPr/>
      <dgm:t>
        <a:bodyPr/>
        <a:lstStyle/>
        <a:p>
          <a:endParaRPr lang="es-ES"/>
        </a:p>
      </dgm:t>
    </dgm:pt>
    <dgm:pt modelId="{DEA405C7-D7A0-49BE-91AA-89C8CB637D32}" type="sibTrans" cxnId="{17A6AA9E-62D1-4D3D-9F28-A0A2E7A3481C}">
      <dgm:prSet/>
      <dgm:spPr/>
      <dgm:t>
        <a:bodyPr/>
        <a:lstStyle/>
        <a:p>
          <a:endParaRPr lang="es-ES"/>
        </a:p>
      </dgm:t>
    </dgm:pt>
    <dgm:pt modelId="{E2E4E9EF-30FB-4FEF-A789-E5D31BFB9838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Automatización</a:t>
          </a:r>
        </a:p>
      </dgm:t>
    </dgm:pt>
    <dgm:pt modelId="{B9DAAB67-654E-4F5A-9B29-8BF81A5B65B0}" type="parTrans" cxnId="{D822C3C6-7914-4220-8D8C-A5981B9053CB}">
      <dgm:prSet/>
      <dgm:spPr/>
      <dgm:t>
        <a:bodyPr/>
        <a:lstStyle/>
        <a:p>
          <a:endParaRPr lang="es-ES"/>
        </a:p>
      </dgm:t>
    </dgm:pt>
    <dgm:pt modelId="{8034CA9F-DD08-478F-AC1E-8D17218A96E7}" type="sibTrans" cxnId="{D822C3C6-7914-4220-8D8C-A5981B9053CB}">
      <dgm:prSet/>
      <dgm:spPr/>
      <dgm:t>
        <a:bodyPr/>
        <a:lstStyle/>
        <a:p>
          <a:endParaRPr lang="es-ES"/>
        </a:p>
      </dgm:t>
    </dgm:pt>
    <dgm:pt modelId="{26DECFC2-DE14-4342-85A6-B4E71D8F6EFF}">
      <dgm:prSet phldrT="[Texto]"/>
      <dgm:spPr/>
      <dgm:t>
        <a:bodyPr/>
        <a:lstStyle/>
        <a:p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C5591-4D58-4740-9288-0363935D0D3A}" type="parTrans" cxnId="{50DC38FD-2984-404D-B869-88F8DF53FE36}">
      <dgm:prSet/>
      <dgm:spPr/>
      <dgm:t>
        <a:bodyPr/>
        <a:lstStyle/>
        <a:p>
          <a:endParaRPr lang="es-ES"/>
        </a:p>
      </dgm:t>
    </dgm:pt>
    <dgm:pt modelId="{277F902C-8F5A-4426-8913-E121128533F1}" type="sibTrans" cxnId="{50DC38FD-2984-404D-B869-88F8DF53FE36}">
      <dgm:prSet/>
      <dgm:spPr/>
      <dgm:t>
        <a:bodyPr/>
        <a:lstStyle/>
        <a:p>
          <a:endParaRPr lang="es-ES"/>
        </a:p>
      </dgm:t>
    </dgm:pt>
    <dgm:pt modelId="{497E237E-6836-486D-A24D-96E03875F5E0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Estadísticos automáticos y consistentes </a:t>
          </a: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de información entre las aduanas y la ACIA </a:t>
          </a: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en tiempo real</a:t>
          </a:r>
        </a:p>
      </dgm:t>
    </dgm:pt>
    <dgm:pt modelId="{A9C6281E-C587-4FF3-90B9-DDC5FA4208E4}" type="parTrans" cxnId="{E13482C3-71FD-4873-8131-BD5B6242630C}">
      <dgm:prSet/>
      <dgm:spPr/>
      <dgm:t>
        <a:bodyPr/>
        <a:lstStyle/>
        <a:p>
          <a:endParaRPr lang="es-ES"/>
        </a:p>
      </dgm:t>
    </dgm:pt>
    <dgm:pt modelId="{067EBC2B-02CB-4A6E-8D4F-93449E43FAF4}" type="sibTrans" cxnId="{E13482C3-71FD-4873-8131-BD5B6242630C}">
      <dgm:prSet/>
      <dgm:spPr/>
      <dgm:t>
        <a:bodyPr/>
        <a:lstStyle/>
        <a:p>
          <a:endParaRPr lang="es-ES"/>
        </a:p>
      </dgm:t>
    </dgm:pt>
    <dgm:pt modelId="{ADA1A250-338F-46BF-9432-12FA1D1123B5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Apoyo directo de la </a:t>
          </a: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ACIA </a:t>
          </a: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para la conclusión de los expedientes</a:t>
          </a:r>
        </a:p>
      </dgm:t>
    </dgm:pt>
    <dgm:pt modelId="{01B2356F-85EF-4B98-A363-E5E937D55BCB}" type="parTrans" cxnId="{3907ADC4-9753-47B9-8D30-8BF377ED3E66}">
      <dgm:prSet/>
      <dgm:spPr/>
      <dgm:t>
        <a:bodyPr/>
        <a:lstStyle/>
        <a:p>
          <a:endParaRPr lang="es-ES"/>
        </a:p>
      </dgm:t>
    </dgm:pt>
    <dgm:pt modelId="{768804CA-6073-4A9F-937D-1E629E2E6770}" type="sibTrans" cxnId="{3907ADC4-9753-47B9-8D30-8BF377ED3E66}">
      <dgm:prSet/>
      <dgm:spPr/>
      <dgm:t>
        <a:bodyPr/>
        <a:lstStyle/>
        <a:p>
          <a:endParaRPr lang="es-ES"/>
        </a:p>
      </dgm:t>
    </dgm:pt>
    <dgm:pt modelId="{BBBD2886-5A01-4F4B-BB0A-1143C3C38DCD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Seguimiento de </a:t>
          </a: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todas las consultas</a:t>
          </a:r>
          <a:endParaRPr lang="es-ES" sz="16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AA85B837-EAFD-48DC-B3E1-56DCCEA6C7F1}" type="parTrans" cxnId="{C49EE520-EF19-418D-98BE-E808BBAB75DD}">
      <dgm:prSet/>
      <dgm:spPr/>
      <dgm:t>
        <a:bodyPr/>
        <a:lstStyle/>
        <a:p>
          <a:endParaRPr lang="es-ES"/>
        </a:p>
      </dgm:t>
    </dgm:pt>
    <dgm:pt modelId="{25CDC084-4EF5-4041-A70C-D21389735455}" type="sibTrans" cxnId="{C49EE520-EF19-418D-98BE-E808BBAB75DD}">
      <dgm:prSet/>
      <dgm:spPr/>
      <dgm:t>
        <a:bodyPr/>
        <a:lstStyle/>
        <a:p>
          <a:endParaRPr lang="es-ES"/>
        </a:p>
      </dgm:t>
    </dgm:pt>
    <dgm:pt modelId="{D16B76D8-E8A0-4509-9E1C-FB85A4CAC070}" type="pres">
      <dgm:prSet presAssocID="{F5CCE276-0B1D-43E0-8221-100C2CF07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D9B1CA-38CA-44A2-A07B-381B65324735}" type="pres">
      <dgm:prSet presAssocID="{0CC44C2F-7E82-4637-8BC7-79456A194769}" presName="parentLin" presStyleCnt="0"/>
      <dgm:spPr/>
    </dgm:pt>
    <dgm:pt modelId="{B0D5DBB3-5509-49FB-8623-5068BCE331F7}" type="pres">
      <dgm:prSet presAssocID="{0CC44C2F-7E82-4637-8BC7-79456A194769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269D8A1-C468-4DBE-907D-6090841F3E7B}" type="pres">
      <dgm:prSet presAssocID="{0CC44C2F-7E82-4637-8BC7-79456A194769}" presName="parentText" presStyleLbl="node1" presStyleIdx="0" presStyleCnt="4" custLinFactNeighborY="75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8FE79-4436-48BE-8D02-7A302F7FF520}" type="pres">
      <dgm:prSet presAssocID="{0CC44C2F-7E82-4637-8BC7-79456A194769}" presName="negativeSpace" presStyleCnt="0"/>
      <dgm:spPr/>
    </dgm:pt>
    <dgm:pt modelId="{F5CEBBF9-141E-47EC-9989-7A5AA46C535C}" type="pres">
      <dgm:prSet presAssocID="{0CC44C2F-7E82-4637-8BC7-79456A19476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C352A-E500-4271-9F83-C592D96FE071}" type="pres">
      <dgm:prSet presAssocID="{69EE54AB-2BC2-427B-BFEA-B1BBAD11B728}" presName="spaceBetweenRectangles" presStyleCnt="0"/>
      <dgm:spPr/>
    </dgm:pt>
    <dgm:pt modelId="{D416B40D-E4B1-4FB8-9E9D-88B544EB87BD}" type="pres">
      <dgm:prSet presAssocID="{12A7FD61-21F5-4E14-89AE-00F27647D335}" presName="parentLin" presStyleCnt="0"/>
      <dgm:spPr/>
    </dgm:pt>
    <dgm:pt modelId="{5336765C-F96B-45B3-B0C9-D6E6DA369D11}" type="pres">
      <dgm:prSet presAssocID="{12A7FD61-21F5-4E14-89AE-00F27647D33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05C59D-E996-42C6-83DC-38AC869582DB}" type="pres">
      <dgm:prSet presAssocID="{12A7FD61-21F5-4E14-89AE-00F27647D335}" presName="parentText" presStyleLbl="node1" presStyleIdx="1" presStyleCnt="4" custLinFactNeighborY="-37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E6BC9-4D63-4B86-BF45-32AB88AF67CD}" type="pres">
      <dgm:prSet presAssocID="{12A7FD61-21F5-4E14-89AE-00F27647D335}" presName="negativeSpace" presStyleCnt="0"/>
      <dgm:spPr/>
    </dgm:pt>
    <dgm:pt modelId="{59368400-6A83-439D-99FB-9102A974F977}" type="pres">
      <dgm:prSet presAssocID="{12A7FD61-21F5-4E14-89AE-00F27647D335}" presName="childText" presStyleLbl="conFgAcc1" presStyleIdx="1" presStyleCnt="4" custLinFactNeighborX="-1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DAB3-3280-4F9C-9C04-F648A5144C27}" type="pres">
      <dgm:prSet presAssocID="{ACF01D51-FC41-420C-AA91-C308FAEBE654}" presName="spaceBetweenRectangles" presStyleCnt="0"/>
      <dgm:spPr/>
    </dgm:pt>
    <dgm:pt modelId="{CFC8A01F-2E05-423F-8FC5-F48CF1D14B23}" type="pres">
      <dgm:prSet presAssocID="{76B60266-2D38-4914-9390-957E2B8ABD17}" presName="parentLin" presStyleCnt="0"/>
      <dgm:spPr/>
    </dgm:pt>
    <dgm:pt modelId="{CC60C5B6-8BD9-49CB-B2C4-12F7CA709584}" type="pres">
      <dgm:prSet presAssocID="{76B60266-2D38-4914-9390-957E2B8ABD17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D210EA9A-E567-4DA8-8057-38C7DAE85F1F}" type="pres">
      <dgm:prSet presAssocID="{76B60266-2D38-4914-9390-957E2B8ABD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60A55-30BE-410C-A5F5-F2AB4EAD6BB0}" type="pres">
      <dgm:prSet presAssocID="{76B60266-2D38-4914-9390-957E2B8ABD17}" presName="negativeSpace" presStyleCnt="0"/>
      <dgm:spPr/>
    </dgm:pt>
    <dgm:pt modelId="{55B2953D-97B1-426C-BCDC-2D4AF4E04A55}" type="pres">
      <dgm:prSet presAssocID="{76B60266-2D38-4914-9390-957E2B8ABD17}" presName="childText" presStyleLbl="conFgAcc1" presStyleIdx="2" presStyleCnt="4" custLinFactY="-2634" custLinFactNeighborX="-176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5DE1B-FEE7-4A37-B64A-B2DBAD1DA18F}" type="pres">
      <dgm:prSet presAssocID="{CFF608F1-EB5F-452C-BCE2-ED533072F8AE}" presName="spaceBetweenRectangles" presStyleCnt="0"/>
      <dgm:spPr/>
    </dgm:pt>
    <dgm:pt modelId="{BF98ADB8-1229-449B-B5CF-8BD11353166E}" type="pres">
      <dgm:prSet presAssocID="{91DA70E3-11D3-4403-8400-3F601A20F723}" presName="parentLin" presStyleCnt="0"/>
      <dgm:spPr/>
    </dgm:pt>
    <dgm:pt modelId="{F2FBE993-E180-4377-B683-EEC2D1976C38}" type="pres">
      <dgm:prSet presAssocID="{91DA70E3-11D3-4403-8400-3F601A20F72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F88B6F6C-58DA-4394-B2DA-8514C79565F5}" type="pres">
      <dgm:prSet presAssocID="{91DA70E3-11D3-4403-8400-3F601A20F7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8BD5A-5833-4CB6-AF59-7AA7CB6520DD}" type="pres">
      <dgm:prSet presAssocID="{91DA70E3-11D3-4403-8400-3F601A20F723}" presName="negativeSpace" presStyleCnt="0"/>
      <dgm:spPr/>
    </dgm:pt>
    <dgm:pt modelId="{D7C241E0-ADF6-4C64-A822-A809879A07ED}" type="pres">
      <dgm:prSet presAssocID="{91DA70E3-11D3-4403-8400-3F601A20F723}" presName="childText" presStyleLbl="conFgAcc1" presStyleIdx="3" presStyleCnt="4" custLinFactNeighborX="1084" custLinFactNeighborY="418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A3F7AE-D938-4F7C-B4D8-AAEB38472E80}" type="presOf" srcId="{E076FCCD-0AB1-4C07-976E-400A68E1C11E}" destId="{55B2953D-97B1-426C-BCDC-2D4AF4E04A55}" srcOrd="0" destOrd="0" presId="urn:microsoft.com/office/officeart/2005/8/layout/list1"/>
    <dgm:cxn modelId="{BDAA0DBE-01A4-4DD0-9B2A-2B772DB12894}" type="presOf" srcId="{91DA70E3-11D3-4403-8400-3F601A20F723}" destId="{F2FBE993-E180-4377-B683-EEC2D1976C38}" srcOrd="0" destOrd="0" presId="urn:microsoft.com/office/officeart/2005/8/layout/list1"/>
    <dgm:cxn modelId="{50DC38FD-2984-404D-B869-88F8DF53FE36}" srcId="{91DA70E3-11D3-4403-8400-3F601A20F723}" destId="{26DECFC2-DE14-4342-85A6-B4E71D8F6EFF}" srcOrd="2" destOrd="0" parTransId="{35DC5591-4D58-4740-9288-0363935D0D3A}" sibTransId="{277F902C-8F5A-4426-8913-E121128533F1}"/>
    <dgm:cxn modelId="{537FAB67-6A7A-4723-BF96-13E32B98D080}" type="presOf" srcId="{76B60266-2D38-4914-9390-957E2B8ABD17}" destId="{CC60C5B6-8BD9-49CB-B2C4-12F7CA709584}" srcOrd="0" destOrd="0" presId="urn:microsoft.com/office/officeart/2005/8/layout/list1"/>
    <dgm:cxn modelId="{BA7D5193-00DA-4A08-9670-41228D881709}" srcId="{76B60266-2D38-4914-9390-957E2B8ABD17}" destId="{5CC5E42D-C993-4606-809F-B306FB98BA70}" srcOrd="1" destOrd="0" parTransId="{8C55988D-A05C-4933-B4A5-74EE25D2D91A}" sibTransId="{94100510-0193-4C3F-8FA5-3B2CA0024961}"/>
    <dgm:cxn modelId="{43E68F16-A768-4385-8937-7276A8D79853}" type="presOf" srcId="{26DECFC2-DE14-4342-85A6-B4E71D8F6EFF}" destId="{D7C241E0-ADF6-4C64-A822-A809879A07ED}" srcOrd="0" destOrd="2" presId="urn:microsoft.com/office/officeart/2005/8/layout/list1"/>
    <dgm:cxn modelId="{A2DCA581-0834-4CE1-A837-A5E0F657EA52}" type="presOf" srcId="{5CC5E42D-C993-4606-809F-B306FB98BA70}" destId="{55B2953D-97B1-426C-BCDC-2D4AF4E04A55}" srcOrd="0" destOrd="1" presId="urn:microsoft.com/office/officeart/2005/8/layout/list1"/>
    <dgm:cxn modelId="{3907ADC4-9753-47B9-8D30-8BF377ED3E66}" srcId="{12A7FD61-21F5-4E14-89AE-00F27647D335}" destId="{ADA1A250-338F-46BF-9432-12FA1D1123B5}" srcOrd="1" destOrd="0" parTransId="{01B2356F-85EF-4B98-A363-E5E937D55BCB}" sibTransId="{768804CA-6073-4A9F-937D-1E629E2E6770}"/>
    <dgm:cxn modelId="{30FEC50A-B503-476F-B7B8-943435CD642B}" srcId="{F5CCE276-0B1D-43E0-8221-100C2CF07439}" destId="{91DA70E3-11D3-4403-8400-3F601A20F723}" srcOrd="3" destOrd="0" parTransId="{E9EBB7DD-195A-49D5-9C3C-71353DD9FA01}" sibTransId="{9006398F-0C60-4393-977D-E96BF2D1C7A7}"/>
    <dgm:cxn modelId="{70E3EB47-7F12-48A5-A181-5072C8114328}" type="presOf" srcId="{A8BF8E0D-4306-4A27-8B4F-87BD0B06C34F}" destId="{D7C241E0-ADF6-4C64-A822-A809879A07ED}" srcOrd="0" destOrd="0" presId="urn:microsoft.com/office/officeart/2005/8/layout/list1"/>
    <dgm:cxn modelId="{7E504A19-B441-4832-81EB-5D12F34541D0}" srcId="{76B60266-2D38-4914-9390-957E2B8ABD17}" destId="{E076FCCD-0AB1-4C07-976E-400A68E1C11E}" srcOrd="0" destOrd="0" parTransId="{5ADACA96-5F8B-4917-8ADF-2B98E454A762}" sibTransId="{756A92D7-12F0-4AB4-8CFA-0F556E532C48}"/>
    <dgm:cxn modelId="{E13482C3-71FD-4873-8131-BD5B6242630C}" srcId="{0CC44C2F-7E82-4637-8BC7-79456A194769}" destId="{497E237E-6836-486D-A24D-96E03875F5E0}" srcOrd="2" destOrd="0" parTransId="{A9C6281E-C587-4FF3-90B9-DDC5FA4208E4}" sibTransId="{067EBC2B-02CB-4A6E-8D4F-93449E43FAF4}"/>
    <dgm:cxn modelId="{AB62FD1E-A31B-496B-BC4A-4B56850E78B9}" type="presOf" srcId="{BBBD2886-5A01-4F4B-BB0A-1143C3C38DCD}" destId="{D7C241E0-ADF6-4C64-A822-A809879A07ED}" srcOrd="0" destOrd="1" presId="urn:microsoft.com/office/officeart/2005/8/layout/list1"/>
    <dgm:cxn modelId="{7FE44FA3-47D7-41F3-9428-A7792F0F93EF}" type="presOf" srcId="{12A7FD61-21F5-4E14-89AE-00F27647D335}" destId="{5336765C-F96B-45B3-B0C9-D6E6DA369D11}" srcOrd="0" destOrd="0" presId="urn:microsoft.com/office/officeart/2005/8/layout/list1"/>
    <dgm:cxn modelId="{5C36743B-83C1-4026-89C1-1B35D935007A}" type="presOf" srcId="{E60F179A-A03C-4A45-97AA-95637760529B}" destId="{F5CEBBF9-141E-47EC-9989-7A5AA46C535C}" srcOrd="0" destOrd="0" presId="urn:microsoft.com/office/officeart/2005/8/layout/list1"/>
    <dgm:cxn modelId="{79C312B5-82DF-4793-823C-7EAEB1EE6619}" type="presOf" srcId="{ADA1A250-338F-46BF-9432-12FA1D1123B5}" destId="{59368400-6A83-439D-99FB-9102A974F977}" srcOrd="0" destOrd="1" presId="urn:microsoft.com/office/officeart/2005/8/layout/list1"/>
    <dgm:cxn modelId="{C32F7E46-780A-4A98-A48A-FD616357BCDC}" type="presOf" srcId="{0CC44C2F-7E82-4637-8BC7-79456A194769}" destId="{8269D8A1-C468-4DBE-907D-6090841F3E7B}" srcOrd="1" destOrd="0" presId="urn:microsoft.com/office/officeart/2005/8/layout/list1"/>
    <dgm:cxn modelId="{76A5EBD0-CB0F-456C-B13C-DB5E8EC5AA3C}" type="presOf" srcId="{0CC44C2F-7E82-4637-8BC7-79456A194769}" destId="{B0D5DBB3-5509-49FB-8623-5068BCE331F7}" srcOrd="0" destOrd="0" presId="urn:microsoft.com/office/officeart/2005/8/layout/list1"/>
    <dgm:cxn modelId="{D76CF507-9603-4A7C-A35A-7F8A43B06C47}" type="presOf" srcId="{12A7FD61-21F5-4E14-89AE-00F27647D335}" destId="{3905C59D-E996-42C6-83DC-38AC869582DB}" srcOrd="1" destOrd="0" presId="urn:microsoft.com/office/officeart/2005/8/layout/list1"/>
    <dgm:cxn modelId="{551AB7A7-F2AF-404A-B11C-10125EE9A6F5}" srcId="{F5CCE276-0B1D-43E0-8221-100C2CF07439}" destId="{12A7FD61-21F5-4E14-89AE-00F27647D335}" srcOrd="1" destOrd="0" parTransId="{785B8073-46E9-4583-ABAF-44958A0D188D}" sibTransId="{ACF01D51-FC41-420C-AA91-C308FAEBE654}"/>
    <dgm:cxn modelId="{5BE99D22-80AF-4B6D-95DE-9CD638D027CB}" type="presOf" srcId="{F5CCE276-0B1D-43E0-8221-100C2CF07439}" destId="{D16B76D8-E8A0-4509-9E1C-FB85A4CAC070}" srcOrd="0" destOrd="0" presId="urn:microsoft.com/office/officeart/2005/8/layout/list1"/>
    <dgm:cxn modelId="{697D79AC-3A48-4987-A29B-F713EFC6CB82}" type="presOf" srcId="{91DA70E3-11D3-4403-8400-3F601A20F723}" destId="{F88B6F6C-58DA-4394-B2DA-8514C79565F5}" srcOrd="1" destOrd="0" presId="urn:microsoft.com/office/officeart/2005/8/layout/list1"/>
    <dgm:cxn modelId="{D822C3C6-7914-4220-8D8C-A5981B9053CB}" srcId="{0CC44C2F-7E82-4637-8BC7-79456A194769}" destId="{E2E4E9EF-30FB-4FEF-A789-E5D31BFB9838}" srcOrd="1" destOrd="0" parTransId="{B9DAAB67-654E-4F5A-9B29-8BF81A5B65B0}" sibTransId="{8034CA9F-DD08-478F-AC1E-8D17218A96E7}"/>
    <dgm:cxn modelId="{3DBD9035-1FD3-4019-851D-BEB56D297F42}" type="presOf" srcId="{497E237E-6836-486D-A24D-96E03875F5E0}" destId="{F5CEBBF9-141E-47EC-9989-7A5AA46C535C}" srcOrd="0" destOrd="2" presId="urn:microsoft.com/office/officeart/2005/8/layout/list1"/>
    <dgm:cxn modelId="{A17D2C1B-6E79-4B08-82A2-C96CDA1BB764}" type="presOf" srcId="{E2E4E9EF-30FB-4FEF-A789-E5D31BFB9838}" destId="{F5CEBBF9-141E-47EC-9989-7A5AA46C535C}" srcOrd="0" destOrd="1" presId="urn:microsoft.com/office/officeart/2005/8/layout/list1"/>
    <dgm:cxn modelId="{0C6169EE-28AF-4EF4-A478-2C5B2D2899D1}" type="presOf" srcId="{1D3405E4-1A06-406E-A34D-2FF3A2B9ECB7}" destId="{59368400-6A83-439D-99FB-9102A974F977}" srcOrd="0" destOrd="0" presId="urn:microsoft.com/office/officeart/2005/8/layout/list1"/>
    <dgm:cxn modelId="{0BF2B04C-80B3-4DCE-8EC3-15F82DB74FAF}" srcId="{F5CCE276-0B1D-43E0-8221-100C2CF07439}" destId="{76B60266-2D38-4914-9390-957E2B8ABD17}" srcOrd="2" destOrd="0" parTransId="{D47D1BA6-1A4D-4374-BA2A-71FFA01CE3A5}" sibTransId="{CFF608F1-EB5F-452C-BCE2-ED533072F8AE}"/>
    <dgm:cxn modelId="{83F51CB8-6802-4F8D-964B-234C0A28E35C}" srcId="{12A7FD61-21F5-4E14-89AE-00F27647D335}" destId="{1D3405E4-1A06-406E-A34D-2FF3A2B9ECB7}" srcOrd="0" destOrd="0" parTransId="{41F69FF7-A00F-46B1-A015-15CCC6FC9AA3}" sibTransId="{E93511FA-AEBF-48B8-97D1-C21F45103ECA}"/>
    <dgm:cxn modelId="{86E25C54-57E2-49C4-8B80-9088DBDB4C30}" srcId="{F5CCE276-0B1D-43E0-8221-100C2CF07439}" destId="{0CC44C2F-7E82-4637-8BC7-79456A194769}" srcOrd="0" destOrd="0" parTransId="{9BE25011-46A5-4234-8DFF-52CCD24AAFBD}" sibTransId="{69EE54AB-2BC2-427B-BFEA-B1BBAD11B728}"/>
    <dgm:cxn modelId="{C49EE520-EF19-418D-98BE-E808BBAB75DD}" srcId="{91DA70E3-11D3-4403-8400-3F601A20F723}" destId="{BBBD2886-5A01-4F4B-BB0A-1143C3C38DCD}" srcOrd="1" destOrd="0" parTransId="{AA85B837-EAFD-48DC-B3E1-56DCCEA6C7F1}" sibTransId="{25CDC084-4EF5-4041-A70C-D21389735455}"/>
    <dgm:cxn modelId="{62008137-6A33-47AB-962D-0BF7FCA1CF90}" type="presOf" srcId="{76B60266-2D38-4914-9390-957E2B8ABD17}" destId="{D210EA9A-E567-4DA8-8057-38C7DAE85F1F}" srcOrd="1" destOrd="0" presId="urn:microsoft.com/office/officeart/2005/8/layout/list1"/>
    <dgm:cxn modelId="{17A6AA9E-62D1-4D3D-9F28-A0A2E7A3481C}" srcId="{0CC44C2F-7E82-4637-8BC7-79456A194769}" destId="{E60F179A-A03C-4A45-97AA-95637760529B}" srcOrd="0" destOrd="0" parTransId="{AFACA7B9-DB5C-424D-AA32-353EB2F18BA3}" sibTransId="{DEA405C7-D7A0-49BE-91AA-89C8CB637D32}"/>
    <dgm:cxn modelId="{E23F217A-373D-4ADE-A910-C645DA9AB740}" srcId="{91DA70E3-11D3-4403-8400-3F601A20F723}" destId="{A8BF8E0D-4306-4A27-8B4F-87BD0B06C34F}" srcOrd="0" destOrd="0" parTransId="{B7919C29-96E8-4F1C-88B1-E6539C44B634}" sibTransId="{2554B8E0-ADC0-408F-B2C4-687A26B78FB1}"/>
    <dgm:cxn modelId="{65785436-15A5-48D1-8C24-F36468205CDE}" type="presParOf" srcId="{D16B76D8-E8A0-4509-9E1C-FB85A4CAC070}" destId="{24D9B1CA-38CA-44A2-A07B-381B65324735}" srcOrd="0" destOrd="0" presId="urn:microsoft.com/office/officeart/2005/8/layout/list1"/>
    <dgm:cxn modelId="{D0A084CA-D4B5-48F6-90AB-D1079F1C3005}" type="presParOf" srcId="{24D9B1CA-38CA-44A2-A07B-381B65324735}" destId="{B0D5DBB3-5509-49FB-8623-5068BCE331F7}" srcOrd="0" destOrd="0" presId="urn:microsoft.com/office/officeart/2005/8/layout/list1"/>
    <dgm:cxn modelId="{1CF28A62-0159-4D13-AE94-62FFA840DED7}" type="presParOf" srcId="{24D9B1CA-38CA-44A2-A07B-381B65324735}" destId="{8269D8A1-C468-4DBE-907D-6090841F3E7B}" srcOrd="1" destOrd="0" presId="urn:microsoft.com/office/officeart/2005/8/layout/list1"/>
    <dgm:cxn modelId="{663A04B5-02F8-43DB-96F6-E168F2E540AB}" type="presParOf" srcId="{D16B76D8-E8A0-4509-9E1C-FB85A4CAC070}" destId="{0AF8FE79-4436-48BE-8D02-7A302F7FF520}" srcOrd="1" destOrd="0" presId="urn:microsoft.com/office/officeart/2005/8/layout/list1"/>
    <dgm:cxn modelId="{E043F5E6-68CB-4D4E-907C-5E66DE46F2C7}" type="presParOf" srcId="{D16B76D8-E8A0-4509-9E1C-FB85A4CAC070}" destId="{F5CEBBF9-141E-47EC-9989-7A5AA46C535C}" srcOrd="2" destOrd="0" presId="urn:microsoft.com/office/officeart/2005/8/layout/list1"/>
    <dgm:cxn modelId="{3587408C-16C0-402B-BC4A-701AB74C7ED8}" type="presParOf" srcId="{D16B76D8-E8A0-4509-9E1C-FB85A4CAC070}" destId="{2FFC352A-E500-4271-9F83-C592D96FE071}" srcOrd="3" destOrd="0" presId="urn:microsoft.com/office/officeart/2005/8/layout/list1"/>
    <dgm:cxn modelId="{95412933-6A02-4DE7-AE4E-B3456F16F0CB}" type="presParOf" srcId="{D16B76D8-E8A0-4509-9E1C-FB85A4CAC070}" destId="{D416B40D-E4B1-4FB8-9E9D-88B544EB87BD}" srcOrd="4" destOrd="0" presId="urn:microsoft.com/office/officeart/2005/8/layout/list1"/>
    <dgm:cxn modelId="{49AF850E-9964-484F-85B7-5CB4407C8A39}" type="presParOf" srcId="{D416B40D-E4B1-4FB8-9E9D-88B544EB87BD}" destId="{5336765C-F96B-45B3-B0C9-D6E6DA369D11}" srcOrd="0" destOrd="0" presId="urn:microsoft.com/office/officeart/2005/8/layout/list1"/>
    <dgm:cxn modelId="{ED9D2A16-B2D8-48E0-BBC8-121D53B4EF6E}" type="presParOf" srcId="{D416B40D-E4B1-4FB8-9E9D-88B544EB87BD}" destId="{3905C59D-E996-42C6-83DC-38AC869582DB}" srcOrd="1" destOrd="0" presId="urn:microsoft.com/office/officeart/2005/8/layout/list1"/>
    <dgm:cxn modelId="{AE1EA1C9-2FB5-47D8-8C0C-F56503218A8D}" type="presParOf" srcId="{D16B76D8-E8A0-4509-9E1C-FB85A4CAC070}" destId="{6B8E6BC9-4D63-4B86-BF45-32AB88AF67CD}" srcOrd="5" destOrd="0" presId="urn:microsoft.com/office/officeart/2005/8/layout/list1"/>
    <dgm:cxn modelId="{EDC8A7A6-5B88-4061-B49D-886ED581E44E}" type="presParOf" srcId="{D16B76D8-E8A0-4509-9E1C-FB85A4CAC070}" destId="{59368400-6A83-439D-99FB-9102A974F977}" srcOrd="6" destOrd="0" presId="urn:microsoft.com/office/officeart/2005/8/layout/list1"/>
    <dgm:cxn modelId="{71E04714-66A8-480A-9F0B-C1DA66CEABC2}" type="presParOf" srcId="{D16B76D8-E8A0-4509-9E1C-FB85A4CAC070}" destId="{D752DAB3-3280-4F9C-9C04-F648A5144C27}" srcOrd="7" destOrd="0" presId="urn:microsoft.com/office/officeart/2005/8/layout/list1"/>
    <dgm:cxn modelId="{1FC446FB-5CD5-45B7-A796-47F4F7D78756}" type="presParOf" srcId="{D16B76D8-E8A0-4509-9E1C-FB85A4CAC070}" destId="{CFC8A01F-2E05-423F-8FC5-F48CF1D14B23}" srcOrd="8" destOrd="0" presId="urn:microsoft.com/office/officeart/2005/8/layout/list1"/>
    <dgm:cxn modelId="{652A1B03-C6AF-4733-AE33-5DFA39D2F6DD}" type="presParOf" srcId="{CFC8A01F-2E05-423F-8FC5-F48CF1D14B23}" destId="{CC60C5B6-8BD9-49CB-B2C4-12F7CA709584}" srcOrd="0" destOrd="0" presId="urn:microsoft.com/office/officeart/2005/8/layout/list1"/>
    <dgm:cxn modelId="{1AF4142A-2E1C-40E0-83F9-098A5BB3B014}" type="presParOf" srcId="{CFC8A01F-2E05-423F-8FC5-F48CF1D14B23}" destId="{D210EA9A-E567-4DA8-8057-38C7DAE85F1F}" srcOrd="1" destOrd="0" presId="urn:microsoft.com/office/officeart/2005/8/layout/list1"/>
    <dgm:cxn modelId="{07A04D99-EF7F-459D-8326-5CCF3F209BF4}" type="presParOf" srcId="{D16B76D8-E8A0-4509-9E1C-FB85A4CAC070}" destId="{46460A55-30BE-410C-A5F5-F2AB4EAD6BB0}" srcOrd="9" destOrd="0" presId="urn:microsoft.com/office/officeart/2005/8/layout/list1"/>
    <dgm:cxn modelId="{BA56252B-82B7-4EC8-BC06-55DA76AE9813}" type="presParOf" srcId="{D16B76D8-E8A0-4509-9E1C-FB85A4CAC070}" destId="{55B2953D-97B1-426C-BCDC-2D4AF4E04A55}" srcOrd="10" destOrd="0" presId="urn:microsoft.com/office/officeart/2005/8/layout/list1"/>
    <dgm:cxn modelId="{7F1C54F8-3033-4B59-8A72-994595E32E53}" type="presParOf" srcId="{D16B76D8-E8A0-4509-9E1C-FB85A4CAC070}" destId="{6A35DE1B-FEE7-4A37-B64A-B2DBAD1DA18F}" srcOrd="11" destOrd="0" presId="urn:microsoft.com/office/officeart/2005/8/layout/list1"/>
    <dgm:cxn modelId="{F0F49B81-2254-4CD6-B9D1-791C97206CF5}" type="presParOf" srcId="{D16B76D8-E8A0-4509-9E1C-FB85A4CAC070}" destId="{BF98ADB8-1229-449B-B5CF-8BD11353166E}" srcOrd="12" destOrd="0" presId="urn:microsoft.com/office/officeart/2005/8/layout/list1"/>
    <dgm:cxn modelId="{1DBB3CDF-D43A-4A4A-8577-2A46B964032A}" type="presParOf" srcId="{BF98ADB8-1229-449B-B5CF-8BD11353166E}" destId="{F2FBE993-E180-4377-B683-EEC2D1976C38}" srcOrd="0" destOrd="0" presId="urn:microsoft.com/office/officeart/2005/8/layout/list1"/>
    <dgm:cxn modelId="{58AE80BF-A1A6-45B7-A34D-AEEF6D3B2F98}" type="presParOf" srcId="{BF98ADB8-1229-449B-B5CF-8BD11353166E}" destId="{F88B6F6C-58DA-4394-B2DA-8514C79565F5}" srcOrd="1" destOrd="0" presId="urn:microsoft.com/office/officeart/2005/8/layout/list1"/>
    <dgm:cxn modelId="{5A9CA85B-E4E7-46A1-BCDC-AF27E79366A9}" type="presParOf" srcId="{D16B76D8-E8A0-4509-9E1C-FB85A4CAC070}" destId="{76B8BD5A-5833-4CB6-AF59-7AA7CB6520DD}" srcOrd="13" destOrd="0" presId="urn:microsoft.com/office/officeart/2005/8/layout/list1"/>
    <dgm:cxn modelId="{3BD761DC-F5F5-440B-B1B7-368B7791ED83}" type="presParOf" srcId="{D16B76D8-E8A0-4509-9E1C-FB85A4CAC070}" destId="{D7C241E0-ADF6-4C64-A822-A809879A07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CE276-0B1D-43E0-8221-100C2CF0743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A7FD61-21F5-4E14-89AE-00F27647D335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Aduanas</a:t>
          </a:r>
        </a:p>
      </dgm:t>
    </dgm:pt>
    <dgm:pt modelId="{785B8073-46E9-4583-ABAF-44958A0D188D}" type="parTrans" cxnId="{551AB7A7-F2AF-404A-B11C-10125EE9A6F5}">
      <dgm:prSet/>
      <dgm:spPr/>
      <dgm:t>
        <a:bodyPr/>
        <a:lstStyle/>
        <a:p>
          <a:endParaRPr lang="es-ES"/>
        </a:p>
      </dgm:t>
    </dgm:pt>
    <dgm:pt modelId="{ACF01D51-FC41-420C-AA91-C308FAEBE654}" type="sibTrans" cxnId="{551AB7A7-F2AF-404A-B11C-10125EE9A6F5}">
      <dgm:prSet/>
      <dgm:spPr/>
      <dgm:t>
        <a:bodyPr/>
        <a:lstStyle/>
        <a:p>
          <a:endParaRPr lang="es-ES"/>
        </a:p>
      </dgm:t>
    </dgm:pt>
    <dgm:pt modelId="{1D3405E4-1A06-406E-A34D-2FF3A2B9ECB7}">
      <dgm:prSet phldrT="[Texto]" custT="1"/>
      <dgm:spPr/>
      <dgm:t>
        <a:bodyPr/>
        <a:lstStyle/>
        <a:p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Mejorar las capacidades de detección de mercancía apócrifa, al contar con información precisa de las marcas en cuanto a la logística de las mercancías, imágenes de los diseños y fotografías de los productos originales y falsos.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1F69FF7-A00F-46B1-A015-15CCC6FC9AA3}" type="parTrans" cxnId="{83F51CB8-6802-4F8D-964B-234C0A28E35C}">
      <dgm:prSet/>
      <dgm:spPr/>
      <dgm:t>
        <a:bodyPr/>
        <a:lstStyle/>
        <a:p>
          <a:endParaRPr lang="es-ES"/>
        </a:p>
      </dgm:t>
    </dgm:pt>
    <dgm:pt modelId="{E93511FA-AEBF-48B8-97D1-C21F45103ECA}" type="sibTrans" cxnId="{83F51CB8-6802-4F8D-964B-234C0A28E35C}">
      <dgm:prSet/>
      <dgm:spPr/>
      <dgm:t>
        <a:bodyPr/>
        <a:lstStyle/>
        <a:p>
          <a:endParaRPr lang="es-ES"/>
        </a:p>
      </dgm:t>
    </dgm:pt>
    <dgm:pt modelId="{76B60266-2D38-4914-9390-957E2B8ABD17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Marcas</a:t>
          </a:r>
        </a:p>
      </dgm:t>
    </dgm:pt>
    <dgm:pt modelId="{D47D1BA6-1A4D-4374-BA2A-71FFA01CE3A5}" type="parTrans" cxnId="{0BF2B04C-80B3-4DCE-8EC3-15F82DB74FAF}">
      <dgm:prSet/>
      <dgm:spPr/>
      <dgm:t>
        <a:bodyPr/>
        <a:lstStyle/>
        <a:p>
          <a:endParaRPr lang="es-ES"/>
        </a:p>
      </dgm:t>
    </dgm:pt>
    <dgm:pt modelId="{CFF608F1-EB5F-452C-BCE2-ED533072F8AE}" type="sibTrans" cxnId="{0BF2B04C-80B3-4DCE-8EC3-15F82DB74FAF}">
      <dgm:prSet/>
      <dgm:spPr/>
      <dgm:t>
        <a:bodyPr/>
        <a:lstStyle/>
        <a:p>
          <a:endParaRPr lang="es-ES"/>
        </a:p>
      </dgm:t>
    </dgm:pt>
    <dgm:pt modelId="{E076FCCD-0AB1-4C07-976E-400A68E1C11E}">
      <dgm:prSet phldrT="[Texto]" custT="1"/>
      <dgm:spPr/>
      <dgm:t>
        <a:bodyPr/>
        <a:lstStyle/>
        <a:p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Automatizar el proceso de inscripción de registros de marcas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y </a:t>
          </a:r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actualización de la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información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5ADACA96-5F8B-4917-8ADF-2B98E454A762}" type="parTrans" cxnId="{7E504A19-B441-4832-81EB-5D12F34541D0}">
      <dgm:prSet/>
      <dgm:spPr/>
      <dgm:t>
        <a:bodyPr/>
        <a:lstStyle/>
        <a:p>
          <a:endParaRPr lang="es-ES"/>
        </a:p>
      </dgm:t>
    </dgm:pt>
    <dgm:pt modelId="{756A92D7-12F0-4AB4-8CFA-0F556E532C48}" type="sibTrans" cxnId="{7E504A19-B441-4832-81EB-5D12F34541D0}">
      <dgm:prSet/>
      <dgm:spPr/>
      <dgm:t>
        <a:bodyPr/>
        <a:lstStyle/>
        <a:p>
          <a:endParaRPr lang="es-ES"/>
        </a:p>
      </dgm:t>
    </dgm:pt>
    <dgm:pt modelId="{91DA70E3-11D3-4403-8400-3F601A20F723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ACIA</a:t>
          </a:r>
        </a:p>
      </dgm:t>
    </dgm:pt>
    <dgm:pt modelId="{E9EBB7DD-195A-49D5-9C3C-71353DD9FA01}" type="parTrans" cxnId="{30FEC50A-B503-476F-B7B8-943435CD642B}">
      <dgm:prSet/>
      <dgm:spPr/>
      <dgm:t>
        <a:bodyPr/>
        <a:lstStyle/>
        <a:p>
          <a:endParaRPr lang="es-ES"/>
        </a:p>
      </dgm:t>
    </dgm:pt>
    <dgm:pt modelId="{9006398F-0C60-4393-977D-E96BF2D1C7A7}" type="sibTrans" cxnId="{30FEC50A-B503-476F-B7B8-943435CD642B}">
      <dgm:prSet/>
      <dgm:spPr/>
      <dgm:t>
        <a:bodyPr/>
        <a:lstStyle/>
        <a:p>
          <a:endParaRPr lang="es-ES"/>
        </a:p>
      </dgm:t>
    </dgm:pt>
    <dgm:pt modelId="{0CC44C2F-7E82-4637-8BC7-79456A194769}">
      <dgm:prSet phldrT="[Texto]" custT="1"/>
      <dgm:spPr/>
      <dgm:t>
        <a:bodyPr/>
        <a:lstStyle/>
        <a:p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General</a:t>
          </a:r>
        </a:p>
      </dgm:t>
    </dgm:pt>
    <dgm:pt modelId="{9BE25011-46A5-4234-8DFF-52CCD24AAFBD}" type="parTrans" cxnId="{86E25C54-57E2-49C4-8B80-9088DBDB4C30}">
      <dgm:prSet/>
      <dgm:spPr/>
      <dgm:t>
        <a:bodyPr/>
        <a:lstStyle/>
        <a:p>
          <a:endParaRPr lang="es-ES"/>
        </a:p>
      </dgm:t>
    </dgm:pt>
    <dgm:pt modelId="{69EE54AB-2BC2-427B-BFEA-B1BBAD11B728}" type="sibTrans" cxnId="{86E25C54-57E2-49C4-8B80-9088DBDB4C30}">
      <dgm:prSet/>
      <dgm:spPr/>
      <dgm:t>
        <a:bodyPr/>
        <a:lstStyle/>
        <a:p>
          <a:endParaRPr lang="es-ES"/>
        </a:p>
      </dgm:t>
    </dgm:pt>
    <dgm:pt modelId="{E60F179A-A03C-4A45-97AA-95637760529B}">
      <dgm:prSet phldrT="[Texto]" custT="1"/>
      <dgm:spPr/>
      <dgm:t>
        <a:bodyPr/>
        <a:lstStyle/>
        <a:p>
          <a:pPr algn="l"/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Interfaz con </a:t>
          </a:r>
          <a:r>
            <a:rPr lang="es-ES" sz="1400" kern="1200" dirty="0" err="1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Marcanet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para validar la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información 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AFACA7B9-DB5C-424D-AA32-353EB2F18BA3}" type="parTrans" cxnId="{17A6AA9E-62D1-4D3D-9F28-A0A2E7A3481C}">
      <dgm:prSet/>
      <dgm:spPr/>
      <dgm:t>
        <a:bodyPr/>
        <a:lstStyle/>
        <a:p>
          <a:endParaRPr lang="es-ES"/>
        </a:p>
      </dgm:t>
    </dgm:pt>
    <dgm:pt modelId="{DEA405C7-D7A0-49BE-91AA-89C8CB637D32}" type="sibTrans" cxnId="{17A6AA9E-62D1-4D3D-9F28-A0A2E7A3481C}">
      <dgm:prSet/>
      <dgm:spPr/>
      <dgm:t>
        <a:bodyPr/>
        <a:lstStyle/>
        <a:p>
          <a:endParaRPr lang="es-ES"/>
        </a:p>
      </dgm:t>
    </dgm:pt>
    <dgm:pt modelId="{959FBC14-21EC-4453-A104-9CE4C4E522BC}">
      <dgm:prSet phldrT="[Texto]" custT="1"/>
      <dgm:spPr/>
      <dgm:t>
        <a:bodyPr/>
        <a:lstStyle/>
        <a:p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Extracción de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información y generación de reportes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E9211B3B-457E-4AAB-8795-5CC9684E3F77}" type="parTrans" cxnId="{8165CAAD-86D2-45B3-9B22-F4FFB6D292F9}">
      <dgm:prSet/>
      <dgm:spPr/>
      <dgm:t>
        <a:bodyPr/>
        <a:lstStyle/>
        <a:p>
          <a:endParaRPr lang="es-ES"/>
        </a:p>
      </dgm:t>
    </dgm:pt>
    <dgm:pt modelId="{5F08FD20-44CF-4EA5-A9D2-647863C29B67}" type="sibTrans" cxnId="{8165CAAD-86D2-45B3-9B22-F4FFB6D292F9}">
      <dgm:prSet/>
      <dgm:spPr/>
      <dgm:t>
        <a:bodyPr/>
        <a:lstStyle/>
        <a:p>
          <a:endParaRPr lang="es-ES"/>
        </a:p>
      </dgm:t>
    </dgm:pt>
    <dgm:pt modelId="{B1D11821-6FFF-49F9-9A5C-0A90DEA09923}">
      <dgm:prSet custT="1"/>
      <dgm:spPr/>
      <dgm:t>
        <a:bodyPr/>
        <a:lstStyle/>
        <a:p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Agilizar </a:t>
          </a:r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la operación aduanera y mejorar los tiempos de respuesta sobre retenciones o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liberaciones </a:t>
          </a:r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de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mercancía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74C473D-3D97-4DDC-B9D8-D8DAE3CAE53E}" type="parTrans" cxnId="{475E26A4-E69D-4FFF-BF8B-1E4540684DB0}">
      <dgm:prSet/>
      <dgm:spPr/>
      <dgm:t>
        <a:bodyPr/>
        <a:lstStyle/>
        <a:p>
          <a:endParaRPr lang="es-ES"/>
        </a:p>
      </dgm:t>
    </dgm:pt>
    <dgm:pt modelId="{2768FB7A-218A-4BD5-A599-1598B6BF3E1E}" type="sibTrans" cxnId="{475E26A4-E69D-4FFF-BF8B-1E4540684DB0}">
      <dgm:prSet/>
      <dgm:spPr/>
      <dgm:t>
        <a:bodyPr/>
        <a:lstStyle/>
        <a:p>
          <a:endParaRPr lang="es-ES"/>
        </a:p>
      </dgm:t>
    </dgm:pt>
    <dgm:pt modelId="{F33A7821-4F0A-4CA4-A0F8-B7DA2D9102B1}">
      <dgm:prSet phldrT="[Texto]" custT="1"/>
      <dgm:spPr/>
      <dgm:t>
        <a:bodyPr/>
        <a:lstStyle/>
        <a:p>
          <a:pPr algn="l"/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Información estratégica suministrada por los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titulares y/o representantes </a:t>
          </a:r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de las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marcas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EE62E5BD-F1B4-4FAE-9CC4-C6941D453414}" type="parTrans" cxnId="{8CABEADD-FC31-4B3E-BC75-873900AC0C92}">
      <dgm:prSet/>
      <dgm:spPr/>
      <dgm:t>
        <a:bodyPr/>
        <a:lstStyle/>
        <a:p>
          <a:endParaRPr lang="es-ES"/>
        </a:p>
      </dgm:t>
    </dgm:pt>
    <dgm:pt modelId="{421C9C70-98A3-4568-A2A5-D659BE30E07D}" type="sibTrans" cxnId="{8CABEADD-FC31-4B3E-BC75-873900AC0C92}">
      <dgm:prSet/>
      <dgm:spPr/>
      <dgm:t>
        <a:bodyPr/>
        <a:lstStyle/>
        <a:p>
          <a:endParaRPr lang="es-ES"/>
        </a:p>
      </dgm:t>
    </dgm:pt>
    <dgm:pt modelId="{E4D2EA1E-F596-49B3-BE46-124B085A2F1C}">
      <dgm:prSet phldrT="[Texto]" custT="1"/>
      <dgm:spPr/>
      <dgm:t>
        <a:bodyPr/>
        <a:lstStyle/>
        <a:p>
          <a:pPr algn="l"/>
          <a:r>
            <a:rPr lang="es-MX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Herramienta confiable y útil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que permita identificar presunta mercancía apócrifa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A8C2F5FC-5F0A-47AD-AB01-9D95CB98C26C}" type="parTrans" cxnId="{6EC985BF-7211-4AB8-8270-7772DA1A02A8}">
      <dgm:prSet/>
      <dgm:spPr/>
      <dgm:t>
        <a:bodyPr/>
        <a:lstStyle/>
        <a:p>
          <a:endParaRPr lang="es-ES"/>
        </a:p>
      </dgm:t>
    </dgm:pt>
    <dgm:pt modelId="{DA4C1005-2494-49CB-8CC3-0A5714AC751D}" type="sibTrans" cxnId="{6EC985BF-7211-4AB8-8270-7772DA1A02A8}">
      <dgm:prSet/>
      <dgm:spPr/>
      <dgm:t>
        <a:bodyPr/>
        <a:lstStyle/>
        <a:p>
          <a:endParaRPr lang="es-ES"/>
        </a:p>
      </dgm:t>
    </dgm:pt>
    <dgm:pt modelId="{E2ADDBA2-80F0-45BB-8895-06466D6732A5}">
      <dgm:prSet phldrT="[Texto]" custT="1"/>
      <dgm:spPr/>
      <dgm:t>
        <a:bodyPr/>
        <a:lstStyle/>
        <a:p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Reconocimiento de usuarios ante la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autoridad 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 través de la clave de registro marcario, el cual se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prevé incorporar 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en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pedimento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7FA0BCDB-945B-41A7-864D-68D73B630828}" type="parTrans" cxnId="{7933F362-3190-4900-AA7E-4621851CC81F}">
      <dgm:prSet/>
      <dgm:spPr/>
      <dgm:t>
        <a:bodyPr/>
        <a:lstStyle/>
        <a:p>
          <a:endParaRPr lang="es-ES"/>
        </a:p>
      </dgm:t>
    </dgm:pt>
    <dgm:pt modelId="{A2643524-2F3C-44E4-A387-094CE843076A}" type="sibTrans" cxnId="{7933F362-3190-4900-AA7E-4621851CC81F}">
      <dgm:prSet/>
      <dgm:spPr/>
      <dgm:t>
        <a:bodyPr/>
        <a:lstStyle/>
        <a:p>
          <a:endParaRPr lang="es-ES"/>
        </a:p>
      </dgm:t>
    </dgm:pt>
    <dgm:pt modelId="{1D841B87-EBEF-458E-954B-7A07371150D2}">
      <dgm:prSet phldrT="[Texto]" custT="1"/>
      <dgm:spPr/>
      <dgm:t>
        <a:bodyPr/>
        <a:lstStyle/>
        <a:p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Agilizar tiempos de inicio de los procedimientos 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administrativo y/o penal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de las marcas ante 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las autoridades competentes en </a:t>
          </a: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materia de Propiedad Intelectual 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 través de la simplificación de procesos.</a:t>
          </a:r>
        </a:p>
      </dgm:t>
    </dgm:pt>
    <dgm:pt modelId="{5C31DB6E-DA94-4917-BC93-354EFF28B400}" type="parTrans" cxnId="{ECEFF5DA-4C91-4F8F-8E5E-5B8781889414}">
      <dgm:prSet/>
      <dgm:spPr/>
      <dgm:t>
        <a:bodyPr/>
        <a:lstStyle/>
        <a:p>
          <a:endParaRPr lang="es-ES"/>
        </a:p>
      </dgm:t>
    </dgm:pt>
    <dgm:pt modelId="{9F75CE04-D6B7-4633-A86A-7CD5835C85E0}" type="sibTrans" cxnId="{ECEFF5DA-4C91-4F8F-8E5E-5B8781889414}">
      <dgm:prSet/>
      <dgm:spPr/>
      <dgm:t>
        <a:bodyPr/>
        <a:lstStyle/>
        <a:p>
          <a:endParaRPr lang="es-ES"/>
        </a:p>
      </dgm:t>
    </dgm:pt>
    <dgm:pt modelId="{21645B38-053B-4B3B-9971-90FD468B53F8}">
      <dgm:prSet phldrT="[Texto]" custT="1"/>
      <dgm:spPr/>
      <dgm:t>
        <a:bodyPr/>
        <a:lstStyle/>
        <a:p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Seguimiento puntual con </a:t>
          </a: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los titulares y/o representantes de las marcas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CB4A0D1B-23FA-4C80-B37B-405E7F4DB3FF}" type="parTrans" cxnId="{D6789CF4-D68D-47A0-947A-741D4DDC60F9}">
      <dgm:prSet/>
      <dgm:spPr/>
      <dgm:t>
        <a:bodyPr/>
        <a:lstStyle/>
        <a:p>
          <a:endParaRPr lang="es-ES"/>
        </a:p>
      </dgm:t>
    </dgm:pt>
    <dgm:pt modelId="{25AE1805-C905-466A-8E7D-1CE468795081}" type="sibTrans" cxnId="{D6789CF4-D68D-47A0-947A-741D4DDC60F9}">
      <dgm:prSet/>
      <dgm:spPr/>
      <dgm:t>
        <a:bodyPr/>
        <a:lstStyle/>
        <a:p>
          <a:endParaRPr lang="es-ES"/>
        </a:p>
      </dgm:t>
    </dgm:pt>
    <dgm:pt modelId="{977F4370-A6C9-4D8A-BDA1-495AB821DC11}">
      <dgm:prSet phldrT="[Texto]" custT="1"/>
      <dgm:spPr/>
      <dgm:t>
        <a:bodyPr/>
        <a:lstStyle/>
        <a:p>
          <a:endParaRPr lang="es-ES" sz="10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3F8B65FB-9324-41B6-A021-41B160B61C58}" type="parTrans" cxnId="{EA8ED009-3CAD-4B59-9054-52CBE2A697C4}">
      <dgm:prSet/>
      <dgm:spPr/>
    </dgm:pt>
    <dgm:pt modelId="{2146042A-B39D-479A-BE1A-6892F6A2FD89}" type="sibTrans" cxnId="{EA8ED009-3CAD-4B59-9054-52CBE2A697C4}">
      <dgm:prSet/>
      <dgm:spPr/>
    </dgm:pt>
    <dgm:pt modelId="{43078B31-7994-4869-A957-5E6F18D07E20}">
      <dgm:prSet phldrT="[Texto]" custT="1"/>
      <dgm:spPr/>
      <dgm:t>
        <a:bodyPr/>
        <a:lstStyle/>
        <a:p>
          <a:endParaRPr lang="es-ES" sz="8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B1C02905-9FFA-4252-B77C-B829BE38D84B}" type="parTrans" cxnId="{9B81A869-C4C0-441F-8391-9CD9987597A9}">
      <dgm:prSet/>
      <dgm:spPr/>
    </dgm:pt>
    <dgm:pt modelId="{C3872C0A-F896-4048-AC0C-DBA0633FA330}" type="sibTrans" cxnId="{9B81A869-C4C0-441F-8391-9CD9987597A9}">
      <dgm:prSet/>
      <dgm:spPr/>
    </dgm:pt>
    <dgm:pt modelId="{296A74D2-0838-475D-BDBB-6EABAF41A6F8}">
      <dgm:prSet phldrT="[Texto]" custT="1"/>
      <dgm:spPr/>
      <dgm:t>
        <a:bodyPr/>
        <a:lstStyle/>
        <a:p>
          <a:pPr algn="l"/>
          <a:endParaRPr lang="es-ES" sz="9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E901F168-593D-4C4E-A85D-DB0E5CAF0C5A}" type="parTrans" cxnId="{CF714084-F759-428D-BE12-BC46C609E184}">
      <dgm:prSet/>
      <dgm:spPr/>
    </dgm:pt>
    <dgm:pt modelId="{79292EDD-68C6-4FAE-8655-753FEA5B2721}" type="sibTrans" cxnId="{CF714084-F759-428D-BE12-BC46C609E184}">
      <dgm:prSet/>
      <dgm:spPr/>
    </dgm:pt>
    <dgm:pt modelId="{0986A53C-3091-4C21-8EC9-3AE15D70EEBB}">
      <dgm:prSet phldrT="[Texto]" custT="1"/>
      <dgm:spPr/>
      <dgm:t>
        <a:bodyPr/>
        <a:lstStyle/>
        <a:p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37EFF13E-1E16-46C3-8FDA-04FEC08915ED}" type="parTrans" cxnId="{D92AD848-3A75-429A-9632-9B204557AA04}">
      <dgm:prSet/>
      <dgm:spPr/>
    </dgm:pt>
    <dgm:pt modelId="{57555C18-CDA0-41A9-B11E-7E6461C5F71D}" type="sibTrans" cxnId="{D92AD848-3A75-429A-9632-9B204557AA04}">
      <dgm:prSet/>
      <dgm:spPr/>
    </dgm:pt>
    <dgm:pt modelId="{D16B76D8-E8A0-4509-9E1C-FB85A4CAC070}" type="pres">
      <dgm:prSet presAssocID="{F5CCE276-0B1D-43E0-8221-100C2CF07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D9B1CA-38CA-44A2-A07B-381B65324735}" type="pres">
      <dgm:prSet presAssocID="{0CC44C2F-7E82-4637-8BC7-79456A194769}" presName="parentLin" presStyleCnt="0"/>
      <dgm:spPr/>
    </dgm:pt>
    <dgm:pt modelId="{B0D5DBB3-5509-49FB-8623-5068BCE331F7}" type="pres">
      <dgm:prSet presAssocID="{0CC44C2F-7E82-4637-8BC7-79456A194769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269D8A1-C468-4DBE-907D-6090841F3E7B}" type="pres">
      <dgm:prSet presAssocID="{0CC44C2F-7E82-4637-8BC7-79456A194769}" presName="parentText" presStyleLbl="node1" presStyleIdx="0" presStyleCnt="4" custLinFactNeighborX="-16260" custLinFactNeighborY="-46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8FE79-4436-48BE-8D02-7A302F7FF520}" type="pres">
      <dgm:prSet presAssocID="{0CC44C2F-7E82-4637-8BC7-79456A194769}" presName="negativeSpace" presStyleCnt="0"/>
      <dgm:spPr/>
    </dgm:pt>
    <dgm:pt modelId="{F5CEBBF9-141E-47EC-9989-7A5AA46C535C}" type="pres">
      <dgm:prSet presAssocID="{0CC44C2F-7E82-4637-8BC7-79456A19476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C352A-E500-4271-9F83-C592D96FE071}" type="pres">
      <dgm:prSet presAssocID="{69EE54AB-2BC2-427B-BFEA-B1BBAD11B728}" presName="spaceBetweenRectangles" presStyleCnt="0"/>
      <dgm:spPr/>
    </dgm:pt>
    <dgm:pt modelId="{D416B40D-E4B1-4FB8-9E9D-88B544EB87BD}" type="pres">
      <dgm:prSet presAssocID="{12A7FD61-21F5-4E14-89AE-00F27647D335}" presName="parentLin" presStyleCnt="0"/>
      <dgm:spPr/>
    </dgm:pt>
    <dgm:pt modelId="{5336765C-F96B-45B3-B0C9-D6E6DA369D11}" type="pres">
      <dgm:prSet presAssocID="{12A7FD61-21F5-4E14-89AE-00F27647D33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05C59D-E996-42C6-83DC-38AC869582DB}" type="pres">
      <dgm:prSet presAssocID="{12A7FD61-21F5-4E14-89AE-00F27647D3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E6BC9-4D63-4B86-BF45-32AB88AF67CD}" type="pres">
      <dgm:prSet presAssocID="{12A7FD61-21F5-4E14-89AE-00F27647D335}" presName="negativeSpace" presStyleCnt="0"/>
      <dgm:spPr/>
    </dgm:pt>
    <dgm:pt modelId="{59368400-6A83-439D-99FB-9102A974F977}" type="pres">
      <dgm:prSet presAssocID="{12A7FD61-21F5-4E14-89AE-00F27647D33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DAB3-3280-4F9C-9C04-F648A5144C27}" type="pres">
      <dgm:prSet presAssocID="{ACF01D51-FC41-420C-AA91-C308FAEBE654}" presName="spaceBetweenRectangles" presStyleCnt="0"/>
      <dgm:spPr/>
    </dgm:pt>
    <dgm:pt modelId="{CFC8A01F-2E05-423F-8FC5-F48CF1D14B23}" type="pres">
      <dgm:prSet presAssocID="{76B60266-2D38-4914-9390-957E2B8ABD17}" presName="parentLin" presStyleCnt="0"/>
      <dgm:spPr/>
    </dgm:pt>
    <dgm:pt modelId="{CC60C5B6-8BD9-49CB-B2C4-12F7CA709584}" type="pres">
      <dgm:prSet presAssocID="{76B60266-2D38-4914-9390-957E2B8ABD17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D210EA9A-E567-4DA8-8057-38C7DAE85F1F}" type="pres">
      <dgm:prSet presAssocID="{76B60266-2D38-4914-9390-957E2B8ABD17}" presName="parentText" presStyleLbl="node1" presStyleIdx="2" presStyleCnt="4" custLinFactNeighborX="-16260" custLinFactNeighborY="-75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60A55-30BE-410C-A5F5-F2AB4EAD6BB0}" type="pres">
      <dgm:prSet presAssocID="{76B60266-2D38-4914-9390-957E2B8ABD17}" presName="negativeSpace" presStyleCnt="0"/>
      <dgm:spPr/>
    </dgm:pt>
    <dgm:pt modelId="{55B2953D-97B1-426C-BCDC-2D4AF4E04A55}" type="pres">
      <dgm:prSet presAssocID="{76B60266-2D38-4914-9390-957E2B8ABD17}" presName="childText" presStyleLbl="conFgAcc1" presStyleIdx="2" presStyleCnt="4" custLinFactNeighborX="1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5DE1B-FEE7-4A37-B64A-B2DBAD1DA18F}" type="pres">
      <dgm:prSet presAssocID="{CFF608F1-EB5F-452C-BCE2-ED533072F8AE}" presName="spaceBetweenRectangles" presStyleCnt="0"/>
      <dgm:spPr/>
    </dgm:pt>
    <dgm:pt modelId="{BF98ADB8-1229-449B-B5CF-8BD11353166E}" type="pres">
      <dgm:prSet presAssocID="{91DA70E3-11D3-4403-8400-3F601A20F723}" presName="parentLin" presStyleCnt="0"/>
      <dgm:spPr/>
    </dgm:pt>
    <dgm:pt modelId="{F2FBE993-E180-4377-B683-EEC2D1976C38}" type="pres">
      <dgm:prSet presAssocID="{91DA70E3-11D3-4403-8400-3F601A20F72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F88B6F6C-58DA-4394-B2DA-8514C79565F5}" type="pres">
      <dgm:prSet presAssocID="{91DA70E3-11D3-4403-8400-3F601A20F7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8BD5A-5833-4CB6-AF59-7AA7CB6520DD}" type="pres">
      <dgm:prSet presAssocID="{91DA70E3-11D3-4403-8400-3F601A20F723}" presName="negativeSpace" presStyleCnt="0"/>
      <dgm:spPr/>
    </dgm:pt>
    <dgm:pt modelId="{D7C241E0-ADF6-4C64-A822-A809879A07ED}" type="pres">
      <dgm:prSet presAssocID="{91DA70E3-11D3-4403-8400-3F601A20F723}" presName="childText" presStyleLbl="conFgAcc1" presStyleIdx="3" presStyleCnt="4" custScaleY="87652" custLinFactNeighborX="-202" custLinFactNeighborY="-12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B6F2C5-C221-43AA-899B-839BCFC43248}" type="presOf" srcId="{B1D11821-6FFF-49F9-9A5C-0A90DEA09923}" destId="{59368400-6A83-439D-99FB-9102A974F977}" srcOrd="0" destOrd="2" presId="urn:microsoft.com/office/officeart/2005/8/layout/list1"/>
    <dgm:cxn modelId="{697D79AC-3A48-4987-A29B-F713EFC6CB82}" type="presOf" srcId="{91DA70E3-11D3-4403-8400-3F601A20F723}" destId="{F88B6F6C-58DA-4394-B2DA-8514C79565F5}" srcOrd="1" destOrd="0" presId="urn:microsoft.com/office/officeart/2005/8/layout/list1"/>
    <dgm:cxn modelId="{8165CAAD-86D2-45B3-9B22-F4FFB6D292F9}" srcId="{91DA70E3-11D3-4403-8400-3F601A20F723}" destId="{959FBC14-21EC-4453-A104-9CE4C4E522BC}" srcOrd="1" destOrd="0" parTransId="{E9211B3B-457E-4AAB-8795-5CC9684E3F77}" sibTransId="{5F08FD20-44CF-4EA5-A9D2-647863C29B67}"/>
    <dgm:cxn modelId="{8516CDEF-B5E2-4CF1-954E-6499A9C3B759}" type="presOf" srcId="{296A74D2-0838-475D-BDBB-6EABAF41A6F8}" destId="{F5CEBBF9-141E-47EC-9989-7A5AA46C535C}" srcOrd="0" destOrd="0" presId="urn:microsoft.com/office/officeart/2005/8/layout/list1"/>
    <dgm:cxn modelId="{D92AD848-3A75-429A-9632-9B204557AA04}" srcId="{76B60266-2D38-4914-9390-957E2B8ABD17}" destId="{0986A53C-3091-4C21-8EC9-3AE15D70EEBB}" srcOrd="0" destOrd="0" parTransId="{37EFF13E-1E16-46C3-8FDA-04FEC08915ED}" sibTransId="{57555C18-CDA0-41A9-B11E-7E6461C5F71D}"/>
    <dgm:cxn modelId="{D76CF507-9603-4A7C-A35A-7F8A43B06C47}" type="presOf" srcId="{12A7FD61-21F5-4E14-89AE-00F27647D335}" destId="{3905C59D-E996-42C6-83DC-38AC869582DB}" srcOrd="1" destOrd="0" presId="urn:microsoft.com/office/officeart/2005/8/layout/list1"/>
    <dgm:cxn modelId="{B09E042C-DB6D-469F-92F8-2C0CD7690652}" type="presOf" srcId="{21645B38-053B-4B3B-9971-90FD468B53F8}" destId="{D7C241E0-ADF6-4C64-A822-A809879A07ED}" srcOrd="0" destOrd="2" presId="urn:microsoft.com/office/officeart/2005/8/layout/list1"/>
    <dgm:cxn modelId="{C32F7E46-780A-4A98-A48A-FD616357BCDC}" type="presOf" srcId="{0CC44C2F-7E82-4637-8BC7-79456A194769}" destId="{8269D8A1-C468-4DBE-907D-6090841F3E7B}" srcOrd="1" destOrd="0" presId="urn:microsoft.com/office/officeart/2005/8/layout/list1"/>
    <dgm:cxn modelId="{5C36743B-83C1-4026-89C1-1B35D935007A}" type="presOf" srcId="{E60F179A-A03C-4A45-97AA-95637760529B}" destId="{F5CEBBF9-141E-47EC-9989-7A5AA46C535C}" srcOrd="0" destOrd="1" presId="urn:microsoft.com/office/officeart/2005/8/layout/list1"/>
    <dgm:cxn modelId="{BDAA0DBE-01A4-4DD0-9B2A-2B772DB12894}" type="presOf" srcId="{91DA70E3-11D3-4403-8400-3F601A20F723}" destId="{F2FBE993-E180-4377-B683-EEC2D1976C38}" srcOrd="0" destOrd="0" presId="urn:microsoft.com/office/officeart/2005/8/layout/list1"/>
    <dgm:cxn modelId="{93A3F7AE-D938-4F7C-B4D8-AAEB38472E80}" type="presOf" srcId="{E076FCCD-0AB1-4C07-976E-400A68E1C11E}" destId="{55B2953D-97B1-426C-BCDC-2D4AF4E04A55}" srcOrd="0" destOrd="1" presId="urn:microsoft.com/office/officeart/2005/8/layout/list1"/>
    <dgm:cxn modelId="{475E26A4-E69D-4FFF-BF8B-1E4540684DB0}" srcId="{12A7FD61-21F5-4E14-89AE-00F27647D335}" destId="{B1D11821-6FFF-49F9-9A5C-0A90DEA09923}" srcOrd="2" destOrd="0" parTransId="{474C473D-3D97-4DDC-B9D8-D8DAE3CAE53E}" sibTransId="{2768FB7A-218A-4BD5-A599-1598B6BF3E1E}"/>
    <dgm:cxn modelId="{17A6AA9E-62D1-4D3D-9F28-A0A2E7A3481C}" srcId="{0CC44C2F-7E82-4637-8BC7-79456A194769}" destId="{E60F179A-A03C-4A45-97AA-95637760529B}" srcOrd="1" destOrd="0" parTransId="{AFACA7B9-DB5C-424D-AA32-353EB2F18BA3}" sibTransId="{DEA405C7-D7A0-49BE-91AA-89C8CB637D32}"/>
    <dgm:cxn modelId="{9B81A869-C4C0-441F-8391-9CD9987597A9}" srcId="{12A7FD61-21F5-4E14-89AE-00F27647D335}" destId="{43078B31-7994-4869-A957-5E6F18D07E20}" srcOrd="0" destOrd="0" parTransId="{B1C02905-9FFA-4252-B77C-B829BE38D84B}" sibTransId="{C3872C0A-F896-4048-AC0C-DBA0633FA330}"/>
    <dgm:cxn modelId="{76E150E0-7D05-4A57-A209-A93DA755BE38}" type="presOf" srcId="{E4D2EA1E-F596-49B3-BE46-124B085A2F1C}" destId="{F5CEBBF9-141E-47EC-9989-7A5AA46C535C}" srcOrd="0" destOrd="2" presId="urn:microsoft.com/office/officeart/2005/8/layout/list1"/>
    <dgm:cxn modelId="{CF714084-F759-428D-BE12-BC46C609E184}" srcId="{0CC44C2F-7E82-4637-8BC7-79456A194769}" destId="{296A74D2-0838-475D-BDBB-6EABAF41A6F8}" srcOrd="0" destOrd="0" parTransId="{E901F168-593D-4C4E-A85D-DB0E5CAF0C5A}" sibTransId="{79292EDD-68C6-4FAE-8655-753FEA5B2721}"/>
    <dgm:cxn modelId="{5E269414-931A-4740-B7C7-ACBD0956A94D}" type="presOf" srcId="{1D841B87-EBEF-458E-954B-7A07371150D2}" destId="{55B2953D-97B1-426C-BCDC-2D4AF4E04A55}" srcOrd="0" destOrd="3" presId="urn:microsoft.com/office/officeart/2005/8/layout/list1"/>
    <dgm:cxn modelId="{ECEFF5DA-4C91-4F8F-8E5E-5B8781889414}" srcId="{76B60266-2D38-4914-9390-957E2B8ABD17}" destId="{1D841B87-EBEF-458E-954B-7A07371150D2}" srcOrd="3" destOrd="0" parTransId="{5C31DB6E-DA94-4917-BC93-354EFF28B400}" sibTransId="{9F75CE04-D6B7-4633-A86A-7CD5835C85E0}"/>
    <dgm:cxn modelId="{4C285023-3CDD-4292-B9EC-84FEA2C6BEE9}" type="presOf" srcId="{F33A7821-4F0A-4CA4-A0F8-B7DA2D9102B1}" destId="{F5CEBBF9-141E-47EC-9989-7A5AA46C535C}" srcOrd="0" destOrd="3" presId="urn:microsoft.com/office/officeart/2005/8/layout/list1"/>
    <dgm:cxn modelId="{62008137-6A33-47AB-962D-0BF7FCA1CF90}" type="presOf" srcId="{76B60266-2D38-4914-9390-957E2B8ABD17}" destId="{D210EA9A-E567-4DA8-8057-38C7DAE85F1F}" srcOrd="1" destOrd="0" presId="urn:microsoft.com/office/officeart/2005/8/layout/list1"/>
    <dgm:cxn modelId="{7E93C7E0-2659-4B1F-B61B-B8C9F76AEA2C}" type="presOf" srcId="{E2ADDBA2-80F0-45BB-8895-06466D6732A5}" destId="{55B2953D-97B1-426C-BCDC-2D4AF4E04A55}" srcOrd="0" destOrd="2" presId="urn:microsoft.com/office/officeart/2005/8/layout/list1"/>
    <dgm:cxn modelId="{0C6169EE-28AF-4EF4-A478-2C5B2D2899D1}" type="presOf" srcId="{1D3405E4-1A06-406E-A34D-2FF3A2B9ECB7}" destId="{59368400-6A83-439D-99FB-9102A974F977}" srcOrd="0" destOrd="1" presId="urn:microsoft.com/office/officeart/2005/8/layout/list1"/>
    <dgm:cxn modelId="{7FE44FA3-47D7-41F3-9428-A7792F0F93EF}" type="presOf" srcId="{12A7FD61-21F5-4E14-89AE-00F27647D335}" destId="{5336765C-F96B-45B3-B0C9-D6E6DA369D11}" srcOrd="0" destOrd="0" presId="urn:microsoft.com/office/officeart/2005/8/layout/list1"/>
    <dgm:cxn modelId="{8CABEADD-FC31-4B3E-BC75-873900AC0C92}" srcId="{0CC44C2F-7E82-4637-8BC7-79456A194769}" destId="{F33A7821-4F0A-4CA4-A0F8-B7DA2D9102B1}" srcOrd="3" destOrd="0" parTransId="{EE62E5BD-F1B4-4FAE-9CC4-C6941D453414}" sibTransId="{421C9C70-98A3-4568-A2A5-D659BE30E07D}"/>
    <dgm:cxn modelId="{30FEC50A-B503-476F-B7B8-943435CD642B}" srcId="{F5CCE276-0B1D-43E0-8221-100C2CF07439}" destId="{91DA70E3-11D3-4403-8400-3F601A20F723}" srcOrd="3" destOrd="0" parTransId="{E9EBB7DD-195A-49D5-9C3C-71353DD9FA01}" sibTransId="{9006398F-0C60-4393-977D-E96BF2D1C7A7}"/>
    <dgm:cxn modelId="{5BE99D22-80AF-4B6D-95DE-9CD638D027CB}" type="presOf" srcId="{F5CCE276-0B1D-43E0-8221-100C2CF07439}" destId="{D16B76D8-E8A0-4509-9E1C-FB85A4CAC070}" srcOrd="0" destOrd="0" presId="urn:microsoft.com/office/officeart/2005/8/layout/list1"/>
    <dgm:cxn modelId="{83F51CB8-6802-4F8D-964B-234C0A28E35C}" srcId="{12A7FD61-21F5-4E14-89AE-00F27647D335}" destId="{1D3405E4-1A06-406E-A34D-2FF3A2B9ECB7}" srcOrd="1" destOrd="0" parTransId="{41F69FF7-A00F-46B1-A015-15CCC6FC9AA3}" sibTransId="{E93511FA-AEBF-48B8-97D1-C21F45103ECA}"/>
    <dgm:cxn modelId="{ECF43A88-4FFE-4169-89C7-42E68A972671}" type="presOf" srcId="{959FBC14-21EC-4453-A104-9CE4C4E522BC}" destId="{D7C241E0-ADF6-4C64-A822-A809879A07ED}" srcOrd="0" destOrd="1" presId="urn:microsoft.com/office/officeart/2005/8/layout/list1"/>
    <dgm:cxn modelId="{42DB2B1D-74F9-467D-B91B-76EB56D687E3}" type="presOf" srcId="{0986A53C-3091-4C21-8EC9-3AE15D70EEBB}" destId="{55B2953D-97B1-426C-BCDC-2D4AF4E04A55}" srcOrd="0" destOrd="0" presId="urn:microsoft.com/office/officeart/2005/8/layout/list1"/>
    <dgm:cxn modelId="{86E25C54-57E2-49C4-8B80-9088DBDB4C30}" srcId="{F5CCE276-0B1D-43E0-8221-100C2CF07439}" destId="{0CC44C2F-7E82-4637-8BC7-79456A194769}" srcOrd="0" destOrd="0" parTransId="{9BE25011-46A5-4234-8DFF-52CCD24AAFBD}" sibTransId="{69EE54AB-2BC2-427B-BFEA-B1BBAD11B728}"/>
    <dgm:cxn modelId="{D6789CF4-D68D-47A0-947A-741D4DDC60F9}" srcId="{91DA70E3-11D3-4403-8400-3F601A20F723}" destId="{21645B38-053B-4B3B-9971-90FD468B53F8}" srcOrd="2" destOrd="0" parTransId="{CB4A0D1B-23FA-4C80-B37B-405E7F4DB3FF}" sibTransId="{25AE1805-C905-466A-8E7D-1CE468795081}"/>
    <dgm:cxn modelId="{7933F362-3190-4900-AA7E-4621851CC81F}" srcId="{76B60266-2D38-4914-9390-957E2B8ABD17}" destId="{E2ADDBA2-80F0-45BB-8895-06466D6732A5}" srcOrd="2" destOrd="0" parTransId="{7FA0BCDB-945B-41A7-864D-68D73B630828}" sibTransId="{A2643524-2F3C-44E4-A387-094CE843076A}"/>
    <dgm:cxn modelId="{1B222336-F5DC-42AD-8D5A-3B4C06CE62E9}" type="presOf" srcId="{43078B31-7994-4869-A957-5E6F18D07E20}" destId="{59368400-6A83-439D-99FB-9102A974F977}" srcOrd="0" destOrd="0" presId="urn:microsoft.com/office/officeart/2005/8/layout/list1"/>
    <dgm:cxn modelId="{76A5EBD0-CB0F-456C-B13C-DB5E8EC5AA3C}" type="presOf" srcId="{0CC44C2F-7E82-4637-8BC7-79456A194769}" destId="{B0D5DBB3-5509-49FB-8623-5068BCE331F7}" srcOrd="0" destOrd="0" presId="urn:microsoft.com/office/officeart/2005/8/layout/list1"/>
    <dgm:cxn modelId="{6EC985BF-7211-4AB8-8270-7772DA1A02A8}" srcId="{0CC44C2F-7E82-4637-8BC7-79456A194769}" destId="{E4D2EA1E-F596-49B3-BE46-124B085A2F1C}" srcOrd="2" destOrd="0" parTransId="{A8C2F5FC-5F0A-47AD-AB01-9D95CB98C26C}" sibTransId="{DA4C1005-2494-49CB-8CC3-0A5714AC751D}"/>
    <dgm:cxn modelId="{0A0BC2F7-C9AF-404F-AE95-8B51EBD1D1EA}" type="presOf" srcId="{977F4370-A6C9-4D8A-BDA1-495AB821DC11}" destId="{D7C241E0-ADF6-4C64-A822-A809879A07ED}" srcOrd="0" destOrd="0" presId="urn:microsoft.com/office/officeart/2005/8/layout/list1"/>
    <dgm:cxn modelId="{0BF2B04C-80B3-4DCE-8EC3-15F82DB74FAF}" srcId="{F5CCE276-0B1D-43E0-8221-100C2CF07439}" destId="{76B60266-2D38-4914-9390-957E2B8ABD17}" srcOrd="2" destOrd="0" parTransId="{D47D1BA6-1A4D-4374-BA2A-71FFA01CE3A5}" sibTransId="{CFF608F1-EB5F-452C-BCE2-ED533072F8AE}"/>
    <dgm:cxn modelId="{537FAB67-6A7A-4723-BF96-13E32B98D080}" type="presOf" srcId="{76B60266-2D38-4914-9390-957E2B8ABD17}" destId="{CC60C5B6-8BD9-49CB-B2C4-12F7CA709584}" srcOrd="0" destOrd="0" presId="urn:microsoft.com/office/officeart/2005/8/layout/list1"/>
    <dgm:cxn modelId="{EA8ED009-3CAD-4B59-9054-52CBE2A697C4}" srcId="{91DA70E3-11D3-4403-8400-3F601A20F723}" destId="{977F4370-A6C9-4D8A-BDA1-495AB821DC11}" srcOrd="0" destOrd="0" parTransId="{3F8B65FB-9324-41B6-A021-41B160B61C58}" sibTransId="{2146042A-B39D-479A-BE1A-6892F6A2FD89}"/>
    <dgm:cxn modelId="{7E504A19-B441-4832-81EB-5D12F34541D0}" srcId="{76B60266-2D38-4914-9390-957E2B8ABD17}" destId="{E076FCCD-0AB1-4C07-976E-400A68E1C11E}" srcOrd="1" destOrd="0" parTransId="{5ADACA96-5F8B-4917-8ADF-2B98E454A762}" sibTransId="{756A92D7-12F0-4AB4-8CFA-0F556E532C48}"/>
    <dgm:cxn modelId="{551AB7A7-F2AF-404A-B11C-10125EE9A6F5}" srcId="{F5CCE276-0B1D-43E0-8221-100C2CF07439}" destId="{12A7FD61-21F5-4E14-89AE-00F27647D335}" srcOrd="1" destOrd="0" parTransId="{785B8073-46E9-4583-ABAF-44958A0D188D}" sibTransId="{ACF01D51-FC41-420C-AA91-C308FAEBE654}"/>
    <dgm:cxn modelId="{65785436-15A5-48D1-8C24-F36468205CDE}" type="presParOf" srcId="{D16B76D8-E8A0-4509-9E1C-FB85A4CAC070}" destId="{24D9B1CA-38CA-44A2-A07B-381B65324735}" srcOrd="0" destOrd="0" presId="urn:microsoft.com/office/officeart/2005/8/layout/list1"/>
    <dgm:cxn modelId="{D0A084CA-D4B5-48F6-90AB-D1079F1C3005}" type="presParOf" srcId="{24D9B1CA-38CA-44A2-A07B-381B65324735}" destId="{B0D5DBB3-5509-49FB-8623-5068BCE331F7}" srcOrd="0" destOrd="0" presId="urn:microsoft.com/office/officeart/2005/8/layout/list1"/>
    <dgm:cxn modelId="{1CF28A62-0159-4D13-AE94-62FFA840DED7}" type="presParOf" srcId="{24D9B1CA-38CA-44A2-A07B-381B65324735}" destId="{8269D8A1-C468-4DBE-907D-6090841F3E7B}" srcOrd="1" destOrd="0" presId="urn:microsoft.com/office/officeart/2005/8/layout/list1"/>
    <dgm:cxn modelId="{663A04B5-02F8-43DB-96F6-E168F2E540AB}" type="presParOf" srcId="{D16B76D8-E8A0-4509-9E1C-FB85A4CAC070}" destId="{0AF8FE79-4436-48BE-8D02-7A302F7FF520}" srcOrd="1" destOrd="0" presId="urn:microsoft.com/office/officeart/2005/8/layout/list1"/>
    <dgm:cxn modelId="{E043F5E6-68CB-4D4E-907C-5E66DE46F2C7}" type="presParOf" srcId="{D16B76D8-E8A0-4509-9E1C-FB85A4CAC070}" destId="{F5CEBBF9-141E-47EC-9989-7A5AA46C535C}" srcOrd="2" destOrd="0" presId="urn:microsoft.com/office/officeart/2005/8/layout/list1"/>
    <dgm:cxn modelId="{3587408C-16C0-402B-BC4A-701AB74C7ED8}" type="presParOf" srcId="{D16B76D8-E8A0-4509-9E1C-FB85A4CAC070}" destId="{2FFC352A-E500-4271-9F83-C592D96FE071}" srcOrd="3" destOrd="0" presId="urn:microsoft.com/office/officeart/2005/8/layout/list1"/>
    <dgm:cxn modelId="{95412933-6A02-4DE7-AE4E-B3456F16F0CB}" type="presParOf" srcId="{D16B76D8-E8A0-4509-9E1C-FB85A4CAC070}" destId="{D416B40D-E4B1-4FB8-9E9D-88B544EB87BD}" srcOrd="4" destOrd="0" presId="urn:microsoft.com/office/officeart/2005/8/layout/list1"/>
    <dgm:cxn modelId="{49AF850E-9964-484F-85B7-5CB4407C8A39}" type="presParOf" srcId="{D416B40D-E4B1-4FB8-9E9D-88B544EB87BD}" destId="{5336765C-F96B-45B3-B0C9-D6E6DA369D11}" srcOrd="0" destOrd="0" presId="urn:microsoft.com/office/officeart/2005/8/layout/list1"/>
    <dgm:cxn modelId="{ED9D2A16-B2D8-48E0-BBC8-121D53B4EF6E}" type="presParOf" srcId="{D416B40D-E4B1-4FB8-9E9D-88B544EB87BD}" destId="{3905C59D-E996-42C6-83DC-38AC869582DB}" srcOrd="1" destOrd="0" presId="urn:microsoft.com/office/officeart/2005/8/layout/list1"/>
    <dgm:cxn modelId="{AE1EA1C9-2FB5-47D8-8C0C-F56503218A8D}" type="presParOf" srcId="{D16B76D8-E8A0-4509-9E1C-FB85A4CAC070}" destId="{6B8E6BC9-4D63-4B86-BF45-32AB88AF67CD}" srcOrd="5" destOrd="0" presId="urn:microsoft.com/office/officeart/2005/8/layout/list1"/>
    <dgm:cxn modelId="{EDC8A7A6-5B88-4061-B49D-886ED581E44E}" type="presParOf" srcId="{D16B76D8-E8A0-4509-9E1C-FB85A4CAC070}" destId="{59368400-6A83-439D-99FB-9102A974F977}" srcOrd="6" destOrd="0" presId="urn:microsoft.com/office/officeart/2005/8/layout/list1"/>
    <dgm:cxn modelId="{71E04714-66A8-480A-9F0B-C1DA66CEABC2}" type="presParOf" srcId="{D16B76D8-E8A0-4509-9E1C-FB85A4CAC070}" destId="{D752DAB3-3280-4F9C-9C04-F648A5144C27}" srcOrd="7" destOrd="0" presId="urn:microsoft.com/office/officeart/2005/8/layout/list1"/>
    <dgm:cxn modelId="{1FC446FB-5CD5-45B7-A796-47F4F7D78756}" type="presParOf" srcId="{D16B76D8-E8A0-4509-9E1C-FB85A4CAC070}" destId="{CFC8A01F-2E05-423F-8FC5-F48CF1D14B23}" srcOrd="8" destOrd="0" presId="urn:microsoft.com/office/officeart/2005/8/layout/list1"/>
    <dgm:cxn modelId="{652A1B03-C6AF-4733-AE33-5DFA39D2F6DD}" type="presParOf" srcId="{CFC8A01F-2E05-423F-8FC5-F48CF1D14B23}" destId="{CC60C5B6-8BD9-49CB-B2C4-12F7CA709584}" srcOrd="0" destOrd="0" presId="urn:microsoft.com/office/officeart/2005/8/layout/list1"/>
    <dgm:cxn modelId="{1AF4142A-2E1C-40E0-83F9-098A5BB3B014}" type="presParOf" srcId="{CFC8A01F-2E05-423F-8FC5-F48CF1D14B23}" destId="{D210EA9A-E567-4DA8-8057-38C7DAE85F1F}" srcOrd="1" destOrd="0" presId="urn:microsoft.com/office/officeart/2005/8/layout/list1"/>
    <dgm:cxn modelId="{07A04D99-EF7F-459D-8326-5CCF3F209BF4}" type="presParOf" srcId="{D16B76D8-E8A0-4509-9E1C-FB85A4CAC070}" destId="{46460A55-30BE-410C-A5F5-F2AB4EAD6BB0}" srcOrd="9" destOrd="0" presId="urn:microsoft.com/office/officeart/2005/8/layout/list1"/>
    <dgm:cxn modelId="{BA56252B-82B7-4EC8-BC06-55DA76AE9813}" type="presParOf" srcId="{D16B76D8-E8A0-4509-9E1C-FB85A4CAC070}" destId="{55B2953D-97B1-426C-BCDC-2D4AF4E04A55}" srcOrd="10" destOrd="0" presId="urn:microsoft.com/office/officeart/2005/8/layout/list1"/>
    <dgm:cxn modelId="{7F1C54F8-3033-4B59-8A72-994595E32E53}" type="presParOf" srcId="{D16B76D8-E8A0-4509-9E1C-FB85A4CAC070}" destId="{6A35DE1B-FEE7-4A37-B64A-B2DBAD1DA18F}" srcOrd="11" destOrd="0" presId="urn:microsoft.com/office/officeart/2005/8/layout/list1"/>
    <dgm:cxn modelId="{F0F49B81-2254-4CD6-B9D1-791C97206CF5}" type="presParOf" srcId="{D16B76D8-E8A0-4509-9E1C-FB85A4CAC070}" destId="{BF98ADB8-1229-449B-B5CF-8BD11353166E}" srcOrd="12" destOrd="0" presId="urn:microsoft.com/office/officeart/2005/8/layout/list1"/>
    <dgm:cxn modelId="{1DBB3CDF-D43A-4A4A-8577-2A46B964032A}" type="presParOf" srcId="{BF98ADB8-1229-449B-B5CF-8BD11353166E}" destId="{F2FBE993-E180-4377-B683-EEC2D1976C38}" srcOrd="0" destOrd="0" presId="urn:microsoft.com/office/officeart/2005/8/layout/list1"/>
    <dgm:cxn modelId="{58AE80BF-A1A6-45B7-A34D-AEEF6D3B2F98}" type="presParOf" srcId="{BF98ADB8-1229-449B-B5CF-8BD11353166E}" destId="{F88B6F6C-58DA-4394-B2DA-8514C79565F5}" srcOrd="1" destOrd="0" presId="urn:microsoft.com/office/officeart/2005/8/layout/list1"/>
    <dgm:cxn modelId="{5A9CA85B-E4E7-46A1-BCDC-AF27E79366A9}" type="presParOf" srcId="{D16B76D8-E8A0-4509-9E1C-FB85A4CAC070}" destId="{76B8BD5A-5833-4CB6-AF59-7AA7CB6520DD}" srcOrd="13" destOrd="0" presId="urn:microsoft.com/office/officeart/2005/8/layout/list1"/>
    <dgm:cxn modelId="{3BD761DC-F5F5-440B-B1B7-368B7791ED83}" type="presParOf" srcId="{D16B76D8-E8A0-4509-9E1C-FB85A4CAC070}" destId="{D7C241E0-ADF6-4C64-A822-A809879A07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E35BD-D53F-4C60-8595-50DEFB34CE4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34B4B77-FC82-41FA-8ACA-78797A8E5525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Solicitud</a:t>
          </a:r>
        </a:p>
      </dgm:t>
    </dgm:pt>
    <dgm:pt modelId="{002C759C-1C7F-436B-BC82-212E246993CF}" type="parTrans" cxnId="{B3834678-42BF-458C-B4C3-ED63C42114DE}">
      <dgm:prSet/>
      <dgm:spPr/>
      <dgm:t>
        <a:bodyPr/>
        <a:lstStyle/>
        <a:p>
          <a:endParaRPr lang="es-ES"/>
        </a:p>
      </dgm:t>
    </dgm:pt>
    <dgm:pt modelId="{CD84ECD2-3F13-4992-B647-33A10CA8FAB3}" type="sibTrans" cxnId="{B3834678-42BF-458C-B4C3-ED63C42114DE}">
      <dgm:prSet/>
      <dgm:spPr/>
      <dgm:t>
        <a:bodyPr/>
        <a:lstStyle/>
        <a:p>
          <a:endParaRPr lang="es-ES"/>
        </a:p>
      </dgm:t>
    </dgm:pt>
    <dgm:pt modelId="{73581EAC-AAB1-4381-BCD4-6FF52FBA3E2F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Productos</a:t>
          </a:r>
        </a:p>
      </dgm:t>
    </dgm:pt>
    <dgm:pt modelId="{2F88EDFE-147D-49B9-913C-C48C997C4FE4}" type="parTrans" cxnId="{B57BF7F5-A9DB-4719-A5BE-F75D14D9CF33}">
      <dgm:prSet/>
      <dgm:spPr/>
      <dgm:t>
        <a:bodyPr/>
        <a:lstStyle/>
        <a:p>
          <a:endParaRPr lang="es-ES"/>
        </a:p>
      </dgm:t>
    </dgm:pt>
    <dgm:pt modelId="{CDA3BD47-74AC-4010-99D5-B60EF44CEF9C}" type="sibTrans" cxnId="{B57BF7F5-A9DB-4719-A5BE-F75D14D9CF33}">
      <dgm:prSet/>
      <dgm:spPr/>
      <dgm:t>
        <a:bodyPr/>
        <a:lstStyle/>
        <a:p>
          <a:endParaRPr lang="es-ES"/>
        </a:p>
      </dgm:t>
    </dgm:pt>
    <dgm:pt modelId="{8DD56912-5705-4721-8704-9A5665E221C6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Marca</a:t>
          </a:r>
        </a:p>
      </dgm:t>
    </dgm:pt>
    <dgm:pt modelId="{3B039608-0102-41E2-83B7-1BE27F90D38A}" type="parTrans" cxnId="{9F12CB33-CBFA-4239-B44C-E0C3F2E235F1}">
      <dgm:prSet/>
      <dgm:spPr/>
      <dgm:t>
        <a:bodyPr/>
        <a:lstStyle/>
        <a:p>
          <a:endParaRPr lang="es-ES"/>
        </a:p>
      </dgm:t>
    </dgm:pt>
    <dgm:pt modelId="{A66EE5D4-6AA5-4497-9813-5CED6223B579}" type="sibTrans" cxnId="{9F12CB33-CBFA-4239-B44C-E0C3F2E235F1}">
      <dgm:prSet/>
      <dgm:spPr/>
      <dgm:t>
        <a:bodyPr/>
        <a:lstStyle/>
        <a:p>
          <a:endParaRPr lang="es-ES"/>
        </a:p>
      </dgm:t>
    </dgm:pt>
    <dgm:pt modelId="{44205B51-858C-4842-B657-1DE9AA3CE2C3}" type="pres">
      <dgm:prSet presAssocID="{889E35BD-D53F-4C60-8595-50DEFB34CE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9D97F5-AD5B-4FFB-AAA5-E988BB6845E7}" type="pres">
      <dgm:prSet presAssocID="{934B4B77-FC82-41FA-8ACA-78797A8E55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FA85C-F20E-4AC8-B667-51C85CCFC685}" type="pres">
      <dgm:prSet presAssocID="{CD84ECD2-3F13-4992-B647-33A10CA8FAB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6924E3A6-F528-46AD-9858-041A8F766147}" type="pres">
      <dgm:prSet presAssocID="{CD84ECD2-3F13-4992-B647-33A10CA8FAB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A23BCD0-A6F1-4323-A9BF-6BF74A10CDBC}" type="pres">
      <dgm:prSet presAssocID="{73581EAC-AAB1-4381-BCD4-6FF52FBA3E2F}" presName="node" presStyleLbl="node1" presStyleIdx="1" presStyleCnt="3" custRadScaleRad="91528" custRadScaleInc="-1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5C604-1C8B-419D-98EE-4F09CBDC2E69}" type="pres">
      <dgm:prSet presAssocID="{CDA3BD47-74AC-4010-99D5-B60EF44CEF9C}" presName="sibTrans" presStyleLbl="sibTrans2D1" presStyleIdx="1" presStyleCnt="3" custAng="10800000" custScaleX="9554" custScaleY="11415" custLinFactX="300000" custLinFactY="-100000" custLinFactNeighborX="349021" custLinFactNeighborY="-148304"/>
      <dgm:spPr/>
      <dgm:t>
        <a:bodyPr/>
        <a:lstStyle/>
        <a:p>
          <a:endParaRPr lang="es-ES"/>
        </a:p>
      </dgm:t>
    </dgm:pt>
    <dgm:pt modelId="{EB2700BD-A1C5-4393-994D-9AFF9F1DF56A}" type="pres">
      <dgm:prSet presAssocID="{CDA3BD47-74AC-4010-99D5-B60EF44CEF9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5E787AE-B168-4AB2-8B87-2913298B9B0A}" type="pres">
      <dgm:prSet presAssocID="{8DD56912-5705-4721-8704-9A5665E221C6}" presName="node" presStyleLbl="node1" presStyleIdx="2" presStyleCnt="3" custRadScaleRad="95007" custRadScaleInc="6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BCC47-2363-451A-836F-C3EBFCC39706}" type="pres">
      <dgm:prSet presAssocID="{A66EE5D4-6AA5-4497-9813-5CED6223B579}" presName="sibTrans" presStyleLbl="sibTrans2D1" presStyleIdx="2" presStyleCnt="3" custAng="10666025"/>
      <dgm:spPr/>
      <dgm:t>
        <a:bodyPr/>
        <a:lstStyle/>
        <a:p>
          <a:endParaRPr lang="es-ES"/>
        </a:p>
      </dgm:t>
    </dgm:pt>
    <dgm:pt modelId="{6A64C0D5-374A-4E32-9118-8DA37517552E}" type="pres">
      <dgm:prSet presAssocID="{A66EE5D4-6AA5-4497-9813-5CED6223B579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E6A5EEC2-A630-41E2-B9F9-7D09CE57D90D}" type="presOf" srcId="{889E35BD-D53F-4C60-8595-50DEFB34CE4D}" destId="{44205B51-858C-4842-B657-1DE9AA3CE2C3}" srcOrd="0" destOrd="0" presId="urn:microsoft.com/office/officeart/2005/8/layout/cycle2"/>
    <dgm:cxn modelId="{AA381D21-2005-4598-8D43-47279A0A3D34}" type="presOf" srcId="{8DD56912-5705-4721-8704-9A5665E221C6}" destId="{05E787AE-B168-4AB2-8B87-2913298B9B0A}" srcOrd="0" destOrd="0" presId="urn:microsoft.com/office/officeart/2005/8/layout/cycle2"/>
    <dgm:cxn modelId="{D00BC886-D8A3-444E-9247-58F2CC7D14D6}" type="presOf" srcId="{CD84ECD2-3F13-4992-B647-33A10CA8FAB3}" destId="{6924E3A6-F528-46AD-9858-041A8F766147}" srcOrd="1" destOrd="0" presId="urn:microsoft.com/office/officeart/2005/8/layout/cycle2"/>
    <dgm:cxn modelId="{2F663806-790E-444B-AAC0-81D7C4DBF6EA}" type="presOf" srcId="{CD84ECD2-3F13-4992-B647-33A10CA8FAB3}" destId="{A5AFA85C-F20E-4AC8-B667-51C85CCFC685}" srcOrd="0" destOrd="0" presId="urn:microsoft.com/office/officeart/2005/8/layout/cycle2"/>
    <dgm:cxn modelId="{43BDCBC9-782A-4483-8083-F94D0FB48186}" type="presOf" srcId="{934B4B77-FC82-41FA-8ACA-78797A8E5525}" destId="{759D97F5-AD5B-4FFB-AAA5-E988BB6845E7}" srcOrd="0" destOrd="0" presId="urn:microsoft.com/office/officeart/2005/8/layout/cycle2"/>
    <dgm:cxn modelId="{9B534347-27A8-4C3A-8CC2-87F9589B78D8}" type="presOf" srcId="{A66EE5D4-6AA5-4497-9813-5CED6223B579}" destId="{3FBBCC47-2363-451A-836F-C3EBFCC39706}" srcOrd="0" destOrd="0" presId="urn:microsoft.com/office/officeart/2005/8/layout/cycle2"/>
    <dgm:cxn modelId="{B3834678-42BF-458C-B4C3-ED63C42114DE}" srcId="{889E35BD-D53F-4C60-8595-50DEFB34CE4D}" destId="{934B4B77-FC82-41FA-8ACA-78797A8E5525}" srcOrd="0" destOrd="0" parTransId="{002C759C-1C7F-436B-BC82-212E246993CF}" sibTransId="{CD84ECD2-3F13-4992-B647-33A10CA8FAB3}"/>
    <dgm:cxn modelId="{59171728-EAD4-4F7E-9CC7-10E7C916389E}" type="presOf" srcId="{A66EE5D4-6AA5-4497-9813-5CED6223B579}" destId="{6A64C0D5-374A-4E32-9118-8DA37517552E}" srcOrd="1" destOrd="0" presId="urn:microsoft.com/office/officeart/2005/8/layout/cycle2"/>
    <dgm:cxn modelId="{A3CAB977-E036-471F-BF8E-1A0E744720D2}" type="presOf" srcId="{CDA3BD47-74AC-4010-99D5-B60EF44CEF9C}" destId="{EB2700BD-A1C5-4393-994D-9AFF9F1DF56A}" srcOrd="1" destOrd="0" presId="urn:microsoft.com/office/officeart/2005/8/layout/cycle2"/>
    <dgm:cxn modelId="{1F815771-9D61-4FD5-94A0-07F6CE8748DE}" type="presOf" srcId="{73581EAC-AAB1-4381-BCD4-6FF52FBA3E2F}" destId="{CA23BCD0-A6F1-4323-A9BF-6BF74A10CDBC}" srcOrd="0" destOrd="0" presId="urn:microsoft.com/office/officeart/2005/8/layout/cycle2"/>
    <dgm:cxn modelId="{9F12CB33-CBFA-4239-B44C-E0C3F2E235F1}" srcId="{889E35BD-D53F-4C60-8595-50DEFB34CE4D}" destId="{8DD56912-5705-4721-8704-9A5665E221C6}" srcOrd="2" destOrd="0" parTransId="{3B039608-0102-41E2-83B7-1BE27F90D38A}" sibTransId="{A66EE5D4-6AA5-4497-9813-5CED6223B579}"/>
    <dgm:cxn modelId="{2F96895C-C74B-4046-8479-C30AA09CF41D}" type="presOf" srcId="{CDA3BD47-74AC-4010-99D5-B60EF44CEF9C}" destId="{C005C604-1C8B-419D-98EE-4F09CBDC2E69}" srcOrd="0" destOrd="0" presId="urn:microsoft.com/office/officeart/2005/8/layout/cycle2"/>
    <dgm:cxn modelId="{B57BF7F5-A9DB-4719-A5BE-F75D14D9CF33}" srcId="{889E35BD-D53F-4C60-8595-50DEFB34CE4D}" destId="{73581EAC-AAB1-4381-BCD4-6FF52FBA3E2F}" srcOrd="1" destOrd="0" parTransId="{2F88EDFE-147D-49B9-913C-C48C997C4FE4}" sibTransId="{CDA3BD47-74AC-4010-99D5-B60EF44CEF9C}"/>
    <dgm:cxn modelId="{B71D6985-F71E-4F91-A598-BAD2216C60CE}" type="presParOf" srcId="{44205B51-858C-4842-B657-1DE9AA3CE2C3}" destId="{759D97F5-AD5B-4FFB-AAA5-E988BB6845E7}" srcOrd="0" destOrd="0" presId="urn:microsoft.com/office/officeart/2005/8/layout/cycle2"/>
    <dgm:cxn modelId="{FC8E8779-63A0-48BC-91EF-E82E7F0B13F6}" type="presParOf" srcId="{44205B51-858C-4842-B657-1DE9AA3CE2C3}" destId="{A5AFA85C-F20E-4AC8-B667-51C85CCFC685}" srcOrd="1" destOrd="0" presId="urn:microsoft.com/office/officeart/2005/8/layout/cycle2"/>
    <dgm:cxn modelId="{8D6AAFD2-3F63-46AA-82C5-88437A2E2F0D}" type="presParOf" srcId="{A5AFA85C-F20E-4AC8-B667-51C85CCFC685}" destId="{6924E3A6-F528-46AD-9858-041A8F766147}" srcOrd="0" destOrd="0" presId="urn:microsoft.com/office/officeart/2005/8/layout/cycle2"/>
    <dgm:cxn modelId="{E459CD1F-C904-4537-A82D-1BD006383278}" type="presParOf" srcId="{44205B51-858C-4842-B657-1DE9AA3CE2C3}" destId="{CA23BCD0-A6F1-4323-A9BF-6BF74A10CDBC}" srcOrd="2" destOrd="0" presId="urn:microsoft.com/office/officeart/2005/8/layout/cycle2"/>
    <dgm:cxn modelId="{9F5A79BD-3A71-4F32-AB92-B2AB488FEF51}" type="presParOf" srcId="{44205B51-858C-4842-B657-1DE9AA3CE2C3}" destId="{C005C604-1C8B-419D-98EE-4F09CBDC2E69}" srcOrd="3" destOrd="0" presId="urn:microsoft.com/office/officeart/2005/8/layout/cycle2"/>
    <dgm:cxn modelId="{B1728D97-9E8E-4866-B12E-C3F99BFE5223}" type="presParOf" srcId="{C005C604-1C8B-419D-98EE-4F09CBDC2E69}" destId="{EB2700BD-A1C5-4393-994D-9AFF9F1DF56A}" srcOrd="0" destOrd="0" presId="urn:microsoft.com/office/officeart/2005/8/layout/cycle2"/>
    <dgm:cxn modelId="{D88E75C2-0648-4100-BC7C-75318AA8540F}" type="presParOf" srcId="{44205B51-858C-4842-B657-1DE9AA3CE2C3}" destId="{05E787AE-B168-4AB2-8B87-2913298B9B0A}" srcOrd="4" destOrd="0" presId="urn:microsoft.com/office/officeart/2005/8/layout/cycle2"/>
    <dgm:cxn modelId="{B7D2B03F-E641-4A2E-A7F2-35BEE1CC9412}" type="presParOf" srcId="{44205B51-858C-4842-B657-1DE9AA3CE2C3}" destId="{3FBBCC47-2363-451A-836F-C3EBFCC39706}" srcOrd="5" destOrd="0" presId="urn:microsoft.com/office/officeart/2005/8/layout/cycle2"/>
    <dgm:cxn modelId="{577CA52F-2E30-41B9-8664-9EB734D195CC}" type="presParOf" srcId="{3FBBCC47-2363-451A-836F-C3EBFCC39706}" destId="{6A64C0D5-374A-4E32-9118-8DA3751755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C4C14-C34F-4191-8CC5-D5F7DFBA5A5C}" type="doc">
      <dgm:prSet loTypeId="urn:microsoft.com/office/officeart/2005/8/layout/vList4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BEFD357-6FC7-46FD-A2F1-7311A939D31E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Base Marcaria de Aduanas:</a:t>
          </a:r>
        </a:p>
        <a:p>
          <a:endParaRPr lang="es-ES" sz="12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1927B3FC-67A8-4BCB-AAF5-C75C278274D3}" type="parTrans" cxnId="{FAFF50A5-1CE0-4881-80DC-90625E10913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40ED3D-CA0D-4DB5-86ED-619F8DAF6A8F}" type="sibTrans" cxnId="{FAFF50A5-1CE0-4881-80DC-90625E10913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A9054C-A818-4ADD-B145-3DE7A9DF6889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8,031</a:t>
          </a:r>
          <a:r>
            <a:rPr lang="es-ES" sz="1600" b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Marcas</a:t>
          </a:r>
          <a:endParaRPr lang="es-ES" sz="1600" b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4651390D-7A0A-4A58-89F0-D6DB885FBDAE}" type="parTrans" cxnId="{EF334E75-E1C1-4D7D-B44A-D2BD3C6EBD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AFBE25-EC71-4787-BAEA-62503B30590D}" type="sibTrans" cxnId="{EF334E75-E1C1-4D7D-B44A-D2BD3C6EBD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A5ED97-05B5-458B-B18E-1F27EEB54409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8,747</a:t>
          </a:r>
          <a:r>
            <a:rPr lang="es-ES" sz="1600" b="0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Registros marcarios</a:t>
          </a:r>
          <a:endParaRPr lang="es-ES" sz="1600" b="0" dirty="0">
            <a:solidFill>
              <a:schemeClr val="tx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661089AE-838E-4C2D-89F0-61A8727B551D}" type="parTrans" cxnId="{964C75EF-46EC-4341-BE60-88C584E765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79369F-4C09-442C-832A-0ED95CC9FA26}" type="sibTrans" cxnId="{964C75EF-46EC-4341-BE60-88C584E765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C576A0-F0CB-4A9E-846F-BC34CF0E867C}">
      <dgm:prSet phldrT="[Texto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0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s-E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Generales</a:t>
          </a:r>
          <a:endParaRPr lang="es-ES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/>
            <a:cs typeface="Arial" panose="020B0604020202020204" pitchFamily="34" charset="0"/>
          </a:endParaRPr>
        </a:p>
      </dgm:t>
    </dgm:pt>
    <dgm:pt modelId="{963D8D0A-385F-4158-94B9-C0BCD1F4808D}" type="parTrans" cxnId="{21E1A504-AE8D-4A3D-A2EA-E6863CB171C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E6E2CB-1518-4DE8-8255-12A46DA0F5BA}" type="sibTrans" cxnId="{21E1A504-AE8D-4A3D-A2EA-E6863CB171C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34FD8F-2988-4D40-9F9A-6307EC5451A9}">
      <dgm:prSet phldrT="[Texto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0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s-E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5,137 Consultas a las marcas</a:t>
          </a:r>
          <a:endParaRPr lang="es-ES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/>
            <a:cs typeface="Arial" panose="020B0604020202020204" pitchFamily="34" charset="0"/>
          </a:endParaRPr>
        </a:p>
      </dgm:t>
    </dgm:pt>
    <dgm:pt modelId="{8C3864D0-F7CB-4A86-8DEB-2A668A6E7820}" type="parTrans" cxnId="{756681E3-8BD2-4D66-9C6D-81AD6829D0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87C0E9-8C08-468C-A2F5-607CB5EA03E8}" type="sibTrans" cxnId="{756681E3-8BD2-4D66-9C6D-81AD6829D0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C1DFDF-B99B-4C8E-8A07-039AD42A5FAD}">
      <dgm:prSet phldrT="[Texto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0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s-E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222 Aseguramientos</a:t>
          </a:r>
          <a:endParaRPr lang="es-ES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/>
            <a:cs typeface="Arial" panose="020B0604020202020204" pitchFamily="34" charset="0"/>
          </a:endParaRPr>
        </a:p>
      </dgm:t>
    </dgm:pt>
    <dgm:pt modelId="{7B6E1960-6D97-43BA-9E12-A6AC449429F3}" type="parTrans" cxnId="{3D062588-8B9A-46F9-87F5-A57C6AC760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57606C-B1DB-45CB-B98F-7D723DDA45E4}" type="sibTrans" cxnId="{3D062588-8B9A-46F9-87F5-A57C6AC760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0A460D-7F40-4274-B295-F677A09A086D}">
      <dgm:prSet phldrT="[Texto]" custT="1"/>
      <dgm:spPr>
        <a:gradFill flip="none" rotWithShape="1">
          <a:gsLst>
            <a:gs pos="0">
              <a:srgbClr val="6CC8DB"/>
            </a:gs>
            <a:gs pos="0">
              <a:srgbClr val="04A48D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Aseguramientos según autoridad competente</a:t>
          </a:r>
        </a:p>
        <a:p>
          <a:pPr algn="l"/>
          <a:endParaRPr lang="es-ES" sz="1200" b="1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7D2AA116-27DC-4A21-BC48-F5A5891EC1DE}" type="sibTrans" cxnId="{54EEFA97-64FF-468C-A956-D6456403C1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BF227-CB5C-4E26-A3DF-C9EAECC01889}" type="parTrans" cxnId="{54EEFA97-64FF-468C-A956-D6456403C1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3B208-50A1-431D-8205-036AF7BC73AF}">
      <dgm:prSet phldrT="[Texto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0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es-E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4,092,668 piezas aseguradas</a:t>
          </a:r>
          <a:r>
            <a:rPr lang="es-ES" sz="16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 </a:t>
          </a:r>
          <a:r>
            <a:rPr lang="es-ES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principalmente bisutería, ropa, discos compactos, videojuegos, juguetes, bolígrafos, gorras, carteras, rastrillos, cepillos dentales, accesorios para celular, globos, cosméticos, cajas desensambladas e impresos, </a:t>
          </a:r>
          <a:r>
            <a:rPr lang="es-MX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rPr>
            <a:t>fibras de limpieza, rasuradoras, accesorios para dispositivos electrónicos, accesorios de higiene personal, utensilios de cocina, fundas para llaves y accesorios para carro.</a:t>
          </a:r>
          <a:endParaRPr lang="es-ES" sz="1400" b="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/>
            <a:cs typeface="Arial" panose="020B0604020202020204" pitchFamily="34" charset="0"/>
          </a:endParaRPr>
        </a:p>
      </dgm:t>
    </dgm:pt>
    <dgm:pt modelId="{8B4D5BBE-9A22-4446-B6D4-DB722D561F6B}" type="parTrans" cxnId="{7F672175-3C17-4F24-94B2-A94F9B92B33D}">
      <dgm:prSet/>
      <dgm:spPr/>
      <dgm:t>
        <a:bodyPr/>
        <a:lstStyle/>
        <a:p>
          <a:endParaRPr lang="es-ES"/>
        </a:p>
      </dgm:t>
    </dgm:pt>
    <dgm:pt modelId="{C5C4636B-D5EE-473A-AFC4-267059A15DA4}" type="sibTrans" cxnId="{7F672175-3C17-4F24-94B2-A94F9B92B33D}">
      <dgm:prSet/>
      <dgm:spPr/>
      <dgm:t>
        <a:bodyPr/>
        <a:lstStyle/>
        <a:p>
          <a:endParaRPr lang="es-ES"/>
        </a:p>
      </dgm:t>
    </dgm:pt>
    <dgm:pt modelId="{E665156B-5B13-4124-ADAA-3EE06EC4E17C}">
      <dgm:prSet phldrT="[Texto]" custT="1"/>
      <dgm:spPr>
        <a:gradFill flip="none" rotWithShape="1">
          <a:gsLst>
            <a:gs pos="0">
              <a:srgbClr val="6CC8DB"/>
            </a:gs>
            <a:gs pos="0">
              <a:srgbClr val="04A48D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PGR</a:t>
          </a:r>
          <a:r>
            <a:rPr lang="es-ES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190 aseguramientos de 1,979,574 piezas.</a:t>
          </a:r>
          <a:endParaRPr lang="es-ES" sz="16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710A7C58-E621-4118-8EAE-F7172C7E63EC}" type="parTrans" cxnId="{2CAB25ED-B474-49D2-B185-E6CDF84E407B}">
      <dgm:prSet/>
      <dgm:spPr/>
      <dgm:t>
        <a:bodyPr/>
        <a:lstStyle/>
        <a:p>
          <a:endParaRPr lang="es-ES"/>
        </a:p>
      </dgm:t>
    </dgm:pt>
    <dgm:pt modelId="{2EA53B7D-CD00-45A7-8481-029F6F363022}" type="sibTrans" cxnId="{2CAB25ED-B474-49D2-B185-E6CDF84E407B}">
      <dgm:prSet/>
      <dgm:spPr/>
      <dgm:t>
        <a:bodyPr/>
        <a:lstStyle/>
        <a:p>
          <a:endParaRPr lang="es-ES"/>
        </a:p>
      </dgm:t>
    </dgm:pt>
    <dgm:pt modelId="{0E6E7D31-0495-46E7-99BA-73C46965B837}">
      <dgm:prSet phldrT="[Texto]" custT="1"/>
      <dgm:spPr>
        <a:gradFill flip="none" rotWithShape="1">
          <a:gsLst>
            <a:gs pos="0">
              <a:srgbClr val="6CC8DB"/>
            </a:gs>
            <a:gs pos="0">
              <a:srgbClr val="04A48D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es-ES_tradn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IMPI</a:t>
          </a:r>
          <a:r>
            <a:rPr lang="es-ES_tradnl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32 aseguramientos de 2,113,094 piezas.</a:t>
          </a:r>
          <a:endParaRPr lang="es-ES" sz="16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71C57809-F3B3-4546-9209-B829FFF693F0}" type="sibTrans" cxnId="{C4DA687B-10DF-4401-84DE-C9F306715CED}">
      <dgm:prSet/>
      <dgm:spPr/>
      <dgm:t>
        <a:bodyPr/>
        <a:lstStyle/>
        <a:p>
          <a:endParaRPr lang="es-ES"/>
        </a:p>
      </dgm:t>
    </dgm:pt>
    <dgm:pt modelId="{673305D0-64E3-4E82-A0B4-8FD41FBE4447}" type="parTrans" cxnId="{C4DA687B-10DF-4401-84DE-C9F306715CED}">
      <dgm:prSet/>
      <dgm:spPr/>
      <dgm:t>
        <a:bodyPr/>
        <a:lstStyle/>
        <a:p>
          <a:endParaRPr lang="es-ES"/>
        </a:p>
      </dgm:t>
    </dgm:pt>
    <dgm:pt modelId="{899BED8F-3355-4C7A-A6AC-4A37DCA539C4}" type="pres">
      <dgm:prSet presAssocID="{4A7C4C14-C34F-4191-8CC5-D5F7DFBA5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3E7D26-A524-41EC-B793-3376E9D427BD}" type="pres">
      <dgm:prSet presAssocID="{63C576A0-F0CB-4A9E-846F-BC34CF0E867C}" presName="comp" presStyleCnt="0"/>
      <dgm:spPr/>
      <dgm:t>
        <a:bodyPr/>
        <a:lstStyle/>
        <a:p>
          <a:endParaRPr lang="es-ES"/>
        </a:p>
      </dgm:t>
    </dgm:pt>
    <dgm:pt modelId="{890402C4-6E59-4E42-9C9E-BC55E00674EF}" type="pres">
      <dgm:prSet presAssocID="{63C576A0-F0CB-4A9E-846F-BC34CF0E867C}" presName="box" presStyleLbl="node1" presStyleIdx="0" presStyleCnt="3" custScaleY="125123"/>
      <dgm:spPr/>
      <dgm:t>
        <a:bodyPr/>
        <a:lstStyle/>
        <a:p>
          <a:endParaRPr lang="es-ES"/>
        </a:p>
      </dgm:t>
    </dgm:pt>
    <dgm:pt modelId="{7FF70FC4-B959-4526-A211-94B044698816}" type="pres">
      <dgm:prSet presAssocID="{63C576A0-F0CB-4A9E-846F-BC34CF0E867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s-ES"/>
        </a:p>
      </dgm:t>
    </dgm:pt>
    <dgm:pt modelId="{82C5151D-B0F6-465D-9081-8C53D585FEA6}" type="pres">
      <dgm:prSet presAssocID="{63C576A0-F0CB-4A9E-846F-BC34CF0E86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5A0DBA-C823-4AB8-9DD4-3DB9DE1DBB7A}" type="pres">
      <dgm:prSet presAssocID="{58E6E2CB-1518-4DE8-8255-12A46DA0F5BA}" presName="spacer" presStyleCnt="0"/>
      <dgm:spPr/>
      <dgm:t>
        <a:bodyPr/>
        <a:lstStyle/>
        <a:p>
          <a:endParaRPr lang="es-ES"/>
        </a:p>
      </dgm:t>
    </dgm:pt>
    <dgm:pt modelId="{FFFCF56D-C4E0-4E9C-8898-B200A9E0D136}" type="pres">
      <dgm:prSet presAssocID="{2BEFD357-6FC7-46FD-A2F1-7311A939D31E}" presName="comp" presStyleCnt="0"/>
      <dgm:spPr/>
      <dgm:t>
        <a:bodyPr/>
        <a:lstStyle/>
        <a:p>
          <a:endParaRPr lang="es-ES"/>
        </a:p>
      </dgm:t>
    </dgm:pt>
    <dgm:pt modelId="{7AF8EFB8-35C7-45FF-A78A-7E70AF78AEE3}" type="pres">
      <dgm:prSet presAssocID="{2BEFD357-6FC7-46FD-A2F1-7311A939D31E}" presName="box" presStyleLbl="node1" presStyleIdx="1" presStyleCnt="3" custScaleY="88095" custLinFactY="17980" custLinFactNeighborY="100000"/>
      <dgm:spPr/>
      <dgm:t>
        <a:bodyPr/>
        <a:lstStyle/>
        <a:p>
          <a:endParaRPr lang="es-ES"/>
        </a:p>
      </dgm:t>
    </dgm:pt>
    <dgm:pt modelId="{44B374F1-3B91-4C4D-8DAE-433225198A7F}" type="pres">
      <dgm:prSet presAssocID="{2BEFD357-6FC7-46FD-A2F1-7311A939D31E}" presName="img" presStyleLbl="fgImgPlace1" presStyleIdx="1" presStyleCnt="3" custLinFactY="67461" custLinFactNeighborX="-3359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356E0ECD-74E7-440F-9939-66EB01AB2843}" type="pres">
      <dgm:prSet presAssocID="{2BEFD357-6FC7-46FD-A2F1-7311A939D31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70F46-102E-4877-85BD-F87DB9255AEB}" type="pres">
      <dgm:prSet presAssocID="{C240ED3D-CA0D-4DB5-86ED-619F8DAF6A8F}" presName="spacer" presStyleCnt="0"/>
      <dgm:spPr/>
      <dgm:t>
        <a:bodyPr/>
        <a:lstStyle/>
        <a:p>
          <a:endParaRPr lang="es-ES"/>
        </a:p>
      </dgm:t>
    </dgm:pt>
    <dgm:pt modelId="{804F93CD-5D1E-4B79-8AD3-48BFEF4E3826}" type="pres">
      <dgm:prSet presAssocID="{520A460D-7F40-4274-B295-F677A09A086D}" presName="comp" presStyleCnt="0"/>
      <dgm:spPr/>
      <dgm:t>
        <a:bodyPr/>
        <a:lstStyle/>
        <a:p>
          <a:endParaRPr lang="es-ES"/>
        </a:p>
      </dgm:t>
    </dgm:pt>
    <dgm:pt modelId="{0FFBCC90-87BB-4124-A893-71EBAB75CF8A}" type="pres">
      <dgm:prSet presAssocID="{520A460D-7F40-4274-B295-F677A09A086D}" presName="box" presStyleLbl="node1" presStyleIdx="2" presStyleCnt="3" custScaleY="90816" custLinFactNeighborY="-98410"/>
      <dgm:spPr/>
      <dgm:t>
        <a:bodyPr/>
        <a:lstStyle/>
        <a:p>
          <a:endParaRPr lang="es-ES"/>
        </a:p>
      </dgm:t>
    </dgm:pt>
    <dgm:pt modelId="{89A612C3-59A9-4055-BF6E-C4B6990F052E}" type="pres">
      <dgm:prSet presAssocID="{520A460D-7F40-4274-B295-F677A09A086D}" presName="img" presStyleLbl="fgImgPlace1" presStyleIdx="2" presStyleCnt="3" custLinFactY="-21211" custLinFactNeighborX="-828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ES"/>
        </a:p>
      </dgm:t>
    </dgm:pt>
    <dgm:pt modelId="{A0597DE3-82D9-49A0-861B-60D5D94280F6}" type="pres">
      <dgm:prSet presAssocID="{520A460D-7F40-4274-B295-F677A09A08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A851B3-44A9-4254-9C51-89AA109397F5}" type="presOf" srcId="{1534FD8F-2988-4D40-9F9A-6307EC5451A9}" destId="{82C5151D-B0F6-465D-9081-8C53D585FEA6}" srcOrd="1" destOrd="1" presId="urn:microsoft.com/office/officeart/2005/8/layout/vList4#1"/>
    <dgm:cxn modelId="{ABE574F2-A44B-44E1-BEAC-30FDEF90D4E3}" type="presOf" srcId="{63C576A0-F0CB-4A9E-846F-BC34CF0E867C}" destId="{890402C4-6E59-4E42-9C9E-BC55E00674EF}" srcOrd="0" destOrd="0" presId="urn:microsoft.com/office/officeart/2005/8/layout/vList4#1"/>
    <dgm:cxn modelId="{C4DA687B-10DF-4401-84DE-C9F306715CED}" srcId="{520A460D-7F40-4274-B295-F677A09A086D}" destId="{0E6E7D31-0495-46E7-99BA-73C46965B837}" srcOrd="0" destOrd="0" parTransId="{673305D0-64E3-4E82-A0B4-8FD41FBE4447}" sibTransId="{71C57809-F3B3-4546-9209-B829FFF693F0}"/>
    <dgm:cxn modelId="{7E27A87E-BC91-4F07-93B1-F51CF44A5C31}" type="presOf" srcId="{E665156B-5B13-4124-ADAA-3EE06EC4E17C}" destId="{0FFBCC90-87BB-4124-A893-71EBAB75CF8A}" srcOrd="0" destOrd="2" presId="urn:microsoft.com/office/officeart/2005/8/layout/vList4#1"/>
    <dgm:cxn modelId="{9002822F-63FF-4C7F-88C3-E2FA40B8E106}" type="presOf" srcId="{E665156B-5B13-4124-ADAA-3EE06EC4E17C}" destId="{A0597DE3-82D9-49A0-861B-60D5D94280F6}" srcOrd="1" destOrd="2" presId="urn:microsoft.com/office/officeart/2005/8/layout/vList4#1"/>
    <dgm:cxn modelId="{D4E685BF-0AC2-4F7C-999F-EAB3D5F17E20}" type="presOf" srcId="{2BEFD357-6FC7-46FD-A2F1-7311A939D31E}" destId="{356E0ECD-74E7-440F-9939-66EB01AB2843}" srcOrd="1" destOrd="0" presId="urn:microsoft.com/office/officeart/2005/8/layout/vList4#1"/>
    <dgm:cxn modelId="{5716207E-4023-48DE-B83A-6EDCCA97E594}" type="presOf" srcId="{0E6E7D31-0495-46E7-99BA-73C46965B837}" destId="{0FFBCC90-87BB-4124-A893-71EBAB75CF8A}" srcOrd="0" destOrd="1" presId="urn:microsoft.com/office/officeart/2005/8/layout/vList4#1"/>
    <dgm:cxn modelId="{6231BF1B-27A8-4895-BED1-1E0F718E2D92}" type="presOf" srcId="{1534FD8F-2988-4D40-9F9A-6307EC5451A9}" destId="{890402C4-6E59-4E42-9C9E-BC55E00674EF}" srcOrd="0" destOrd="1" presId="urn:microsoft.com/office/officeart/2005/8/layout/vList4#1"/>
    <dgm:cxn modelId="{756681E3-8BD2-4D66-9C6D-81AD6829D0EF}" srcId="{63C576A0-F0CB-4A9E-846F-BC34CF0E867C}" destId="{1534FD8F-2988-4D40-9F9A-6307EC5451A9}" srcOrd="0" destOrd="0" parTransId="{8C3864D0-F7CB-4A86-8DEB-2A668A6E7820}" sibTransId="{3587C0E9-8C08-468C-A2F5-607CB5EA03E8}"/>
    <dgm:cxn modelId="{3DE5FF13-1491-429A-BF1D-9BF3D335D07E}" type="presOf" srcId="{0E6E7D31-0495-46E7-99BA-73C46965B837}" destId="{A0597DE3-82D9-49A0-861B-60D5D94280F6}" srcOrd="1" destOrd="1" presId="urn:microsoft.com/office/officeart/2005/8/layout/vList4#1"/>
    <dgm:cxn modelId="{54EEFA97-64FF-468C-A956-D6456403C10D}" srcId="{4A7C4C14-C34F-4191-8CC5-D5F7DFBA5A5C}" destId="{520A460D-7F40-4274-B295-F677A09A086D}" srcOrd="2" destOrd="0" parTransId="{D2CBF227-CB5C-4E26-A3DF-C9EAECC01889}" sibTransId="{7D2AA116-27DC-4A21-BC48-F5A5891EC1DE}"/>
    <dgm:cxn modelId="{EF334E75-E1C1-4D7D-B44A-D2BD3C6EBDAD}" srcId="{2BEFD357-6FC7-46FD-A2F1-7311A939D31E}" destId="{EEA9054C-A818-4ADD-B145-3DE7A9DF6889}" srcOrd="0" destOrd="0" parTransId="{4651390D-7A0A-4A58-89F0-D6DB885FBDAE}" sibTransId="{3BAFBE25-EC71-4787-BAEA-62503B30590D}"/>
    <dgm:cxn modelId="{537F90CE-2685-474C-AFFF-FA954B6C213A}" type="presOf" srcId="{2BEFD357-6FC7-46FD-A2F1-7311A939D31E}" destId="{7AF8EFB8-35C7-45FF-A78A-7E70AF78AEE3}" srcOrd="0" destOrd="0" presId="urn:microsoft.com/office/officeart/2005/8/layout/vList4#1"/>
    <dgm:cxn modelId="{E9380F24-0FEB-4CDB-899C-3DB3209BE4F1}" type="presOf" srcId="{D6A5ED97-05B5-458B-B18E-1F27EEB54409}" destId="{356E0ECD-74E7-440F-9939-66EB01AB2843}" srcOrd="1" destOrd="2" presId="urn:microsoft.com/office/officeart/2005/8/layout/vList4#1"/>
    <dgm:cxn modelId="{DEC23E5C-359C-41EF-B4AA-01927017DD50}" type="presOf" srcId="{EEA9054C-A818-4ADD-B145-3DE7A9DF6889}" destId="{356E0ECD-74E7-440F-9939-66EB01AB2843}" srcOrd="1" destOrd="1" presId="urn:microsoft.com/office/officeart/2005/8/layout/vList4#1"/>
    <dgm:cxn modelId="{3D062588-8B9A-46F9-87F5-A57C6AC76049}" srcId="{63C576A0-F0CB-4A9E-846F-BC34CF0E867C}" destId="{3CC1DFDF-B99B-4C8E-8A07-039AD42A5FAD}" srcOrd="1" destOrd="0" parTransId="{7B6E1960-6D97-43BA-9E12-A6AC449429F3}" sibTransId="{CB57606C-B1DB-45CB-B98F-7D723DDA45E4}"/>
    <dgm:cxn modelId="{F488E26A-3037-4B64-8DDB-CC3E5B9CA6B3}" type="presOf" srcId="{EEA9054C-A818-4ADD-B145-3DE7A9DF6889}" destId="{7AF8EFB8-35C7-45FF-A78A-7E70AF78AEE3}" srcOrd="0" destOrd="1" presId="urn:microsoft.com/office/officeart/2005/8/layout/vList4#1"/>
    <dgm:cxn modelId="{21E1A504-AE8D-4A3D-A2EA-E6863CB171C9}" srcId="{4A7C4C14-C34F-4191-8CC5-D5F7DFBA5A5C}" destId="{63C576A0-F0CB-4A9E-846F-BC34CF0E867C}" srcOrd="0" destOrd="0" parTransId="{963D8D0A-385F-4158-94B9-C0BCD1F4808D}" sibTransId="{58E6E2CB-1518-4DE8-8255-12A46DA0F5BA}"/>
    <dgm:cxn modelId="{D6F835D9-2463-43B8-8C32-72D3F590565E}" type="presOf" srcId="{520A460D-7F40-4274-B295-F677A09A086D}" destId="{A0597DE3-82D9-49A0-861B-60D5D94280F6}" srcOrd="1" destOrd="0" presId="urn:microsoft.com/office/officeart/2005/8/layout/vList4#1"/>
    <dgm:cxn modelId="{1D83942C-6D5E-4DF5-9E98-BB339A540FB5}" type="presOf" srcId="{3CC1DFDF-B99B-4C8E-8A07-039AD42A5FAD}" destId="{890402C4-6E59-4E42-9C9E-BC55E00674EF}" srcOrd="0" destOrd="2" presId="urn:microsoft.com/office/officeart/2005/8/layout/vList4#1"/>
    <dgm:cxn modelId="{CAFA660A-29F8-4E0F-9D39-C10985BD26D1}" type="presOf" srcId="{4A7C4C14-C34F-4191-8CC5-D5F7DFBA5A5C}" destId="{899BED8F-3355-4C7A-A6AC-4A37DCA539C4}" srcOrd="0" destOrd="0" presId="urn:microsoft.com/office/officeart/2005/8/layout/vList4#1"/>
    <dgm:cxn modelId="{E5B26AC9-7412-4687-A278-D7C3E61DB98D}" type="presOf" srcId="{D6A5ED97-05B5-458B-B18E-1F27EEB54409}" destId="{7AF8EFB8-35C7-45FF-A78A-7E70AF78AEE3}" srcOrd="0" destOrd="2" presId="urn:microsoft.com/office/officeart/2005/8/layout/vList4#1"/>
    <dgm:cxn modelId="{BF898018-341E-434C-B447-F9845A8AC00F}" type="presOf" srcId="{3CC1DFDF-B99B-4C8E-8A07-039AD42A5FAD}" destId="{82C5151D-B0F6-465D-9081-8C53D585FEA6}" srcOrd="1" destOrd="2" presId="urn:microsoft.com/office/officeart/2005/8/layout/vList4#1"/>
    <dgm:cxn modelId="{0690DE5A-23AD-45F3-80AE-9253C26B0F8C}" type="presOf" srcId="{7B73B208-50A1-431D-8205-036AF7BC73AF}" destId="{82C5151D-B0F6-465D-9081-8C53D585FEA6}" srcOrd="1" destOrd="3" presId="urn:microsoft.com/office/officeart/2005/8/layout/vList4#1"/>
    <dgm:cxn modelId="{7F672175-3C17-4F24-94B2-A94F9B92B33D}" srcId="{63C576A0-F0CB-4A9E-846F-BC34CF0E867C}" destId="{7B73B208-50A1-431D-8205-036AF7BC73AF}" srcOrd="2" destOrd="0" parTransId="{8B4D5BBE-9A22-4446-B6D4-DB722D561F6B}" sibTransId="{C5C4636B-D5EE-473A-AFC4-267059A15DA4}"/>
    <dgm:cxn modelId="{FAFF50A5-1CE0-4881-80DC-90625E109138}" srcId="{4A7C4C14-C34F-4191-8CC5-D5F7DFBA5A5C}" destId="{2BEFD357-6FC7-46FD-A2F1-7311A939D31E}" srcOrd="1" destOrd="0" parTransId="{1927B3FC-67A8-4BCB-AAF5-C75C278274D3}" sibTransId="{C240ED3D-CA0D-4DB5-86ED-619F8DAF6A8F}"/>
    <dgm:cxn modelId="{0C6469E5-DA11-41DF-8465-E733C1B0AB71}" type="presOf" srcId="{520A460D-7F40-4274-B295-F677A09A086D}" destId="{0FFBCC90-87BB-4124-A893-71EBAB75CF8A}" srcOrd="0" destOrd="0" presId="urn:microsoft.com/office/officeart/2005/8/layout/vList4#1"/>
    <dgm:cxn modelId="{A381DA58-F8DC-4751-A3E4-58189A43866C}" type="presOf" srcId="{63C576A0-F0CB-4A9E-846F-BC34CF0E867C}" destId="{82C5151D-B0F6-465D-9081-8C53D585FEA6}" srcOrd="1" destOrd="0" presId="urn:microsoft.com/office/officeart/2005/8/layout/vList4#1"/>
    <dgm:cxn modelId="{2CAB25ED-B474-49D2-B185-E6CDF84E407B}" srcId="{520A460D-7F40-4274-B295-F677A09A086D}" destId="{E665156B-5B13-4124-ADAA-3EE06EC4E17C}" srcOrd="1" destOrd="0" parTransId="{710A7C58-E621-4118-8EAE-F7172C7E63EC}" sibTransId="{2EA53B7D-CD00-45A7-8481-029F6F363022}"/>
    <dgm:cxn modelId="{2691489A-42F8-40CB-8C99-E0E39EC5B20F}" type="presOf" srcId="{7B73B208-50A1-431D-8205-036AF7BC73AF}" destId="{890402C4-6E59-4E42-9C9E-BC55E00674EF}" srcOrd="0" destOrd="3" presId="urn:microsoft.com/office/officeart/2005/8/layout/vList4#1"/>
    <dgm:cxn modelId="{964C75EF-46EC-4341-BE60-88C584E76514}" srcId="{2BEFD357-6FC7-46FD-A2F1-7311A939D31E}" destId="{D6A5ED97-05B5-458B-B18E-1F27EEB54409}" srcOrd="1" destOrd="0" parTransId="{661089AE-838E-4C2D-89F0-61A8727B551D}" sibTransId="{5079369F-4C09-442C-832A-0ED95CC9FA26}"/>
    <dgm:cxn modelId="{E76ABAF8-2C19-46DE-AA97-9554E521C0C9}" type="presParOf" srcId="{899BED8F-3355-4C7A-A6AC-4A37DCA539C4}" destId="{D63E7D26-A524-41EC-B793-3376E9D427BD}" srcOrd="0" destOrd="0" presId="urn:microsoft.com/office/officeart/2005/8/layout/vList4#1"/>
    <dgm:cxn modelId="{28E9CF42-30F6-472D-9B3B-DC3E0C1BC75C}" type="presParOf" srcId="{D63E7D26-A524-41EC-B793-3376E9D427BD}" destId="{890402C4-6E59-4E42-9C9E-BC55E00674EF}" srcOrd="0" destOrd="0" presId="urn:microsoft.com/office/officeart/2005/8/layout/vList4#1"/>
    <dgm:cxn modelId="{CB0F7C08-2D09-4E9D-9C82-53012AAC1FE4}" type="presParOf" srcId="{D63E7D26-A524-41EC-B793-3376E9D427BD}" destId="{7FF70FC4-B959-4526-A211-94B044698816}" srcOrd="1" destOrd="0" presId="urn:microsoft.com/office/officeart/2005/8/layout/vList4#1"/>
    <dgm:cxn modelId="{46B1427B-10EE-46D1-BF1C-7A18294819A8}" type="presParOf" srcId="{D63E7D26-A524-41EC-B793-3376E9D427BD}" destId="{82C5151D-B0F6-465D-9081-8C53D585FEA6}" srcOrd="2" destOrd="0" presId="urn:microsoft.com/office/officeart/2005/8/layout/vList4#1"/>
    <dgm:cxn modelId="{727E51F8-AB86-4523-AA2F-44EF73863D71}" type="presParOf" srcId="{899BED8F-3355-4C7A-A6AC-4A37DCA539C4}" destId="{435A0DBA-C823-4AB8-9DD4-3DB9DE1DBB7A}" srcOrd="1" destOrd="0" presId="urn:microsoft.com/office/officeart/2005/8/layout/vList4#1"/>
    <dgm:cxn modelId="{46E14AF3-4721-499B-B6E2-AAD2AFF63828}" type="presParOf" srcId="{899BED8F-3355-4C7A-A6AC-4A37DCA539C4}" destId="{FFFCF56D-C4E0-4E9C-8898-B200A9E0D136}" srcOrd="2" destOrd="0" presId="urn:microsoft.com/office/officeart/2005/8/layout/vList4#1"/>
    <dgm:cxn modelId="{FF63AD1D-C303-4BDD-8E2C-48AE87E9F99E}" type="presParOf" srcId="{FFFCF56D-C4E0-4E9C-8898-B200A9E0D136}" destId="{7AF8EFB8-35C7-45FF-A78A-7E70AF78AEE3}" srcOrd="0" destOrd="0" presId="urn:microsoft.com/office/officeart/2005/8/layout/vList4#1"/>
    <dgm:cxn modelId="{E09BC2A8-6B31-49C4-8A08-62808DEDC258}" type="presParOf" srcId="{FFFCF56D-C4E0-4E9C-8898-B200A9E0D136}" destId="{44B374F1-3B91-4C4D-8DAE-433225198A7F}" srcOrd="1" destOrd="0" presId="urn:microsoft.com/office/officeart/2005/8/layout/vList4#1"/>
    <dgm:cxn modelId="{E8CA97CF-A600-4D94-8DD8-EF28F404BEAF}" type="presParOf" srcId="{FFFCF56D-C4E0-4E9C-8898-B200A9E0D136}" destId="{356E0ECD-74E7-440F-9939-66EB01AB2843}" srcOrd="2" destOrd="0" presId="urn:microsoft.com/office/officeart/2005/8/layout/vList4#1"/>
    <dgm:cxn modelId="{74474CFF-750A-468E-A6C0-C1CABC060597}" type="presParOf" srcId="{899BED8F-3355-4C7A-A6AC-4A37DCA539C4}" destId="{9CD70F46-102E-4877-85BD-F87DB9255AEB}" srcOrd="3" destOrd="0" presId="urn:microsoft.com/office/officeart/2005/8/layout/vList4#1"/>
    <dgm:cxn modelId="{D9554579-C068-40BC-9479-BCBBEDEE8AE1}" type="presParOf" srcId="{899BED8F-3355-4C7A-A6AC-4A37DCA539C4}" destId="{804F93CD-5D1E-4B79-8AD3-48BFEF4E3826}" srcOrd="4" destOrd="0" presId="urn:microsoft.com/office/officeart/2005/8/layout/vList4#1"/>
    <dgm:cxn modelId="{3B765E22-D822-42E3-92E1-70E5E6F993D9}" type="presParOf" srcId="{804F93CD-5D1E-4B79-8AD3-48BFEF4E3826}" destId="{0FFBCC90-87BB-4124-A893-71EBAB75CF8A}" srcOrd="0" destOrd="0" presId="urn:microsoft.com/office/officeart/2005/8/layout/vList4#1"/>
    <dgm:cxn modelId="{BB6AC9A6-73DF-4C2E-A8D8-F9D03C73C30D}" type="presParOf" srcId="{804F93CD-5D1E-4B79-8AD3-48BFEF4E3826}" destId="{89A612C3-59A9-4055-BF6E-C4B6990F052E}" srcOrd="1" destOrd="0" presId="urn:microsoft.com/office/officeart/2005/8/layout/vList4#1"/>
    <dgm:cxn modelId="{2E8199A8-5027-45F6-9E85-8F418E7AF0B0}" type="presParOf" srcId="{804F93CD-5D1E-4B79-8AD3-48BFEF4E3826}" destId="{A0597DE3-82D9-49A0-861B-60D5D94280F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EBBF9-141E-47EC-9989-7A5AA46C535C}">
      <dsp:nvSpPr>
        <dsp:cNvPr id="0" name=""/>
        <dsp:cNvSpPr/>
      </dsp:nvSpPr>
      <dsp:spPr>
        <a:xfrm>
          <a:off x="0" y="281761"/>
          <a:ext cx="82296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Expediente Electrónico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Automatización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Estadísticos automáticos y consistentes </a:t>
          </a: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de información entre las aduanas y la ACIA </a:t>
          </a: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en tiempo real</a:t>
          </a:r>
        </a:p>
      </dsp:txBody>
      <dsp:txXfrm>
        <a:off x="0" y="281761"/>
        <a:ext cx="8229600" cy="1323000"/>
      </dsp:txXfrm>
    </dsp:sp>
    <dsp:sp modelId="{8269D8A1-C468-4DBE-907D-6090841F3E7B}">
      <dsp:nvSpPr>
        <dsp:cNvPr id="0" name=""/>
        <dsp:cNvSpPr/>
      </dsp:nvSpPr>
      <dsp:spPr>
        <a:xfrm>
          <a:off x="411480" y="106345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General</a:t>
          </a:r>
        </a:p>
      </dsp:txBody>
      <dsp:txXfrm>
        <a:off x="431655" y="126520"/>
        <a:ext cx="5720370" cy="372930"/>
      </dsp:txXfrm>
    </dsp:sp>
    <dsp:sp modelId="{59368400-6A83-439D-99FB-9102A974F977}">
      <dsp:nvSpPr>
        <dsp:cNvPr id="0" name=""/>
        <dsp:cNvSpPr/>
      </dsp:nvSpPr>
      <dsp:spPr>
        <a:xfrm>
          <a:off x="0" y="1887001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Autonomía de actuación</a:t>
          </a:r>
          <a:endParaRPr lang="es-ES" sz="16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Apoyo directo de la </a:t>
          </a: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ACIA </a:t>
          </a: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para la conclusión de los expedientes</a:t>
          </a:r>
        </a:p>
      </dsp:txBody>
      <dsp:txXfrm>
        <a:off x="0" y="1887001"/>
        <a:ext cx="8229600" cy="882000"/>
      </dsp:txXfrm>
    </dsp:sp>
    <dsp:sp modelId="{3905C59D-E996-42C6-83DC-38AC869582DB}">
      <dsp:nvSpPr>
        <dsp:cNvPr id="0" name=""/>
        <dsp:cNvSpPr/>
      </dsp:nvSpPr>
      <dsp:spPr>
        <a:xfrm>
          <a:off x="411480" y="1664752"/>
          <a:ext cx="57607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Aduanas</a:t>
          </a:r>
        </a:p>
      </dsp:txBody>
      <dsp:txXfrm>
        <a:off x="431655" y="1684927"/>
        <a:ext cx="5720370" cy="372930"/>
      </dsp:txXfrm>
    </dsp:sp>
    <dsp:sp modelId="{55B2953D-97B1-426C-BCDC-2D4AF4E04A55}">
      <dsp:nvSpPr>
        <dsp:cNvPr id="0" name=""/>
        <dsp:cNvSpPr/>
      </dsp:nvSpPr>
      <dsp:spPr>
        <a:xfrm>
          <a:off x="0" y="2952410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Contacto directo con las Aduanas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Reducción de tiempo en la notificación</a:t>
          </a:r>
        </a:p>
      </dsp:txBody>
      <dsp:txXfrm>
        <a:off x="0" y="2952410"/>
        <a:ext cx="8229600" cy="882000"/>
      </dsp:txXfrm>
    </dsp:sp>
    <dsp:sp modelId="{D210EA9A-E567-4DA8-8057-38C7DAE85F1F}">
      <dsp:nvSpPr>
        <dsp:cNvPr id="0" name=""/>
        <dsp:cNvSpPr/>
      </dsp:nvSpPr>
      <dsp:spPr>
        <a:xfrm>
          <a:off x="411480" y="2844601"/>
          <a:ext cx="576072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Marcas</a:t>
          </a:r>
        </a:p>
      </dsp:txBody>
      <dsp:txXfrm>
        <a:off x="431655" y="2864776"/>
        <a:ext cx="5720370" cy="372930"/>
      </dsp:txXfrm>
    </dsp:sp>
    <dsp:sp modelId="{D7C241E0-ADF6-4C64-A822-A809879A07ED}">
      <dsp:nvSpPr>
        <dsp:cNvPr id="0" name=""/>
        <dsp:cNvSpPr/>
      </dsp:nvSpPr>
      <dsp:spPr>
        <a:xfrm>
          <a:off x="0" y="4290604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Identificación y seguimiento de asuntos con la PGR y el IMPI</a:t>
          </a:r>
          <a:endParaRPr lang="es-ES" sz="16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Seguimiento de </a:t>
          </a:r>
          <a:r>
            <a:rPr lang="es-ES" sz="160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todas las consultas</a:t>
          </a:r>
          <a:endParaRPr lang="es-ES" sz="1600" kern="1200" dirty="0">
            <a:solidFill>
              <a:schemeClr val="tx1">
                <a:lumMod val="65000"/>
                <a:lumOff val="35000"/>
              </a:schemeClr>
            </a:solidFill>
            <a:effectLst>
              <a:reflection stA="45000" endPos="11000" dist="50800" dir="5400000" sy="-100000" algn="bl" rotWithShape="0"/>
            </a:effectLst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90604"/>
        <a:ext cx="8229600" cy="1058400"/>
      </dsp:txXfrm>
    </dsp:sp>
    <dsp:sp modelId="{F88B6F6C-58DA-4394-B2DA-8514C79565F5}">
      <dsp:nvSpPr>
        <dsp:cNvPr id="0" name=""/>
        <dsp:cNvSpPr/>
      </dsp:nvSpPr>
      <dsp:spPr>
        <a:xfrm>
          <a:off x="411480" y="4008842"/>
          <a:ext cx="576072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bg1"/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ACIA</a:t>
          </a:r>
        </a:p>
      </dsp:txBody>
      <dsp:txXfrm>
        <a:off x="431655" y="4029017"/>
        <a:ext cx="572037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0.63078</cdr:x>
      <cdr:y>0.24309</cdr:y>
    </cdr:from>
    <cdr:to>
      <cdr:x>0.81835</cdr:x>
      <cdr:y>0.39827</cdr:y>
    </cdr:to>
    <cdr:sp macro="" textlink="">
      <cdr:nvSpPr>
        <cdr:cNvPr id="6" name="2 Rectángulo redondeado"/>
        <cdr:cNvSpPr/>
      </cdr:nvSpPr>
      <cdr:spPr>
        <a:xfrm xmlns:a="http://schemas.openxmlformats.org/drawingml/2006/main">
          <a:off x="2634443" y="536779"/>
          <a:ext cx="783380" cy="34265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 smtClean="0">
              <a:solidFill>
                <a:schemeClr val="tx1"/>
              </a:solidFill>
              <a:latin typeface="Soberana Sans" pitchFamily="50" charset="0"/>
            </a:rPr>
            <a:t>-</a:t>
          </a:r>
          <a:r>
            <a:rPr lang="es-MX" sz="1100" b="1" dirty="0">
              <a:solidFill>
                <a:schemeClr val="tx1"/>
              </a:solidFill>
              <a:latin typeface="Soberana Sans" pitchFamily="50" charset="0"/>
            </a:rPr>
            <a:t>4</a:t>
          </a:r>
          <a:r>
            <a:rPr lang="es-MX" sz="1100" b="1" dirty="0" smtClean="0">
              <a:solidFill>
                <a:schemeClr val="tx1"/>
              </a:solidFill>
              <a:latin typeface="Soberana Sans" pitchFamily="50" charset="0"/>
            </a:rPr>
            <a:t>9.3%</a:t>
          </a:r>
          <a:endParaRPr lang="es-MX" sz="1100" b="1" dirty="0">
            <a:solidFill>
              <a:schemeClr val="tx1"/>
            </a:solidFill>
            <a:latin typeface="Soberana Sans" pitchFamily="50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0.61207</cdr:x>
      <cdr:y>0.21696</cdr:y>
    </cdr:from>
    <cdr:to>
      <cdr:x>0.7906</cdr:x>
      <cdr:y>0.39703</cdr:y>
    </cdr:to>
    <cdr:sp macro="" textlink="">
      <cdr:nvSpPr>
        <cdr:cNvPr id="2" name="2 Rectángulo redondeado"/>
        <cdr:cNvSpPr/>
      </cdr:nvSpPr>
      <cdr:spPr>
        <a:xfrm xmlns:a="http://schemas.openxmlformats.org/drawingml/2006/main">
          <a:off x="2776669" y="430290"/>
          <a:ext cx="809902" cy="35712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itchFamily="50" charset="0"/>
              <a:ea typeface="+mn-ea"/>
              <a:cs typeface="+mn-cs"/>
            </a:rPr>
            <a:t>-</a:t>
          </a:r>
          <a:r>
            <a:rPr lang="es-MX" sz="1100" b="1" dirty="0" smtClean="0">
              <a:solidFill>
                <a:prstClr val="black"/>
              </a:solidFill>
              <a:latin typeface="Soberana Sans" pitchFamily="50" charset="0"/>
            </a:rPr>
            <a:t>51</a:t>
          </a:r>
          <a:r>
            <a: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itchFamily="50" charset="0"/>
              <a:ea typeface="+mn-ea"/>
              <a:cs typeface="+mn-cs"/>
            </a:rPr>
            <a:t>%</a:t>
          </a:r>
          <a:endParaRPr kumimoji="0" lang="es-MX" sz="11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Soberana Sans" pitchFamily="50" charset="0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0.75013</cdr:x>
      <cdr:y>0.27102</cdr:y>
    </cdr:from>
    <cdr:to>
      <cdr:x>0.95997</cdr:x>
      <cdr:y>0.39595</cdr:y>
    </cdr:to>
    <cdr:sp macro="" textlink="">
      <cdr:nvSpPr>
        <cdr:cNvPr id="2" name="2 Rectángulo redondeado"/>
        <cdr:cNvSpPr/>
      </cdr:nvSpPr>
      <cdr:spPr>
        <a:xfrm xmlns:a="http://schemas.openxmlformats.org/drawingml/2006/main">
          <a:off x="2882489" y="732655"/>
          <a:ext cx="806365" cy="33773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itchFamily="50" charset="0"/>
              <a:ea typeface="+mn-ea"/>
              <a:cs typeface="+mn-cs"/>
            </a:rPr>
            <a:t>-</a:t>
          </a:r>
          <a:r>
            <a:rPr lang="es-MX" sz="1100" b="1" dirty="0" smtClean="0">
              <a:solidFill>
                <a:prstClr val="black"/>
              </a:solidFill>
              <a:latin typeface="Soberana Sans" pitchFamily="50" charset="0"/>
            </a:rPr>
            <a:t>62.8</a:t>
          </a:r>
          <a:r>
            <a: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itchFamily="50" charset="0"/>
              <a:ea typeface="+mn-ea"/>
              <a:cs typeface="+mn-cs"/>
            </a:rPr>
            <a:t>%</a:t>
          </a:r>
          <a:endParaRPr kumimoji="0" lang="es-MX" sz="11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Soberana Sans" pitchFamily="50" charset="0"/>
            <a:ea typeface="+mn-ea"/>
            <a:cs typeface="+mn-cs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n 3" descr="Plantilla6-0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6" t="14125" r="25855" b="15253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 userDrawn="1"/>
          </p:nvSpPr>
          <p:spPr>
            <a:xfrm>
              <a:off x="0" y="400050"/>
              <a:ext cx="9144000" cy="1227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 smtClean="0"/>
            </a:p>
            <a:p>
              <a:pPr algn="ctr"/>
              <a:endParaRPr lang="es-MX" dirty="0" smtClean="0"/>
            </a:p>
            <a:p>
              <a:pPr algn="ctr"/>
              <a:endParaRPr lang="es-MX" dirty="0"/>
            </a:p>
          </p:txBody>
        </p:sp>
        <p:pic>
          <p:nvPicPr>
            <p:cNvPr id="2" name="Imagen 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" t="-1270" r="4693"/>
            <a:stretch/>
          </p:blipFill>
          <p:spPr>
            <a:xfrm>
              <a:off x="2809875" y="471901"/>
              <a:ext cx="5715000" cy="1084196"/>
            </a:xfrm>
            <a:prstGeom prst="rect">
              <a:avLst/>
            </a:prstGeom>
          </p:spPr>
        </p:pic>
        <p:grpSp>
          <p:nvGrpSpPr>
            <p:cNvPr id="21" name="Grupo 20"/>
            <p:cNvGrpSpPr/>
            <p:nvPr userDrawn="1"/>
          </p:nvGrpSpPr>
          <p:grpSpPr>
            <a:xfrm>
              <a:off x="0" y="584547"/>
              <a:ext cx="2190750" cy="777528"/>
              <a:chOff x="0" y="584547"/>
              <a:chExt cx="2190750" cy="777528"/>
            </a:xfrm>
          </p:grpSpPr>
          <p:cxnSp>
            <p:nvCxnSpPr>
              <p:cNvPr id="8" name="Conector angular 7"/>
              <p:cNvCxnSpPr/>
              <p:nvPr userDrawn="1"/>
            </p:nvCxnSpPr>
            <p:spPr>
              <a:xfrm>
                <a:off x="0" y="584547"/>
                <a:ext cx="2190750" cy="17745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1A9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angular 11"/>
              <p:cNvCxnSpPr/>
              <p:nvPr userDrawn="1"/>
            </p:nvCxnSpPr>
            <p:spPr>
              <a:xfrm flipV="1">
                <a:off x="0" y="1052098"/>
                <a:ext cx="1295400" cy="30997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4A48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/>
              <p:cNvSpPr/>
              <p:nvPr userDrawn="1"/>
            </p:nvSpPr>
            <p:spPr>
              <a:xfrm>
                <a:off x="1283495" y="979833"/>
                <a:ext cx="161925" cy="148051"/>
              </a:xfrm>
              <a:prstGeom prst="ellipse">
                <a:avLst/>
              </a:prstGeom>
              <a:solidFill>
                <a:srgbClr val="01A99C"/>
              </a:solidFill>
              <a:ln>
                <a:solidFill>
                  <a:srgbClr val="6CC8D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Elipse 19"/>
              <p:cNvSpPr/>
              <p:nvPr userDrawn="1"/>
            </p:nvSpPr>
            <p:spPr>
              <a:xfrm>
                <a:off x="2028825" y="684972"/>
                <a:ext cx="161925" cy="148051"/>
              </a:xfrm>
              <a:prstGeom prst="ellipse">
                <a:avLst/>
              </a:prstGeom>
              <a:solidFill>
                <a:srgbClr val="01A99C"/>
              </a:solidFill>
              <a:ln>
                <a:solidFill>
                  <a:srgbClr val="6CC8D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52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64239"/>
            <a:ext cx="9144000" cy="6793761"/>
            <a:chOff x="0" y="64239"/>
            <a:chExt cx="9144000" cy="6793761"/>
          </a:xfrm>
        </p:grpSpPr>
        <p:pic>
          <p:nvPicPr>
            <p:cNvPr id="5" name="Imagen 4"/>
            <p:cNvPicPr>
              <a:picLocks noChangeAspect="1"/>
            </p:cNvPicPr>
            <p:nvPr userDrawn="1"/>
          </p:nvPicPr>
          <p:blipFill rotWithShape="1">
            <a:blip r:embed="rId2"/>
            <a:srcRect l="49026" t="93801" r="7376"/>
            <a:stretch/>
          </p:blipFill>
          <p:spPr>
            <a:xfrm>
              <a:off x="0" y="6356351"/>
              <a:ext cx="9144000" cy="501649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 userDrawn="1"/>
          </p:nvSpPr>
          <p:spPr>
            <a:xfrm>
              <a:off x="1" y="557661"/>
              <a:ext cx="8515349" cy="45719"/>
            </a:xfrm>
            <a:prstGeom prst="rect">
              <a:avLst/>
            </a:prstGeom>
            <a:gradFill flip="none" rotWithShape="1">
              <a:gsLst>
                <a:gs pos="6000">
                  <a:srgbClr val="05A58D"/>
                </a:gs>
                <a:gs pos="27000">
                  <a:srgbClr val="01AFB4"/>
                </a:gs>
                <a:gs pos="35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19" y="64239"/>
              <a:ext cx="2349420" cy="434057"/>
            </a:xfrm>
            <a:prstGeom prst="rect">
              <a:avLst/>
            </a:prstGeom>
          </p:spPr>
        </p:pic>
      </p:grp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057099" y="83353"/>
            <a:ext cx="6059605" cy="4743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1pPr>
          </a:lstStyle>
          <a:p>
            <a:r>
              <a:rPr lang="es-MX" dirty="0" smtClean="0"/>
              <a:t>Título de diapositiva</a:t>
            </a: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28650" y="972604"/>
            <a:ext cx="7886700" cy="527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1pPr>
          </a:lstStyle>
          <a:p>
            <a:r>
              <a:rPr lang="es-MX" dirty="0" smtClean="0"/>
              <a:t>Contenido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499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71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28800" y="1895489"/>
            <a:ext cx="6730479" cy="4357937"/>
            <a:chOff x="2064699" y="2431066"/>
            <a:chExt cx="6494580" cy="4357937"/>
          </a:xfrm>
        </p:grpSpPr>
        <p:sp>
          <p:nvSpPr>
            <p:cNvPr id="5" name="CuadroTexto 4"/>
            <p:cNvSpPr txBox="1"/>
            <p:nvPr/>
          </p:nvSpPr>
          <p:spPr>
            <a:xfrm>
              <a:off x="2064699" y="2431066"/>
              <a:ext cx="649458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</a:t>
              </a:r>
              <a:r>
                <a:rPr lang="es-MX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Medidas en Frontera para los Derechos de Propiedad </a:t>
              </a:r>
              <a:r>
                <a:rPr lang="es-MX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Intelectual</a:t>
              </a:r>
            </a:p>
            <a:p>
              <a:pPr algn="ctr"/>
              <a:endPara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Administración Central de Investigación </a:t>
              </a:r>
              <a:r>
                <a:rPr lang="es-MX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Aduanera</a:t>
              </a:r>
              <a:endPara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522249" y="6512004"/>
              <a:ext cx="363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Noviembre 2018</a:t>
              </a:r>
              <a:endPara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0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113" y="902264"/>
            <a:ext cx="7886700" cy="5278663"/>
          </a:xfrm>
        </p:spPr>
        <p:txBody>
          <a:bodyPr/>
          <a:lstStyle/>
          <a:p>
            <a:pPr algn="just"/>
            <a:r>
              <a:rPr lang="es-MX" sz="1400" dirty="0">
                <a:solidFill>
                  <a:prstClr val="black"/>
                </a:solidFill>
              </a:rPr>
              <a:t>La ACIA funge como área coordinadora de las acciones para evitar la introducción de mercancías apócrifas; los aseguramientos los realizan las autoridades competentes en materia de propiedad intelectual (PGR e </a:t>
            </a:r>
            <a:r>
              <a:rPr lang="es-MX" sz="1400" dirty="0" smtClean="0">
                <a:solidFill>
                  <a:prstClr val="black"/>
                </a:solidFill>
              </a:rPr>
              <a:t>IMPI).</a:t>
            </a:r>
            <a:endParaRPr lang="es-MX" sz="14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3004848" y="83353"/>
            <a:ext cx="6059605" cy="70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Soberana Sans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itchFamily="50" charset="0"/>
                <a:ea typeface="+mj-ea"/>
                <a:cs typeface="+mj-cs"/>
              </a:rPr>
              <a:t>     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 enero-octubre 2017-2018</a:t>
            </a:r>
            <a:endParaRPr kumimoji="0" lang="es-MX" sz="20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8 Gráfico"/>
          <p:cNvGraphicFramePr/>
          <p:nvPr>
            <p:extLst/>
          </p:nvPr>
        </p:nvGraphicFramePr>
        <p:xfrm>
          <a:off x="4584681" y="1463256"/>
          <a:ext cx="4176464" cy="220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3 Marcador de contenido"/>
          <p:cNvGraphicFramePr>
            <a:graphicFrameLocks/>
          </p:cNvGraphicFramePr>
          <p:nvPr>
            <p:extLst/>
          </p:nvPr>
        </p:nvGraphicFramePr>
        <p:xfrm>
          <a:off x="228179" y="1657058"/>
          <a:ext cx="4536504" cy="198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4435523" y="3558955"/>
          <a:ext cx="4507955" cy="2662511"/>
        </p:xfrm>
        <a:graphic>
          <a:graphicData uri="http://schemas.openxmlformats.org/drawingml/2006/table">
            <a:tbl>
              <a:tblPr/>
              <a:tblGrid>
                <a:gridCol w="1633439">
                  <a:extLst>
                    <a:ext uri="{9D8B030D-6E8A-4147-A177-3AD203B41FA5}">
                      <a16:colId xmlns:a16="http://schemas.microsoft.com/office/drawing/2014/main" xmlns="" val="2015291903"/>
                    </a:ext>
                  </a:extLst>
                </a:gridCol>
                <a:gridCol w="725539">
                  <a:extLst>
                    <a:ext uri="{9D8B030D-6E8A-4147-A177-3AD203B41FA5}">
                      <a16:colId xmlns:a16="http://schemas.microsoft.com/office/drawing/2014/main" xmlns="" val="1695338352"/>
                    </a:ext>
                  </a:extLst>
                </a:gridCol>
                <a:gridCol w="1350192">
                  <a:extLst>
                    <a:ext uri="{9D8B030D-6E8A-4147-A177-3AD203B41FA5}">
                      <a16:colId xmlns:a16="http://schemas.microsoft.com/office/drawing/2014/main" xmlns="" val="247993201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xmlns="" val="1984691278"/>
                    </a:ext>
                  </a:extLst>
                </a:gridCol>
              </a:tblGrid>
              <a:tr h="2148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Pzas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Pzas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67949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TABACO,</a:t>
                      </a:r>
                      <a:r>
                        <a:rPr lang="es-MX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ARTICULOS PARA FUMADORES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8,119,600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COSMETICO</a:t>
                      </a:r>
                      <a:r>
                        <a:rPr lang="es-MX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ASEO PERSONAL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1,948,640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535037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COSMETICO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ASEO PERSONAL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1,617,686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COMPUTADORAS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ACCESORIOS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1,439,900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227752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JUEGOS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JUGUETES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352,982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GLOBOS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179,660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388386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HIGIENE Y BELLEZA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TELEFONOS MOVILES</a:t>
                      </a: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ACCESORIOS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157,760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219624"/>
                  </a:ext>
                </a:extLst>
              </a:tr>
              <a:tr h="246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COMPUTADORAS Y ACCESORIOS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154,650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GORRAS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150,324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427955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ACCESORIOS (LENTES)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133,427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JUEGOS Y JUGUETES</a:t>
                      </a:r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42,881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024462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ARTICULOS ESCOLARES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119,996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BOLSAS Y CARTERAS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18,160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650085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CALZADO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IMPRESOS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18,000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11035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VIDEOJUEGOS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40,997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BISUTERIA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16,536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198253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APARATOS ELECTRONICOS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ELECTRONICOS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16,504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745202"/>
                  </a:ext>
                </a:extLst>
              </a:tr>
              <a:tr h="20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104,303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86109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>
            <p:extLst/>
          </p:nvPr>
        </p:nvGraphicFramePr>
        <p:xfrm>
          <a:off x="228180" y="3671377"/>
          <a:ext cx="3842678" cy="270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67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7873" y="83353"/>
            <a:ext cx="6618831" cy="474308"/>
          </a:xfrm>
        </p:spPr>
        <p:txBody>
          <a:bodyPr/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 Marcaria de Aduanas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28650" y="791738"/>
            <a:ext cx="7886700" cy="5642516"/>
          </a:xfrm>
        </p:spPr>
        <p:txBody>
          <a:bodyPr lIns="72000">
            <a:noAutofit/>
          </a:bodyPr>
          <a:lstStyle/>
          <a:p>
            <a:pPr algn="just" defTabSz="342900">
              <a:spcAft>
                <a:spcPts val="600"/>
              </a:spcAft>
              <a:buClr>
                <a:srgbClr val="C00000"/>
              </a:buClr>
              <a:defRPr/>
            </a:pP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 una base de datos que se integra con información proporcionada de forma voluntaria por los titulares de las marcas registradas en México ante el IMPI.</a:t>
            </a:r>
          </a:p>
          <a:p>
            <a:pPr algn="just" defTabSz="342900">
              <a:spcAft>
                <a:spcPts val="600"/>
              </a:spcAft>
              <a:buClr>
                <a:srgbClr val="C00000"/>
              </a:buClr>
              <a:defRPr/>
            </a:pP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Entró en operación a nivel nacional el 2 de enero de 2012, con fundamento en la Regla de Carácter General en Materia de Comercio Exterior 2.4.11, actualmente la Regla 2.4.9 de las Reglas Generales de Comercio Exterior</a:t>
            </a:r>
          </a:p>
          <a:p>
            <a:pPr algn="just" defTabSz="342900">
              <a:defRPr/>
            </a:pPr>
            <a:endParaRPr lang="es-MX" sz="8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342900">
              <a:defRPr/>
            </a:pP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Está enlazada con el sistema </a:t>
            </a:r>
            <a:r>
              <a:rPr lang="es-MX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Marcanet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del Instituto Mexicano de la Propiedad Industrial (IMPI) y al mes de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octubre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2018, se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tienen 8,031 marcas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registradas y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8,747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registros marcarios.</a:t>
            </a:r>
          </a:p>
          <a:p>
            <a:pPr algn="just" defTabSz="342900">
              <a:defRPr/>
            </a:pPr>
            <a:endParaRPr lang="es-MX" sz="8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342900">
              <a:defRPr/>
            </a:pP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Actualmente, se está llevando a cabo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reingeniería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 cual se busca contar con:</a:t>
            </a: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defTabSz="342900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342900">
              <a:defRPr/>
            </a:pPr>
            <a:r>
              <a:rPr lang="es-MX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					</a:t>
            </a: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Blip>
                <a:blip r:embed="rId2"/>
              </a:buBlip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defTabSz="342900">
              <a:buNone/>
              <a:defRPr/>
            </a:pPr>
            <a:endParaRPr lang="es-MX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defTabSz="342900">
              <a:buNone/>
              <a:defRPr/>
            </a:pPr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 algn="just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  <a:defRPr/>
            </a:pPr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5578" y="3970064"/>
            <a:ext cx="3476277" cy="2406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75000"/>
              </a:schemeClr>
            </a:contourClr>
          </a:sp3d>
        </p:spPr>
        <p:txBody>
          <a:bodyPr wrap="square" lIns="0" rtlCol="0">
            <a:spAutoFit/>
          </a:bodyPr>
          <a:lstStyle/>
          <a:p>
            <a:pPr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Información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más detallada de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las marcas, sus titulares y/o representantes.</a:t>
            </a:r>
            <a:endParaRPr lang="es-MX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71450" lvl="1" algn="just">
              <a:spcBef>
                <a:spcPct val="20000"/>
              </a:spcBef>
              <a:defRPr/>
            </a:pPr>
            <a:endParaRPr lang="es-MX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Una base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fotográfica, características de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diseños, candados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seguridad,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fracciones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arancelarias, importadores,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entre otros datos.</a:t>
            </a:r>
            <a:endParaRPr lang="es-MX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4236946" y="4095675"/>
            <a:ext cx="687264" cy="2155593"/>
          </a:xfrm>
          <a:prstGeom prst="homePlate">
            <a:avLst>
              <a:gd name="adj" fmla="val 100000"/>
            </a:avLst>
          </a:prstGeom>
          <a:solidFill>
            <a:srgbClr val="927AAE"/>
          </a:solidFill>
          <a:ln>
            <a:noFill/>
          </a:ln>
          <a:effectLst>
            <a:outerShdw dist="63500" dir="1200000" algn="ctr">
              <a:schemeClr val="accent2">
                <a:alpha val="0"/>
              </a:schemeClr>
            </a:outerShdw>
            <a:reflection stA="45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extrusionH="1016000" contourW="12700">
            <a:bevelT w="1270000" h="1270000"/>
            <a:contourClr>
              <a:schemeClr val="bg1">
                <a:lumMod val="7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5046873" y="4634862"/>
            <a:ext cx="387167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 algn="just" defTabSz="342900">
              <a:defRPr/>
            </a:pP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Herramienta que permita a las aduanas  obtener un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análisis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ágil y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eficiente para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detección, liberación o retención </a:t>
            </a:r>
            <a:r>
              <a:rPr lang="es-MX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presuntos casos de </a:t>
            </a:r>
            <a:r>
              <a:rPr lang="es-MX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piratería.</a:t>
            </a:r>
            <a:endParaRPr lang="es-MX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6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98594" y="116632"/>
            <a:ext cx="6286581" cy="634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39813"/>
              </p:ext>
            </p:extLst>
          </p:nvPr>
        </p:nvGraphicFramePr>
        <p:xfrm>
          <a:off x="478631" y="750714"/>
          <a:ext cx="8229600" cy="583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0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7104776"/>
              </p:ext>
            </p:extLst>
          </p:nvPr>
        </p:nvGraphicFramePr>
        <p:xfrm>
          <a:off x="2838330" y="1474881"/>
          <a:ext cx="5124604" cy="350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386361" y="116632"/>
            <a:ext cx="6757639" cy="634082"/>
          </a:xfrm>
        </p:spPr>
        <p:txBody>
          <a:bodyPr/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Reingeniería de la Base Marcaria de Aduanas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950251" y="1538626"/>
            <a:ext cx="2012682" cy="1115243"/>
            <a:chOff x="374433" y="615309"/>
            <a:chExt cx="1821040" cy="3802500"/>
          </a:xfrm>
        </p:grpSpPr>
        <p:sp>
          <p:nvSpPr>
            <p:cNvPr id="7" name="Rectángulo redondeado 6"/>
            <p:cNvSpPr/>
            <p:nvPr/>
          </p:nvSpPr>
          <p:spPr>
            <a:xfrm>
              <a:off x="374433" y="615309"/>
              <a:ext cx="1821040" cy="38025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427769" y="668646"/>
              <a:ext cx="1714368" cy="3695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t" anchorCtr="0">
              <a:noAutofit/>
            </a:bodyPr>
            <a:lstStyle/>
            <a:p>
              <a:pPr marL="85725" lvl="1" indent="-85725" algn="just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Documentación</a:t>
              </a:r>
            </a:p>
            <a:p>
              <a:pPr marL="85725" lvl="1" indent="-85725" algn="just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Poder Notarial</a:t>
              </a:r>
            </a:p>
            <a:p>
              <a:pPr marL="85725" lvl="1" indent="-85725" algn="just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Revocación de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Poder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1" indent="-85725" algn="just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Autorización del Co-Titular</a:t>
              </a:r>
            </a:p>
            <a:p>
              <a:pPr marL="85725" lvl="1" indent="-85725" algn="just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Autorización del Titular</a:t>
              </a: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Reasignación 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050" dirty="0">
                <a:latin typeface="Soberana Sans" panose="02000000000000000000" pitchFamily="50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493531" y="4415666"/>
            <a:ext cx="2212284" cy="1505631"/>
            <a:chOff x="3299725" y="615309"/>
            <a:chExt cx="1977502" cy="4094394"/>
          </a:xfrm>
        </p:grpSpPr>
        <p:sp>
          <p:nvSpPr>
            <p:cNvPr id="10" name="Rectángulo redondeado 9"/>
            <p:cNvSpPr/>
            <p:nvPr/>
          </p:nvSpPr>
          <p:spPr>
            <a:xfrm>
              <a:off x="3299725" y="615309"/>
              <a:ext cx="1821040" cy="3802500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3299725" y="668642"/>
              <a:ext cx="1977502" cy="4041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t" anchorCtr="0">
              <a:noAutofit/>
            </a:bodyPr>
            <a:lstStyle/>
            <a:p>
              <a:pPr marL="85725" lvl="1" indent="-85725" algn="just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Denominación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Diseño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Contactos para el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seguimiento</a:t>
              </a:r>
            </a:p>
            <a:p>
              <a:pPr marL="0" lvl="1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de </a:t>
              </a: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las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acciones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Contacto del titular en el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extranjero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Co-Titular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 Clave de Registro de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Aduanas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75" dirty="0"/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75" dirty="0"/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75" dirty="0"/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75" dirty="0"/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75" dirty="0"/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75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119859" y="3298235"/>
            <a:ext cx="1623161" cy="2373505"/>
            <a:chOff x="6225018" y="615309"/>
            <a:chExt cx="1821040" cy="3802500"/>
          </a:xfrm>
        </p:grpSpPr>
        <p:sp>
          <p:nvSpPr>
            <p:cNvPr id="13" name="Rectángulo redondeado 12"/>
            <p:cNvSpPr/>
            <p:nvPr/>
          </p:nvSpPr>
          <p:spPr>
            <a:xfrm>
              <a:off x="6225018" y="615309"/>
              <a:ext cx="1821040" cy="3802500"/>
            </a:xfrm>
            <a:prstGeom prst="roundRect">
              <a:avLst>
                <a:gd name="adj" fmla="val 10000"/>
              </a:avLst>
            </a:prstGeom>
            <a:ln>
              <a:solidFill>
                <a:srgbClr val="9BBB59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6278354" y="668644"/>
              <a:ext cx="1714368" cy="3695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t" anchorCtr="0">
              <a:noAutofit/>
            </a:bodyPr>
            <a:lstStyle/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Aduanas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Rutas de transporte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Fabricantes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Países de producción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Licenciatarios y/o distribuidores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Imágenes (original vs falso)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Fracción arancelaria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Clase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Registro IMPI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Clave de registro de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Aduanas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55684" y="1791627"/>
            <a:ext cx="1765101" cy="1765101"/>
            <a:chOff x="1118505" y="3064390"/>
            <a:chExt cx="2353468" cy="235346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Elipse 15"/>
            <p:cNvSpPr/>
            <p:nvPr/>
          </p:nvSpPr>
          <p:spPr>
            <a:xfrm>
              <a:off x="1118505" y="3064390"/>
              <a:ext cx="2353468" cy="2353468"/>
            </a:xfrm>
            <a:prstGeom prst="ellipse">
              <a:avLst/>
            </a:prstGeom>
            <a:solidFill>
              <a:srgbClr val="B486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/>
            <p:cNvSpPr txBox="1"/>
            <p:nvPr/>
          </p:nvSpPr>
          <p:spPr>
            <a:xfrm>
              <a:off x="1543670" y="3527432"/>
              <a:ext cx="1583646" cy="1545767"/>
            </a:xfrm>
            <a:prstGeom prst="rect">
              <a:avLst/>
            </a:prstGeom>
            <a:solidFill>
              <a:srgbClr val="B4861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Titular/Rep. Legal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41370" y="3236689"/>
            <a:ext cx="1479571" cy="1744651"/>
            <a:chOff x="9150310" y="615309"/>
            <a:chExt cx="1821040" cy="4269924"/>
          </a:xfrm>
        </p:grpSpPr>
        <p:sp>
          <p:nvSpPr>
            <p:cNvPr id="19" name="Rectángulo redondeado 18"/>
            <p:cNvSpPr/>
            <p:nvPr/>
          </p:nvSpPr>
          <p:spPr>
            <a:xfrm>
              <a:off x="9150310" y="615309"/>
              <a:ext cx="1821040" cy="3802500"/>
            </a:xfrm>
            <a:prstGeom prst="roundRect">
              <a:avLst>
                <a:gd name="adj" fmla="val 10000"/>
              </a:avLst>
            </a:prstGeom>
            <a:ln>
              <a:solidFill>
                <a:srgbClr val="B48614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9203646" y="668646"/>
              <a:ext cx="1714368" cy="4216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t" anchorCtr="0">
              <a:noAutofit/>
            </a:bodyPr>
            <a:lstStyle/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Suministra la información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Datos Generales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Nacional o extranjero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Registro a través de la FIEL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Registro de diversas </a:t>
              </a:r>
              <a:r>
                <a:rPr lang="es-E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Marcas</a:t>
              </a:r>
              <a:endParaRPr lang="es-E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lecha derecha 20"/>
          <p:cNvSpPr/>
          <p:nvPr/>
        </p:nvSpPr>
        <p:spPr>
          <a:xfrm rot="18058">
            <a:off x="2495042" y="2293531"/>
            <a:ext cx="1151548" cy="5781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B48614"/>
          </a:solidFill>
          <a:ln>
            <a:solidFill>
              <a:srgbClr val="B48614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uadroTexto 21"/>
          <p:cNvSpPr txBox="1"/>
          <p:nvPr/>
        </p:nvSpPr>
        <p:spPr>
          <a:xfrm>
            <a:off x="3439910" y="1653128"/>
            <a:ext cx="149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Validación ACIA</a:t>
            </a:r>
          </a:p>
        </p:txBody>
      </p:sp>
    </p:spTree>
    <p:extLst>
      <p:ext uri="{BB962C8B-B14F-4D97-AF65-F5344CB8AC3E}">
        <p14:creationId xmlns:p14="http://schemas.microsoft.com/office/powerpoint/2010/main" val="24882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Estadísticos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865028"/>
              </p:ext>
            </p:extLst>
          </p:nvPr>
        </p:nvGraphicFramePr>
        <p:xfrm>
          <a:off x="628650" y="731520"/>
          <a:ext cx="7886700" cy="55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16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099" y="83353"/>
            <a:ext cx="6059605" cy="618926"/>
          </a:xfrm>
        </p:spPr>
        <p:txBody>
          <a:bodyPr/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Piezas aseguradas en 2018 por aduana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erias.empleo.gob.mx/resources/images/mapao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76"/>
          <a:stretch/>
        </p:blipFill>
        <p:spPr bwMode="auto">
          <a:xfrm>
            <a:off x="666694" y="557661"/>
            <a:ext cx="8136527" cy="57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628650" y="786048"/>
            <a:ext cx="364127" cy="350421"/>
          </a:xfrm>
          <a:prstGeom prst="ellipse">
            <a:avLst/>
          </a:prstGeom>
          <a:solidFill>
            <a:srgbClr val="00990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5088321" y="3085794"/>
            <a:ext cx="261529" cy="25205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082605" y="4247057"/>
            <a:ext cx="261529" cy="25205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5146900" y="4443791"/>
            <a:ext cx="261529" cy="25205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 flipH="1">
            <a:off x="5088321" y="4936794"/>
            <a:ext cx="117160" cy="13145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 flipH="1">
            <a:off x="5349849" y="4887840"/>
            <a:ext cx="117160" cy="13145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320960" y="5123134"/>
            <a:ext cx="261529" cy="252055"/>
          </a:xfrm>
          <a:prstGeom prst="ellipse">
            <a:avLst/>
          </a:prstGeom>
          <a:solidFill>
            <a:srgbClr val="6CC8DB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2189212" y="2168681"/>
            <a:ext cx="261529" cy="252055"/>
          </a:xfrm>
          <a:prstGeom prst="ellipse">
            <a:avLst/>
          </a:prstGeom>
          <a:solidFill>
            <a:srgbClr val="6CC8DB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7823242" y="4084661"/>
            <a:ext cx="261529" cy="252055"/>
          </a:xfrm>
          <a:prstGeom prst="ellipse">
            <a:avLst/>
          </a:prstGeom>
          <a:solidFill>
            <a:srgbClr val="6CC8DB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 flipH="1">
            <a:off x="3915767" y="4953569"/>
            <a:ext cx="117160" cy="131458"/>
          </a:xfrm>
          <a:prstGeom prst="ellipse">
            <a:avLst/>
          </a:prstGeom>
          <a:solidFill>
            <a:srgbClr val="6CC8DB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9877" y="1136469"/>
            <a:ext cx="721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Tijuana</a:t>
            </a:r>
          </a:p>
          <a:p>
            <a:pPr algn="ctr"/>
            <a:r>
              <a:rPr lang="es-ES" sz="1100" dirty="0" smtClean="0">
                <a:ln w="0"/>
                <a:latin typeface="Soberana Sans" panose="02000000000000000000" pitchFamily="50" charset="0"/>
              </a:rPr>
              <a:t>72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888513" y="1707016"/>
            <a:ext cx="8629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Guaymas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835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142082" y="5031941"/>
            <a:ext cx="67518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AICM</a:t>
            </a:r>
          </a:p>
          <a:p>
            <a:pPr algn="ctr"/>
            <a:r>
              <a:rPr lang="es-ES" sz="1100" dirty="0" smtClean="0">
                <a:ln w="0"/>
                <a:latin typeface="Soberana Sans" panose="02000000000000000000" pitchFamily="50" charset="0"/>
              </a:rPr>
              <a:t>14,484</a:t>
            </a:r>
            <a:endParaRPr lang="es-ES" sz="48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75193" y="4676858"/>
            <a:ext cx="767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err="1" smtClean="0">
                <a:ln w="0"/>
                <a:latin typeface="Soberana Sans" panose="02000000000000000000" pitchFamily="50" charset="0"/>
              </a:rPr>
              <a:t>Pantaco</a:t>
            </a:r>
            <a:endParaRPr lang="es-ES" sz="1200" b="0" cap="none" spc="0" dirty="0" smtClean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  <a:p>
            <a:pPr algn="ctr"/>
            <a:r>
              <a:rPr lang="es-ES" sz="1100" dirty="0" smtClean="0">
                <a:ln w="0"/>
                <a:latin typeface="Soberana Sans" panose="02000000000000000000" pitchFamily="50" charset="0"/>
              </a:rPr>
              <a:t>26,201</a:t>
            </a:r>
            <a:endParaRPr lang="es-ES" sz="48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516618" y="4788574"/>
            <a:ext cx="67518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Toluca</a:t>
            </a:r>
          </a:p>
          <a:p>
            <a:pPr algn="ctr"/>
            <a:r>
              <a:rPr lang="es-ES" sz="1100" dirty="0" smtClean="0">
                <a:ln w="0"/>
                <a:latin typeface="Soberana Sans" panose="02000000000000000000" pitchFamily="50" charset="0"/>
              </a:rPr>
              <a:t>32,226</a:t>
            </a:r>
            <a:endParaRPr lang="es-ES" sz="48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813179" y="4036825"/>
            <a:ext cx="928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Querétaro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576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746648" y="2670851"/>
            <a:ext cx="9448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Monterrey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2,276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688033" y="3846658"/>
            <a:ext cx="1050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Guadalajara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14,985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40466" y="4791871"/>
            <a:ext cx="9589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Manzanillo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3,054,543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881490" y="5338577"/>
            <a:ext cx="1381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Lázaro Cárdenas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946,191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490388" y="3669718"/>
            <a:ext cx="8178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Progreso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198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9" name="Elipse 28"/>
          <p:cNvSpPr/>
          <p:nvPr/>
        </p:nvSpPr>
        <p:spPr>
          <a:xfrm flipH="1">
            <a:off x="7431808" y="4966212"/>
            <a:ext cx="117160" cy="131458"/>
          </a:xfrm>
          <a:prstGeom prst="ellipse">
            <a:avLst/>
          </a:prstGeom>
          <a:solidFill>
            <a:srgbClr val="6CC8DB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811709" y="4546326"/>
            <a:ext cx="9751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Ciudad del </a:t>
            </a:r>
          </a:p>
          <a:p>
            <a:pPr algn="ctr"/>
            <a:r>
              <a:rPr lang="es-ES" sz="1200" b="0" cap="none" spc="0" dirty="0" smtClean="0">
                <a:ln w="0"/>
                <a:solidFill>
                  <a:schemeClr val="tx1"/>
                </a:solidFill>
                <a:latin typeface="Soberana Sans" panose="02000000000000000000" pitchFamily="50" charset="0"/>
              </a:rPr>
              <a:t>Carmen</a:t>
            </a:r>
          </a:p>
          <a:p>
            <a:pPr algn="ctr"/>
            <a:r>
              <a:rPr lang="es-ES" sz="1200" dirty="0" smtClean="0">
                <a:ln w="0"/>
                <a:latin typeface="Soberana Sans" panose="02000000000000000000" pitchFamily="50" charset="0"/>
              </a:rPr>
              <a:t>81</a:t>
            </a:r>
            <a:endParaRPr lang="es-ES" sz="5400" b="0" cap="none" spc="0" dirty="0">
              <a:ln w="0"/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5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Inicios de procedimiento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800649"/>
            <a:ext cx="7886700" cy="5278663"/>
          </a:xfrm>
        </p:spPr>
        <p:txBody>
          <a:bodyPr/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aseguramientos se traducen en más de 4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millones de piezas detectadas de la siguiente manera: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70443"/>
              </p:ext>
            </p:extLst>
          </p:nvPr>
        </p:nvGraphicFramePr>
        <p:xfrm>
          <a:off x="617953" y="1673535"/>
          <a:ext cx="3281472" cy="159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862">
                  <a:extLst>
                    <a:ext uri="{9D8B030D-6E8A-4147-A177-3AD203B41FA5}">
                      <a16:colId xmlns:a16="http://schemas.microsoft.com/office/drawing/2014/main" xmlns="" val="1859644702"/>
                    </a:ext>
                  </a:extLst>
                </a:gridCol>
                <a:gridCol w="954610">
                  <a:extLst>
                    <a:ext uri="{9D8B030D-6E8A-4147-A177-3AD203B41FA5}">
                      <a16:colId xmlns:a16="http://schemas.microsoft.com/office/drawing/2014/main" xmlns="" val="232769573"/>
                    </a:ext>
                  </a:extLst>
                </a:gridCol>
              </a:tblGrid>
              <a:tr h="316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MERCANCÍA</a:t>
                      </a:r>
                    </a:p>
                  </a:txBody>
                  <a:tcPr marL="0" marR="0" marT="0" marB="0" anchor="ctr">
                    <a:solidFill>
                      <a:srgbClr val="04A48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PIEZAS</a:t>
                      </a:r>
                      <a:endParaRPr lang="es-MX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4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81651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FRONTERIZAS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72</a:t>
                      </a:r>
                      <a:endParaRPr lang="es-MX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596420"/>
                  </a:ext>
                </a:extLst>
              </a:tr>
              <a:tr h="316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MARÍTIMAS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4,001,848</a:t>
                      </a:r>
                      <a:endParaRPr lang="es-MX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044566"/>
                  </a:ext>
                </a:extLst>
              </a:tr>
              <a:tr h="316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INTERIORES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90,748</a:t>
                      </a:r>
                      <a:endParaRPr lang="es-MX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92554"/>
                  </a:ext>
                </a:extLst>
              </a:tr>
              <a:tr h="316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4,092,668</a:t>
                      </a:r>
                      <a:endParaRPr lang="es-MX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004571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885159"/>
              </p:ext>
            </p:extLst>
          </p:nvPr>
        </p:nvGraphicFramePr>
        <p:xfrm>
          <a:off x="-139344" y="35876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414554"/>
              </p:ext>
            </p:extLst>
          </p:nvPr>
        </p:nvGraphicFramePr>
        <p:xfrm>
          <a:off x="4965886" y="1182801"/>
          <a:ext cx="3658403" cy="287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4069723" y="3905644"/>
            <a:ext cx="4554565" cy="1235699"/>
          </a:xfrm>
        </p:spPr>
        <p:txBody>
          <a:bodyPr lIns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Las marcas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 mayor número de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piezas aseguradas son: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Greenpad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Gillette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Colgate, 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Zon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s-MX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Popsockets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Anastasia Beverly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Hills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Globosinter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Scourer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Anagram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International, Mac, Lego, Apple, Mochilas y Novedades, Samsung, </a:t>
            </a:r>
            <a:r>
              <a:rPr lang="es-MX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Stila</a:t>
            </a:r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 Carolina Herrera.</a:t>
            </a:r>
            <a:endParaRPr lang="es-MX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 defTabSz="342900">
              <a:buFont typeface="Arial"/>
              <a:buNone/>
              <a:defRPr/>
            </a:pPr>
            <a:endParaRPr lang="es-MX" sz="16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 defTabSz="342900">
              <a:buFont typeface="Arial"/>
              <a:buNone/>
              <a:defRPr/>
            </a:pPr>
            <a:endParaRPr lang="es-MX" sz="19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57175" indent="-257175" algn="just" defTabSz="342900">
              <a:buFont typeface="Arial"/>
              <a:buBlip>
                <a:blip r:embed="rId4"/>
              </a:buBlip>
              <a:defRPr/>
            </a:pPr>
            <a:endParaRPr lang="es-MX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4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 algn="just">
              <a:buFont typeface="Arial"/>
              <a:buNone/>
              <a:defRPr/>
            </a:pPr>
            <a:endParaRPr lang="es-MX" sz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>
              <a:defRPr/>
            </a:pPr>
            <a:endParaRPr lang="es-MX" sz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Font typeface="Arial"/>
              <a:buNone/>
              <a:defRPr/>
            </a:pPr>
            <a:endParaRPr lang="es-MX" sz="16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Font typeface="Arial"/>
              <a:buNone/>
              <a:defRPr/>
            </a:pPr>
            <a:endParaRPr lang="es-MX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97819" y="51286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 enviaron 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5,137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consultas a los titulares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y/o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representantes de las marcas, de las cuales sólo en el 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11%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las consultas se inició  procedimiento:</a:t>
            </a:r>
          </a:p>
          <a:p>
            <a:pPr algn="just">
              <a:defRPr/>
            </a:pPr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		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222 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aseguramientos.</a:t>
            </a:r>
          </a:p>
        </p:txBody>
      </p:sp>
    </p:spTree>
    <p:extLst>
      <p:ext uri="{BB962C8B-B14F-4D97-AF65-F5344CB8AC3E}">
        <p14:creationId xmlns:p14="http://schemas.microsoft.com/office/powerpoint/2010/main" val="70629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9068" y="654052"/>
            <a:ext cx="8783637" cy="5776913"/>
            <a:chOff x="65" y="500"/>
            <a:chExt cx="5533" cy="3639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81" y="500"/>
              <a:ext cx="5056" cy="3620"/>
              <a:chOff x="281" y="500"/>
              <a:chExt cx="5056" cy="3620"/>
            </a:xfrm>
          </p:grpSpPr>
          <p:pic>
            <p:nvPicPr>
              <p:cNvPr id="60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1283"/>
                <a:ext cx="672" cy="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6" name="Freeform 6"/>
              <p:cNvSpPr>
                <a:spLocks noEditPoints="1"/>
              </p:cNvSpPr>
              <p:nvPr/>
            </p:nvSpPr>
            <p:spPr bwMode="auto">
              <a:xfrm>
                <a:off x="2377" y="1275"/>
                <a:ext cx="677" cy="994"/>
              </a:xfrm>
              <a:custGeom>
                <a:avLst/>
                <a:gdLst>
                  <a:gd name="T0" fmla="*/ 1025 w 1383"/>
                  <a:gd name="T1" fmla="*/ 2089 h 2107"/>
                  <a:gd name="T2" fmla="*/ 795 w 1383"/>
                  <a:gd name="T3" fmla="*/ 1987 h 2107"/>
                  <a:gd name="T4" fmla="*/ 840 w 1383"/>
                  <a:gd name="T5" fmla="*/ 2005 h 2107"/>
                  <a:gd name="T6" fmla="*/ 924 w 1383"/>
                  <a:gd name="T7" fmla="*/ 2035 h 2107"/>
                  <a:gd name="T8" fmla="*/ 926 w 1383"/>
                  <a:gd name="T9" fmla="*/ 2035 h 2107"/>
                  <a:gd name="T10" fmla="*/ 830 w 1383"/>
                  <a:gd name="T11" fmla="*/ 2009 h 2107"/>
                  <a:gd name="T12" fmla="*/ 795 w 1383"/>
                  <a:gd name="T13" fmla="*/ 1986 h 2107"/>
                  <a:gd name="T14" fmla="*/ 656 w 1383"/>
                  <a:gd name="T15" fmla="*/ 1909 h 2107"/>
                  <a:gd name="T16" fmla="*/ 723 w 1383"/>
                  <a:gd name="T17" fmla="*/ 1929 h 2107"/>
                  <a:gd name="T18" fmla="*/ 723 w 1383"/>
                  <a:gd name="T19" fmla="*/ 1928 h 2107"/>
                  <a:gd name="T20" fmla="*/ 1039 w 1383"/>
                  <a:gd name="T21" fmla="*/ 1950 h 2107"/>
                  <a:gd name="T22" fmla="*/ 632 w 1383"/>
                  <a:gd name="T23" fmla="*/ 1907 h 2107"/>
                  <a:gd name="T24" fmla="*/ 415 w 1383"/>
                  <a:gd name="T25" fmla="*/ 1903 h 2107"/>
                  <a:gd name="T26" fmla="*/ 396 w 1383"/>
                  <a:gd name="T27" fmla="*/ 1915 h 2107"/>
                  <a:gd name="T28" fmla="*/ 119 w 1383"/>
                  <a:gd name="T29" fmla="*/ 1872 h 2107"/>
                  <a:gd name="T30" fmla="*/ 184 w 1383"/>
                  <a:gd name="T31" fmla="*/ 1959 h 2107"/>
                  <a:gd name="T32" fmla="*/ 294 w 1383"/>
                  <a:gd name="T33" fmla="*/ 2020 h 2107"/>
                  <a:gd name="T34" fmla="*/ 377 w 1383"/>
                  <a:gd name="T35" fmla="*/ 1968 h 2107"/>
                  <a:gd name="T36" fmla="*/ 299 w 1383"/>
                  <a:gd name="T37" fmla="*/ 2017 h 2107"/>
                  <a:gd name="T38" fmla="*/ 199 w 1383"/>
                  <a:gd name="T39" fmla="*/ 1998 h 2107"/>
                  <a:gd name="T40" fmla="*/ 130 w 1383"/>
                  <a:gd name="T41" fmla="*/ 1881 h 2107"/>
                  <a:gd name="T42" fmla="*/ 1222 w 1383"/>
                  <a:gd name="T43" fmla="*/ 1822 h 2107"/>
                  <a:gd name="T44" fmla="*/ 1220 w 1383"/>
                  <a:gd name="T45" fmla="*/ 1820 h 2107"/>
                  <a:gd name="T46" fmla="*/ 1117 w 1383"/>
                  <a:gd name="T47" fmla="*/ 1769 h 2107"/>
                  <a:gd name="T48" fmla="*/ 127 w 1383"/>
                  <a:gd name="T49" fmla="*/ 1751 h 2107"/>
                  <a:gd name="T50" fmla="*/ 159 w 1383"/>
                  <a:gd name="T51" fmla="*/ 1823 h 2107"/>
                  <a:gd name="T52" fmla="*/ 129 w 1383"/>
                  <a:gd name="T53" fmla="*/ 1747 h 2107"/>
                  <a:gd name="T54" fmla="*/ 1115 w 1383"/>
                  <a:gd name="T55" fmla="*/ 1717 h 2107"/>
                  <a:gd name="T56" fmla="*/ 1084 w 1383"/>
                  <a:gd name="T57" fmla="*/ 1703 h 2107"/>
                  <a:gd name="T58" fmla="*/ 1035 w 1383"/>
                  <a:gd name="T59" fmla="*/ 1652 h 2107"/>
                  <a:gd name="T60" fmla="*/ 1003 w 1383"/>
                  <a:gd name="T61" fmla="*/ 1564 h 2107"/>
                  <a:gd name="T62" fmla="*/ 178 w 1383"/>
                  <a:gd name="T63" fmla="*/ 1591 h 2107"/>
                  <a:gd name="T64" fmla="*/ 179 w 1383"/>
                  <a:gd name="T65" fmla="*/ 1586 h 2107"/>
                  <a:gd name="T66" fmla="*/ 923 w 1383"/>
                  <a:gd name="T67" fmla="*/ 1435 h 2107"/>
                  <a:gd name="T68" fmla="*/ 144 w 1383"/>
                  <a:gd name="T69" fmla="*/ 1358 h 2107"/>
                  <a:gd name="T70" fmla="*/ 145 w 1383"/>
                  <a:gd name="T71" fmla="*/ 1354 h 2107"/>
                  <a:gd name="T72" fmla="*/ 1107 w 1383"/>
                  <a:gd name="T73" fmla="*/ 1276 h 2107"/>
                  <a:gd name="T74" fmla="*/ 1083 w 1383"/>
                  <a:gd name="T75" fmla="*/ 1125 h 2107"/>
                  <a:gd name="T76" fmla="*/ 1087 w 1383"/>
                  <a:gd name="T77" fmla="*/ 1109 h 2107"/>
                  <a:gd name="T78" fmla="*/ 1027 w 1383"/>
                  <a:gd name="T79" fmla="*/ 1124 h 2107"/>
                  <a:gd name="T80" fmla="*/ 1189 w 1383"/>
                  <a:gd name="T81" fmla="*/ 931 h 2107"/>
                  <a:gd name="T82" fmla="*/ 19 w 1383"/>
                  <a:gd name="T83" fmla="*/ 931 h 2107"/>
                  <a:gd name="T84" fmla="*/ 1276 w 1383"/>
                  <a:gd name="T85" fmla="*/ 825 h 2107"/>
                  <a:gd name="T86" fmla="*/ 1275 w 1383"/>
                  <a:gd name="T87" fmla="*/ 825 h 2107"/>
                  <a:gd name="T88" fmla="*/ 454 w 1383"/>
                  <a:gd name="T89" fmla="*/ 52 h 2107"/>
                  <a:gd name="T90" fmla="*/ 281 w 1383"/>
                  <a:gd name="T91" fmla="*/ 360 h 2107"/>
                  <a:gd name="T92" fmla="*/ 491 w 1383"/>
                  <a:gd name="T93" fmla="*/ 66 h 2107"/>
                  <a:gd name="T94" fmla="*/ 677 w 1383"/>
                  <a:gd name="T95" fmla="*/ 48 h 2107"/>
                  <a:gd name="T96" fmla="*/ 897 w 1383"/>
                  <a:gd name="T97" fmla="*/ 124 h 2107"/>
                  <a:gd name="T98" fmla="*/ 985 w 1383"/>
                  <a:gd name="T99" fmla="*/ 217 h 2107"/>
                  <a:gd name="T100" fmla="*/ 1206 w 1383"/>
                  <a:gd name="T101" fmla="*/ 556 h 2107"/>
                  <a:gd name="T102" fmla="*/ 1364 w 1383"/>
                  <a:gd name="T103" fmla="*/ 814 h 2107"/>
                  <a:gd name="T104" fmla="*/ 1339 w 1383"/>
                  <a:gd name="T105" fmla="*/ 746 h 2107"/>
                  <a:gd name="T106" fmla="*/ 1113 w 1383"/>
                  <a:gd name="T107" fmla="*/ 319 h 2107"/>
                  <a:gd name="T108" fmla="*/ 948 w 1383"/>
                  <a:gd name="T109" fmla="*/ 153 h 2107"/>
                  <a:gd name="T110" fmla="*/ 828 w 1383"/>
                  <a:gd name="T111" fmla="*/ 50 h 2107"/>
                  <a:gd name="T112" fmla="*/ 650 w 1383"/>
                  <a:gd name="T113" fmla="*/ 30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3" h="2107">
                    <a:moveTo>
                      <a:pt x="1025" y="2089"/>
                    </a:moveTo>
                    <a:cubicBezTo>
                      <a:pt x="1024" y="2089"/>
                      <a:pt x="1023" y="2089"/>
                      <a:pt x="1022" y="2089"/>
                    </a:cubicBezTo>
                    <a:cubicBezTo>
                      <a:pt x="1023" y="2089"/>
                      <a:pt x="1023" y="2089"/>
                      <a:pt x="1024" y="2089"/>
                    </a:cubicBezTo>
                    <a:cubicBezTo>
                      <a:pt x="1026" y="2089"/>
                      <a:pt x="1029" y="2090"/>
                      <a:pt x="1030" y="2091"/>
                    </a:cubicBezTo>
                    <a:cubicBezTo>
                      <a:pt x="1034" y="2095"/>
                      <a:pt x="1034" y="2095"/>
                      <a:pt x="1034" y="2095"/>
                    </a:cubicBezTo>
                    <a:cubicBezTo>
                      <a:pt x="1034" y="2095"/>
                      <a:pt x="1035" y="2095"/>
                      <a:pt x="1035" y="2095"/>
                    </a:cubicBezTo>
                    <a:cubicBezTo>
                      <a:pt x="1032" y="2092"/>
                      <a:pt x="1032" y="2092"/>
                      <a:pt x="1032" y="2092"/>
                    </a:cubicBezTo>
                    <a:cubicBezTo>
                      <a:pt x="1030" y="2090"/>
                      <a:pt x="1027" y="2089"/>
                      <a:pt x="1025" y="2089"/>
                    </a:cubicBezTo>
                    <a:moveTo>
                      <a:pt x="1037" y="2013"/>
                    </a:moveTo>
                    <a:cubicBezTo>
                      <a:pt x="1037" y="2013"/>
                      <a:pt x="1037" y="2013"/>
                      <a:pt x="1037" y="2013"/>
                    </a:cubicBezTo>
                    <a:cubicBezTo>
                      <a:pt x="1037" y="2015"/>
                      <a:pt x="1038" y="2016"/>
                      <a:pt x="1038" y="2017"/>
                    </a:cubicBezTo>
                    <a:cubicBezTo>
                      <a:pt x="1044" y="2030"/>
                      <a:pt x="1044" y="2030"/>
                      <a:pt x="1044" y="2030"/>
                    </a:cubicBezTo>
                    <a:cubicBezTo>
                      <a:pt x="1038" y="2016"/>
                      <a:pt x="1038" y="2016"/>
                      <a:pt x="1038" y="2016"/>
                    </a:cubicBezTo>
                    <a:cubicBezTo>
                      <a:pt x="1038" y="2015"/>
                      <a:pt x="1037" y="2014"/>
                      <a:pt x="1037" y="2013"/>
                    </a:cubicBezTo>
                    <a:moveTo>
                      <a:pt x="795" y="1986"/>
                    </a:moveTo>
                    <a:cubicBezTo>
                      <a:pt x="795" y="1986"/>
                      <a:pt x="795" y="1987"/>
                      <a:pt x="795" y="1987"/>
                    </a:cubicBezTo>
                    <a:cubicBezTo>
                      <a:pt x="795" y="2009"/>
                      <a:pt x="795" y="2009"/>
                      <a:pt x="795" y="2009"/>
                    </a:cubicBezTo>
                    <a:cubicBezTo>
                      <a:pt x="800" y="2012"/>
                      <a:pt x="800" y="2012"/>
                      <a:pt x="800" y="2012"/>
                    </a:cubicBezTo>
                    <a:cubicBezTo>
                      <a:pt x="805" y="2012"/>
                      <a:pt x="805" y="2012"/>
                      <a:pt x="805" y="2012"/>
                    </a:cubicBezTo>
                    <a:cubicBezTo>
                      <a:pt x="806" y="2012"/>
                      <a:pt x="808" y="2013"/>
                      <a:pt x="809" y="2013"/>
                    </a:cubicBezTo>
                    <a:cubicBezTo>
                      <a:pt x="818" y="2017"/>
                      <a:pt x="818" y="2017"/>
                      <a:pt x="818" y="2017"/>
                    </a:cubicBezTo>
                    <a:cubicBezTo>
                      <a:pt x="828" y="2010"/>
                      <a:pt x="828" y="2010"/>
                      <a:pt x="828" y="2010"/>
                    </a:cubicBezTo>
                    <a:cubicBezTo>
                      <a:pt x="828" y="2009"/>
                      <a:pt x="829" y="2009"/>
                      <a:pt x="830" y="2009"/>
                    </a:cubicBezTo>
                    <a:cubicBezTo>
                      <a:pt x="840" y="2005"/>
                      <a:pt x="840" y="2005"/>
                      <a:pt x="840" y="2005"/>
                    </a:cubicBezTo>
                    <a:cubicBezTo>
                      <a:pt x="841" y="2004"/>
                      <a:pt x="842" y="2004"/>
                      <a:pt x="843" y="2004"/>
                    </a:cubicBezTo>
                    <a:cubicBezTo>
                      <a:pt x="876" y="2002"/>
                      <a:pt x="876" y="2002"/>
                      <a:pt x="876" y="2002"/>
                    </a:cubicBezTo>
                    <a:cubicBezTo>
                      <a:pt x="882" y="1999"/>
                      <a:pt x="882" y="1999"/>
                      <a:pt x="882" y="1999"/>
                    </a:cubicBezTo>
                    <a:cubicBezTo>
                      <a:pt x="884" y="1998"/>
                      <a:pt x="885" y="1998"/>
                      <a:pt x="887" y="1998"/>
                    </a:cubicBezTo>
                    <a:cubicBezTo>
                      <a:pt x="893" y="1998"/>
                      <a:pt x="893" y="1998"/>
                      <a:pt x="893" y="1998"/>
                    </a:cubicBezTo>
                    <a:cubicBezTo>
                      <a:pt x="896" y="1998"/>
                      <a:pt x="899" y="1999"/>
                      <a:pt x="900" y="2002"/>
                    </a:cubicBezTo>
                    <a:cubicBezTo>
                      <a:pt x="925" y="2035"/>
                      <a:pt x="925" y="2035"/>
                      <a:pt x="925" y="2035"/>
                    </a:cubicBezTo>
                    <a:cubicBezTo>
                      <a:pt x="924" y="2035"/>
                      <a:pt x="924" y="2035"/>
                      <a:pt x="924" y="2035"/>
                    </a:cubicBezTo>
                    <a:cubicBezTo>
                      <a:pt x="961" y="2085"/>
                      <a:pt x="961" y="2085"/>
                      <a:pt x="961" y="2085"/>
                    </a:cubicBezTo>
                    <a:cubicBezTo>
                      <a:pt x="987" y="2104"/>
                      <a:pt x="987" y="2104"/>
                      <a:pt x="987" y="2104"/>
                    </a:cubicBezTo>
                    <a:cubicBezTo>
                      <a:pt x="1000" y="2107"/>
                      <a:pt x="1000" y="2107"/>
                      <a:pt x="1000" y="2107"/>
                    </a:cubicBezTo>
                    <a:cubicBezTo>
                      <a:pt x="1001" y="2107"/>
                      <a:pt x="1001" y="2107"/>
                      <a:pt x="1001" y="2107"/>
                    </a:cubicBezTo>
                    <a:cubicBezTo>
                      <a:pt x="987" y="2104"/>
                      <a:pt x="987" y="2104"/>
                      <a:pt x="987" y="2104"/>
                    </a:cubicBezTo>
                    <a:cubicBezTo>
                      <a:pt x="962" y="2085"/>
                      <a:pt x="962" y="2085"/>
                      <a:pt x="962" y="2085"/>
                    </a:cubicBezTo>
                    <a:cubicBezTo>
                      <a:pt x="926" y="2035"/>
                      <a:pt x="926" y="2035"/>
                      <a:pt x="926" y="2035"/>
                    </a:cubicBezTo>
                    <a:cubicBezTo>
                      <a:pt x="926" y="2035"/>
                      <a:pt x="926" y="2035"/>
                      <a:pt x="926" y="2035"/>
                    </a:cubicBezTo>
                    <a:cubicBezTo>
                      <a:pt x="900" y="2001"/>
                      <a:pt x="900" y="2001"/>
                      <a:pt x="900" y="2001"/>
                    </a:cubicBezTo>
                    <a:cubicBezTo>
                      <a:pt x="899" y="1999"/>
                      <a:pt x="896" y="1997"/>
                      <a:pt x="893" y="1997"/>
                    </a:cubicBezTo>
                    <a:cubicBezTo>
                      <a:pt x="887" y="1997"/>
                      <a:pt x="887" y="1997"/>
                      <a:pt x="887" y="1997"/>
                    </a:cubicBezTo>
                    <a:cubicBezTo>
                      <a:pt x="885" y="1997"/>
                      <a:pt x="884" y="1998"/>
                      <a:pt x="882" y="1998"/>
                    </a:cubicBezTo>
                    <a:cubicBezTo>
                      <a:pt x="876" y="2002"/>
                      <a:pt x="876" y="2002"/>
                      <a:pt x="876" y="2002"/>
                    </a:cubicBezTo>
                    <a:cubicBezTo>
                      <a:pt x="843" y="2004"/>
                      <a:pt x="843" y="2004"/>
                      <a:pt x="843" y="2004"/>
                    </a:cubicBezTo>
                    <a:cubicBezTo>
                      <a:pt x="842" y="2004"/>
                      <a:pt x="841" y="2004"/>
                      <a:pt x="840" y="2004"/>
                    </a:cubicBezTo>
                    <a:cubicBezTo>
                      <a:pt x="830" y="2009"/>
                      <a:pt x="830" y="2009"/>
                      <a:pt x="830" y="2009"/>
                    </a:cubicBezTo>
                    <a:cubicBezTo>
                      <a:pt x="829" y="2009"/>
                      <a:pt x="828" y="2009"/>
                      <a:pt x="828" y="2010"/>
                    </a:cubicBezTo>
                    <a:cubicBezTo>
                      <a:pt x="818" y="2017"/>
                      <a:pt x="818" y="2017"/>
                      <a:pt x="818" y="2017"/>
                    </a:cubicBezTo>
                    <a:cubicBezTo>
                      <a:pt x="809" y="2013"/>
                      <a:pt x="809" y="2013"/>
                      <a:pt x="809" y="2013"/>
                    </a:cubicBezTo>
                    <a:cubicBezTo>
                      <a:pt x="808" y="2012"/>
                      <a:pt x="806" y="2012"/>
                      <a:pt x="805" y="2012"/>
                    </a:cubicBezTo>
                    <a:cubicBezTo>
                      <a:pt x="800" y="2012"/>
                      <a:pt x="800" y="2012"/>
                      <a:pt x="800" y="2012"/>
                    </a:cubicBezTo>
                    <a:cubicBezTo>
                      <a:pt x="796" y="2009"/>
                      <a:pt x="796" y="2009"/>
                      <a:pt x="796" y="2009"/>
                    </a:cubicBezTo>
                    <a:cubicBezTo>
                      <a:pt x="796" y="1988"/>
                      <a:pt x="796" y="1988"/>
                      <a:pt x="796" y="1988"/>
                    </a:cubicBezTo>
                    <a:cubicBezTo>
                      <a:pt x="796" y="1987"/>
                      <a:pt x="796" y="1987"/>
                      <a:pt x="795" y="1986"/>
                    </a:cubicBezTo>
                    <a:moveTo>
                      <a:pt x="789" y="1969"/>
                    </a:moveTo>
                    <a:cubicBezTo>
                      <a:pt x="789" y="1969"/>
                      <a:pt x="789" y="1970"/>
                      <a:pt x="789" y="1970"/>
                    </a:cubicBezTo>
                    <a:cubicBezTo>
                      <a:pt x="789" y="1971"/>
                      <a:pt x="789" y="1971"/>
                      <a:pt x="789" y="1971"/>
                    </a:cubicBezTo>
                    <a:cubicBezTo>
                      <a:pt x="789" y="1972"/>
                      <a:pt x="789" y="1972"/>
                      <a:pt x="789" y="1972"/>
                    </a:cubicBezTo>
                    <a:cubicBezTo>
                      <a:pt x="789" y="1971"/>
                      <a:pt x="789" y="1971"/>
                      <a:pt x="789" y="1971"/>
                    </a:cubicBezTo>
                    <a:cubicBezTo>
                      <a:pt x="789" y="1970"/>
                      <a:pt x="789" y="1970"/>
                      <a:pt x="789" y="1969"/>
                    </a:cubicBezTo>
                    <a:moveTo>
                      <a:pt x="658" y="1908"/>
                    </a:moveTo>
                    <a:cubicBezTo>
                      <a:pt x="658" y="1908"/>
                      <a:pt x="657" y="1909"/>
                      <a:pt x="656" y="1909"/>
                    </a:cubicBezTo>
                    <a:cubicBezTo>
                      <a:pt x="645" y="1912"/>
                      <a:pt x="645" y="1912"/>
                      <a:pt x="645" y="1912"/>
                    </a:cubicBezTo>
                    <a:cubicBezTo>
                      <a:pt x="645" y="1912"/>
                      <a:pt x="645" y="1912"/>
                      <a:pt x="645" y="1912"/>
                    </a:cubicBezTo>
                    <a:cubicBezTo>
                      <a:pt x="656" y="1909"/>
                      <a:pt x="656" y="1909"/>
                      <a:pt x="656" y="1909"/>
                    </a:cubicBezTo>
                    <a:cubicBezTo>
                      <a:pt x="657" y="1909"/>
                      <a:pt x="657" y="1909"/>
                      <a:pt x="658" y="1909"/>
                    </a:cubicBezTo>
                    <a:cubicBezTo>
                      <a:pt x="660" y="1909"/>
                      <a:pt x="661" y="1909"/>
                      <a:pt x="663" y="1910"/>
                    </a:cubicBezTo>
                    <a:cubicBezTo>
                      <a:pt x="696" y="1928"/>
                      <a:pt x="696" y="1928"/>
                      <a:pt x="696" y="1928"/>
                    </a:cubicBezTo>
                    <a:cubicBezTo>
                      <a:pt x="718" y="1928"/>
                      <a:pt x="718" y="1928"/>
                      <a:pt x="718" y="1928"/>
                    </a:cubicBezTo>
                    <a:cubicBezTo>
                      <a:pt x="720" y="1928"/>
                      <a:pt x="721" y="1928"/>
                      <a:pt x="723" y="1929"/>
                    </a:cubicBezTo>
                    <a:cubicBezTo>
                      <a:pt x="741" y="1939"/>
                      <a:pt x="741" y="1939"/>
                      <a:pt x="741" y="1939"/>
                    </a:cubicBezTo>
                    <a:cubicBezTo>
                      <a:pt x="743" y="1940"/>
                      <a:pt x="745" y="1942"/>
                      <a:pt x="746" y="1944"/>
                    </a:cubicBezTo>
                    <a:cubicBezTo>
                      <a:pt x="750" y="1954"/>
                      <a:pt x="750" y="1954"/>
                      <a:pt x="750" y="1954"/>
                    </a:cubicBezTo>
                    <a:cubicBezTo>
                      <a:pt x="750" y="1954"/>
                      <a:pt x="750" y="1954"/>
                      <a:pt x="750" y="1954"/>
                    </a:cubicBezTo>
                    <a:cubicBezTo>
                      <a:pt x="753" y="1962"/>
                      <a:pt x="753" y="1962"/>
                      <a:pt x="753" y="1962"/>
                    </a:cubicBezTo>
                    <a:cubicBezTo>
                      <a:pt x="746" y="1944"/>
                      <a:pt x="746" y="1944"/>
                      <a:pt x="746" y="1944"/>
                    </a:cubicBezTo>
                    <a:cubicBezTo>
                      <a:pt x="745" y="1942"/>
                      <a:pt x="743" y="1940"/>
                      <a:pt x="742" y="1939"/>
                    </a:cubicBezTo>
                    <a:cubicBezTo>
                      <a:pt x="723" y="1928"/>
                      <a:pt x="723" y="1928"/>
                      <a:pt x="723" y="1928"/>
                    </a:cubicBezTo>
                    <a:cubicBezTo>
                      <a:pt x="721" y="1928"/>
                      <a:pt x="720" y="1927"/>
                      <a:pt x="718" y="1927"/>
                    </a:cubicBezTo>
                    <a:cubicBezTo>
                      <a:pt x="696" y="1927"/>
                      <a:pt x="696" y="1927"/>
                      <a:pt x="696" y="1927"/>
                    </a:cubicBezTo>
                    <a:cubicBezTo>
                      <a:pt x="663" y="1910"/>
                      <a:pt x="663" y="1910"/>
                      <a:pt x="663" y="1910"/>
                    </a:cubicBezTo>
                    <a:cubicBezTo>
                      <a:pt x="661" y="1909"/>
                      <a:pt x="660" y="1908"/>
                      <a:pt x="658" y="1908"/>
                    </a:cubicBezTo>
                    <a:moveTo>
                      <a:pt x="1033" y="1908"/>
                    </a:moveTo>
                    <a:cubicBezTo>
                      <a:pt x="1033" y="1908"/>
                      <a:pt x="1033" y="1908"/>
                      <a:pt x="1033" y="1908"/>
                    </a:cubicBezTo>
                    <a:cubicBezTo>
                      <a:pt x="1033" y="1941"/>
                      <a:pt x="1033" y="1941"/>
                      <a:pt x="1033" y="1941"/>
                    </a:cubicBezTo>
                    <a:cubicBezTo>
                      <a:pt x="1033" y="1945"/>
                      <a:pt x="1035" y="1948"/>
                      <a:pt x="1039" y="1950"/>
                    </a:cubicBezTo>
                    <a:cubicBezTo>
                      <a:pt x="1056" y="1957"/>
                      <a:pt x="1056" y="1957"/>
                      <a:pt x="1056" y="1957"/>
                    </a:cubicBezTo>
                    <a:cubicBezTo>
                      <a:pt x="1056" y="1956"/>
                      <a:pt x="1056" y="1956"/>
                      <a:pt x="1056" y="1956"/>
                    </a:cubicBezTo>
                    <a:cubicBezTo>
                      <a:pt x="1039" y="1949"/>
                      <a:pt x="1039" y="1949"/>
                      <a:pt x="1039" y="1949"/>
                    </a:cubicBezTo>
                    <a:cubicBezTo>
                      <a:pt x="1035" y="1947"/>
                      <a:pt x="1033" y="1944"/>
                      <a:pt x="1033" y="1940"/>
                    </a:cubicBezTo>
                    <a:cubicBezTo>
                      <a:pt x="1033" y="1908"/>
                      <a:pt x="1033" y="1908"/>
                      <a:pt x="1033" y="1908"/>
                    </a:cubicBezTo>
                    <a:moveTo>
                      <a:pt x="610" y="1903"/>
                    </a:moveTo>
                    <a:cubicBezTo>
                      <a:pt x="611" y="1903"/>
                      <a:pt x="611" y="1903"/>
                      <a:pt x="611" y="1903"/>
                    </a:cubicBezTo>
                    <a:cubicBezTo>
                      <a:pt x="632" y="1907"/>
                      <a:pt x="632" y="1907"/>
                      <a:pt x="632" y="1907"/>
                    </a:cubicBezTo>
                    <a:cubicBezTo>
                      <a:pt x="633" y="1907"/>
                      <a:pt x="633" y="1907"/>
                      <a:pt x="634" y="1907"/>
                    </a:cubicBezTo>
                    <a:cubicBezTo>
                      <a:pt x="640" y="1910"/>
                      <a:pt x="640" y="1910"/>
                      <a:pt x="640" y="1910"/>
                    </a:cubicBezTo>
                    <a:cubicBezTo>
                      <a:pt x="634" y="1907"/>
                      <a:pt x="634" y="1907"/>
                      <a:pt x="634" y="1907"/>
                    </a:cubicBezTo>
                    <a:cubicBezTo>
                      <a:pt x="633" y="1907"/>
                      <a:pt x="633" y="1907"/>
                      <a:pt x="632" y="1906"/>
                    </a:cubicBezTo>
                    <a:cubicBezTo>
                      <a:pt x="610" y="1903"/>
                      <a:pt x="610" y="1903"/>
                      <a:pt x="610" y="1903"/>
                    </a:cubicBezTo>
                    <a:moveTo>
                      <a:pt x="421" y="1901"/>
                    </a:moveTo>
                    <a:cubicBezTo>
                      <a:pt x="416" y="1902"/>
                      <a:pt x="416" y="1902"/>
                      <a:pt x="416" y="1902"/>
                    </a:cubicBezTo>
                    <a:cubicBezTo>
                      <a:pt x="416" y="1903"/>
                      <a:pt x="415" y="1903"/>
                      <a:pt x="415" y="1903"/>
                    </a:cubicBezTo>
                    <a:cubicBezTo>
                      <a:pt x="400" y="1909"/>
                      <a:pt x="400" y="1909"/>
                      <a:pt x="400" y="1909"/>
                    </a:cubicBezTo>
                    <a:cubicBezTo>
                      <a:pt x="398" y="1910"/>
                      <a:pt x="396" y="1912"/>
                      <a:pt x="395" y="1914"/>
                    </a:cubicBezTo>
                    <a:cubicBezTo>
                      <a:pt x="381" y="1948"/>
                      <a:pt x="381" y="1948"/>
                      <a:pt x="381" y="1948"/>
                    </a:cubicBezTo>
                    <a:cubicBezTo>
                      <a:pt x="380" y="1948"/>
                      <a:pt x="380" y="1949"/>
                      <a:pt x="380" y="1950"/>
                    </a:cubicBezTo>
                    <a:cubicBezTo>
                      <a:pt x="380" y="1951"/>
                      <a:pt x="380" y="1951"/>
                      <a:pt x="380" y="1951"/>
                    </a:cubicBezTo>
                    <a:cubicBezTo>
                      <a:pt x="394" y="1918"/>
                      <a:pt x="394" y="1918"/>
                      <a:pt x="394" y="1918"/>
                    </a:cubicBezTo>
                    <a:cubicBezTo>
                      <a:pt x="395" y="1917"/>
                      <a:pt x="395" y="1916"/>
                      <a:pt x="396" y="1916"/>
                    </a:cubicBezTo>
                    <a:cubicBezTo>
                      <a:pt x="396" y="1915"/>
                      <a:pt x="396" y="1915"/>
                      <a:pt x="396" y="1915"/>
                    </a:cubicBezTo>
                    <a:cubicBezTo>
                      <a:pt x="397" y="1913"/>
                      <a:pt x="399" y="1911"/>
                      <a:pt x="401" y="1910"/>
                    </a:cubicBezTo>
                    <a:cubicBezTo>
                      <a:pt x="415" y="1903"/>
                      <a:pt x="415" y="1903"/>
                      <a:pt x="415" y="1903"/>
                    </a:cubicBezTo>
                    <a:cubicBezTo>
                      <a:pt x="415" y="1903"/>
                      <a:pt x="416" y="1903"/>
                      <a:pt x="416" y="1903"/>
                    </a:cubicBezTo>
                    <a:cubicBezTo>
                      <a:pt x="421" y="1901"/>
                      <a:pt x="421" y="1901"/>
                      <a:pt x="421" y="1901"/>
                    </a:cubicBezTo>
                    <a:moveTo>
                      <a:pt x="116" y="1850"/>
                    </a:moveTo>
                    <a:cubicBezTo>
                      <a:pt x="114" y="1853"/>
                      <a:pt x="114" y="1853"/>
                      <a:pt x="114" y="1853"/>
                    </a:cubicBezTo>
                    <a:cubicBezTo>
                      <a:pt x="116" y="1864"/>
                      <a:pt x="116" y="1864"/>
                      <a:pt x="116" y="1864"/>
                    </a:cubicBezTo>
                    <a:cubicBezTo>
                      <a:pt x="119" y="1872"/>
                      <a:pt x="119" y="1872"/>
                      <a:pt x="119" y="1872"/>
                    </a:cubicBezTo>
                    <a:cubicBezTo>
                      <a:pt x="129" y="1885"/>
                      <a:pt x="129" y="1885"/>
                      <a:pt x="129" y="1885"/>
                    </a:cubicBezTo>
                    <a:cubicBezTo>
                      <a:pt x="129" y="1885"/>
                      <a:pt x="129" y="1885"/>
                      <a:pt x="129" y="1885"/>
                    </a:cubicBezTo>
                    <a:cubicBezTo>
                      <a:pt x="146" y="1910"/>
                      <a:pt x="146" y="1910"/>
                      <a:pt x="146" y="1910"/>
                    </a:cubicBezTo>
                    <a:cubicBezTo>
                      <a:pt x="160" y="1924"/>
                      <a:pt x="160" y="1924"/>
                      <a:pt x="160" y="1924"/>
                    </a:cubicBezTo>
                    <a:cubicBezTo>
                      <a:pt x="161" y="1924"/>
                      <a:pt x="161" y="1925"/>
                      <a:pt x="162" y="1926"/>
                    </a:cubicBezTo>
                    <a:cubicBezTo>
                      <a:pt x="172" y="1942"/>
                      <a:pt x="172" y="1942"/>
                      <a:pt x="172" y="1942"/>
                    </a:cubicBezTo>
                    <a:cubicBezTo>
                      <a:pt x="182" y="1956"/>
                      <a:pt x="182" y="1956"/>
                      <a:pt x="182" y="1956"/>
                    </a:cubicBezTo>
                    <a:cubicBezTo>
                      <a:pt x="183" y="1957"/>
                      <a:pt x="183" y="1958"/>
                      <a:pt x="184" y="1959"/>
                    </a:cubicBezTo>
                    <a:cubicBezTo>
                      <a:pt x="198" y="2002"/>
                      <a:pt x="198" y="2002"/>
                      <a:pt x="198" y="2002"/>
                    </a:cubicBezTo>
                    <a:cubicBezTo>
                      <a:pt x="218" y="2023"/>
                      <a:pt x="218" y="2023"/>
                      <a:pt x="218" y="2023"/>
                    </a:cubicBezTo>
                    <a:cubicBezTo>
                      <a:pt x="219" y="2024"/>
                      <a:pt x="220" y="2026"/>
                      <a:pt x="220" y="2027"/>
                    </a:cubicBezTo>
                    <a:cubicBezTo>
                      <a:pt x="225" y="2027"/>
                      <a:pt x="225" y="2027"/>
                      <a:pt x="225" y="2027"/>
                    </a:cubicBezTo>
                    <a:cubicBezTo>
                      <a:pt x="266" y="2023"/>
                      <a:pt x="266" y="2023"/>
                      <a:pt x="266" y="2023"/>
                    </a:cubicBezTo>
                    <a:cubicBezTo>
                      <a:pt x="266" y="2023"/>
                      <a:pt x="266" y="2023"/>
                      <a:pt x="266" y="2023"/>
                    </a:cubicBezTo>
                    <a:cubicBezTo>
                      <a:pt x="293" y="2021"/>
                      <a:pt x="293" y="2021"/>
                      <a:pt x="293" y="2021"/>
                    </a:cubicBezTo>
                    <a:cubicBezTo>
                      <a:pt x="294" y="2020"/>
                      <a:pt x="294" y="2020"/>
                      <a:pt x="294" y="2020"/>
                    </a:cubicBezTo>
                    <a:cubicBezTo>
                      <a:pt x="295" y="2020"/>
                      <a:pt x="297" y="2021"/>
                      <a:pt x="298" y="2021"/>
                    </a:cubicBezTo>
                    <a:cubicBezTo>
                      <a:pt x="321" y="2032"/>
                      <a:pt x="321" y="2032"/>
                      <a:pt x="321" y="2032"/>
                    </a:cubicBezTo>
                    <a:cubicBezTo>
                      <a:pt x="335" y="2036"/>
                      <a:pt x="335" y="2036"/>
                      <a:pt x="335" y="2036"/>
                    </a:cubicBezTo>
                    <a:cubicBezTo>
                      <a:pt x="337" y="2036"/>
                      <a:pt x="339" y="2037"/>
                      <a:pt x="341" y="2039"/>
                    </a:cubicBezTo>
                    <a:cubicBezTo>
                      <a:pt x="343" y="2043"/>
                      <a:pt x="343" y="2043"/>
                      <a:pt x="343" y="2043"/>
                    </a:cubicBezTo>
                    <a:cubicBezTo>
                      <a:pt x="354" y="2027"/>
                      <a:pt x="354" y="2027"/>
                      <a:pt x="354" y="2027"/>
                    </a:cubicBezTo>
                    <a:cubicBezTo>
                      <a:pt x="369" y="1997"/>
                      <a:pt x="369" y="1997"/>
                      <a:pt x="369" y="1997"/>
                    </a:cubicBezTo>
                    <a:cubicBezTo>
                      <a:pt x="377" y="1968"/>
                      <a:pt x="377" y="1968"/>
                      <a:pt x="377" y="1968"/>
                    </a:cubicBezTo>
                    <a:cubicBezTo>
                      <a:pt x="377" y="1967"/>
                      <a:pt x="377" y="1967"/>
                      <a:pt x="377" y="1967"/>
                    </a:cubicBezTo>
                    <a:cubicBezTo>
                      <a:pt x="370" y="1993"/>
                      <a:pt x="370" y="1993"/>
                      <a:pt x="370" y="1993"/>
                    </a:cubicBezTo>
                    <a:cubicBezTo>
                      <a:pt x="355" y="2023"/>
                      <a:pt x="355" y="2023"/>
                      <a:pt x="355" y="2023"/>
                    </a:cubicBezTo>
                    <a:cubicBezTo>
                      <a:pt x="344" y="2039"/>
                      <a:pt x="344" y="2039"/>
                      <a:pt x="344" y="2039"/>
                    </a:cubicBezTo>
                    <a:cubicBezTo>
                      <a:pt x="342" y="2035"/>
                      <a:pt x="342" y="2035"/>
                      <a:pt x="342" y="2035"/>
                    </a:cubicBezTo>
                    <a:cubicBezTo>
                      <a:pt x="340" y="2033"/>
                      <a:pt x="339" y="2032"/>
                      <a:pt x="336" y="2031"/>
                    </a:cubicBezTo>
                    <a:cubicBezTo>
                      <a:pt x="322" y="2027"/>
                      <a:pt x="322" y="2027"/>
                      <a:pt x="322" y="2027"/>
                    </a:cubicBezTo>
                    <a:cubicBezTo>
                      <a:pt x="299" y="2017"/>
                      <a:pt x="299" y="2017"/>
                      <a:pt x="299" y="2017"/>
                    </a:cubicBezTo>
                    <a:cubicBezTo>
                      <a:pt x="298" y="2017"/>
                      <a:pt x="296" y="2016"/>
                      <a:pt x="295" y="2016"/>
                    </a:cubicBezTo>
                    <a:cubicBezTo>
                      <a:pt x="295" y="2016"/>
                      <a:pt x="295" y="2016"/>
                      <a:pt x="294" y="2016"/>
                    </a:cubicBezTo>
                    <a:cubicBezTo>
                      <a:pt x="267" y="2018"/>
                      <a:pt x="267" y="2018"/>
                      <a:pt x="267" y="2018"/>
                    </a:cubicBezTo>
                    <a:cubicBezTo>
                      <a:pt x="267" y="2018"/>
                      <a:pt x="267" y="2018"/>
                      <a:pt x="267" y="2018"/>
                    </a:cubicBezTo>
                    <a:cubicBezTo>
                      <a:pt x="226" y="2023"/>
                      <a:pt x="226" y="2023"/>
                      <a:pt x="226" y="2023"/>
                    </a:cubicBezTo>
                    <a:cubicBezTo>
                      <a:pt x="221" y="2023"/>
                      <a:pt x="221" y="2023"/>
                      <a:pt x="221" y="2023"/>
                    </a:cubicBezTo>
                    <a:cubicBezTo>
                      <a:pt x="221" y="2021"/>
                      <a:pt x="220" y="2020"/>
                      <a:pt x="219" y="2019"/>
                    </a:cubicBezTo>
                    <a:cubicBezTo>
                      <a:pt x="199" y="1998"/>
                      <a:pt x="199" y="1998"/>
                      <a:pt x="199" y="1998"/>
                    </a:cubicBezTo>
                    <a:cubicBezTo>
                      <a:pt x="185" y="1955"/>
                      <a:pt x="185" y="1955"/>
                      <a:pt x="185" y="1955"/>
                    </a:cubicBezTo>
                    <a:cubicBezTo>
                      <a:pt x="184" y="1954"/>
                      <a:pt x="184" y="1953"/>
                      <a:pt x="183" y="1952"/>
                    </a:cubicBezTo>
                    <a:cubicBezTo>
                      <a:pt x="173" y="1938"/>
                      <a:pt x="173" y="1938"/>
                      <a:pt x="173" y="1938"/>
                    </a:cubicBezTo>
                    <a:cubicBezTo>
                      <a:pt x="163" y="1921"/>
                      <a:pt x="163" y="1921"/>
                      <a:pt x="163" y="1921"/>
                    </a:cubicBezTo>
                    <a:cubicBezTo>
                      <a:pt x="163" y="1921"/>
                      <a:pt x="162" y="1920"/>
                      <a:pt x="162" y="1920"/>
                    </a:cubicBezTo>
                    <a:cubicBezTo>
                      <a:pt x="148" y="1906"/>
                      <a:pt x="148" y="1906"/>
                      <a:pt x="148" y="1906"/>
                    </a:cubicBezTo>
                    <a:cubicBezTo>
                      <a:pt x="130" y="1881"/>
                      <a:pt x="130" y="1881"/>
                      <a:pt x="130" y="1881"/>
                    </a:cubicBezTo>
                    <a:cubicBezTo>
                      <a:pt x="130" y="1881"/>
                      <a:pt x="130" y="1881"/>
                      <a:pt x="130" y="1881"/>
                    </a:cubicBezTo>
                    <a:cubicBezTo>
                      <a:pt x="120" y="1868"/>
                      <a:pt x="120" y="1868"/>
                      <a:pt x="120" y="1868"/>
                    </a:cubicBezTo>
                    <a:cubicBezTo>
                      <a:pt x="117" y="1860"/>
                      <a:pt x="117" y="1860"/>
                      <a:pt x="117" y="1860"/>
                    </a:cubicBezTo>
                    <a:cubicBezTo>
                      <a:pt x="116" y="1850"/>
                      <a:pt x="116" y="1850"/>
                      <a:pt x="116" y="1850"/>
                    </a:cubicBezTo>
                    <a:moveTo>
                      <a:pt x="1159" y="1801"/>
                    </a:moveTo>
                    <a:cubicBezTo>
                      <a:pt x="1159" y="1803"/>
                      <a:pt x="1159" y="1805"/>
                      <a:pt x="1160" y="1807"/>
                    </a:cubicBezTo>
                    <a:cubicBezTo>
                      <a:pt x="1161" y="1809"/>
                      <a:pt x="1164" y="1811"/>
                      <a:pt x="1166" y="1811"/>
                    </a:cubicBezTo>
                    <a:cubicBezTo>
                      <a:pt x="1220" y="1822"/>
                      <a:pt x="1220" y="1822"/>
                      <a:pt x="1220" y="1822"/>
                    </a:cubicBezTo>
                    <a:cubicBezTo>
                      <a:pt x="1220" y="1822"/>
                      <a:pt x="1221" y="1822"/>
                      <a:pt x="1222" y="1822"/>
                    </a:cubicBezTo>
                    <a:cubicBezTo>
                      <a:pt x="1223" y="1822"/>
                      <a:pt x="1224" y="1821"/>
                      <a:pt x="1225" y="1821"/>
                    </a:cubicBezTo>
                    <a:cubicBezTo>
                      <a:pt x="1231" y="1819"/>
                      <a:pt x="1231" y="1819"/>
                      <a:pt x="1231" y="1819"/>
                    </a:cubicBezTo>
                    <a:cubicBezTo>
                      <a:pt x="1241" y="1826"/>
                      <a:pt x="1241" y="1826"/>
                      <a:pt x="1241" y="1826"/>
                    </a:cubicBezTo>
                    <a:cubicBezTo>
                      <a:pt x="1242" y="1826"/>
                      <a:pt x="1242" y="1826"/>
                      <a:pt x="1242" y="1826"/>
                    </a:cubicBezTo>
                    <a:cubicBezTo>
                      <a:pt x="1231" y="1818"/>
                      <a:pt x="1231" y="1818"/>
                      <a:pt x="1231" y="1818"/>
                    </a:cubicBezTo>
                    <a:cubicBezTo>
                      <a:pt x="1225" y="1820"/>
                      <a:pt x="1225" y="1820"/>
                      <a:pt x="1225" y="1820"/>
                    </a:cubicBezTo>
                    <a:cubicBezTo>
                      <a:pt x="1224" y="1820"/>
                      <a:pt x="1223" y="1821"/>
                      <a:pt x="1222" y="1821"/>
                    </a:cubicBezTo>
                    <a:cubicBezTo>
                      <a:pt x="1221" y="1821"/>
                      <a:pt x="1220" y="1821"/>
                      <a:pt x="1220" y="1820"/>
                    </a:cubicBezTo>
                    <a:cubicBezTo>
                      <a:pt x="1166" y="1810"/>
                      <a:pt x="1166" y="1810"/>
                      <a:pt x="1166" y="1810"/>
                    </a:cubicBezTo>
                    <a:cubicBezTo>
                      <a:pt x="1164" y="1809"/>
                      <a:pt x="1161" y="1808"/>
                      <a:pt x="1160" y="1805"/>
                    </a:cubicBezTo>
                    <a:cubicBezTo>
                      <a:pt x="1159" y="1804"/>
                      <a:pt x="1159" y="1803"/>
                      <a:pt x="1159" y="1801"/>
                    </a:cubicBezTo>
                    <a:moveTo>
                      <a:pt x="1114" y="1767"/>
                    </a:moveTo>
                    <a:cubicBezTo>
                      <a:pt x="1115" y="1768"/>
                      <a:pt x="1116" y="1769"/>
                      <a:pt x="1118" y="1770"/>
                    </a:cubicBezTo>
                    <a:cubicBezTo>
                      <a:pt x="1163" y="1787"/>
                      <a:pt x="1163" y="1787"/>
                      <a:pt x="1163" y="1787"/>
                    </a:cubicBezTo>
                    <a:cubicBezTo>
                      <a:pt x="1163" y="1787"/>
                      <a:pt x="1163" y="1787"/>
                      <a:pt x="1163" y="1787"/>
                    </a:cubicBezTo>
                    <a:cubicBezTo>
                      <a:pt x="1117" y="1769"/>
                      <a:pt x="1117" y="1769"/>
                      <a:pt x="1117" y="1769"/>
                    </a:cubicBezTo>
                    <a:cubicBezTo>
                      <a:pt x="1116" y="1768"/>
                      <a:pt x="1115" y="1768"/>
                      <a:pt x="1114" y="1767"/>
                    </a:cubicBezTo>
                    <a:moveTo>
                      <a:pt x="1105" y="1748"/>
                    </a:moveTo>
                    <a:cubicBezTo>
                      <a:pt x="1105" y="1749"/>
                      <a:pt x="1106" y="1751"/>
                      <a:pt x="1106" y="1753"/>
                    </a:cubicBezTo>
                    <a:cubicBezTo>
                      <a:pt x="1109" y="1758"/>
                      <a:pt x="1109" y="1758"/>
                      <a:pt x="1109" y="1758"/>
                    </a:cubicBezTo>
                    <a:cubicBezTo>
                      <a:pt x="1106" y="1751"/>
                      <a:pt x="1106" y="1751"/>
                      <a:pt x="1106" y="1751"/>
                    </a:cubicBezTo>
                    <a:cubicBezTo>
                      <a:pt x="1106" y="1750"/>
                      <a:pt x="1105" y="1749"/>
                      <a:pt x="1105" y="1748"/>
                    </a:cubicBezTo>
                    <a:moveTo>
                      <a:pt x="129" y="1747"/>
                    </a:moveTo>
                    <a:cubicBezTo>
                      <a:pt x="127" y="1751"/>
                      <a:pt x="127" y="1751"/>
                      <a:pt x="127" y="1751"/>
                    </a:cubicBezTo>
                    <a:cubicBezTo>
                      <a:pt x="130" y="1756"/>
                      <a:pt x="130" y="1756"/>
                      <a:pt x="130" y="1756"/>
                    </a:cubicBezTo>
                    <a:cubicBezTo>
                      <a:pt x="133" y="1762"/>
                      <a:pt x="133" y="1762"/>
                      <a:pt x="133" y="1762"/>
                    </a:cubicBezTo>
                    <a:cubicBezTo>
                      <a:pt x="134" y="1763"/>
                      <a:pt x="134" y="1763"/>
                      <a:pt x="134" y="1763"/>
                    </a:cubicBezTo>
                    <a:cubicBezTo>
                      <a:pt x="138" y="1771"/>
                      <a:pt x="138" y="1771"/>
                      <a:pt x="138" y="1771"/>
                    </a:cubicBezTo>
                    <a:cubicBezTo>
                      <a:pt x="158" y="1808"/>
                      <a:pt x="158" y="1808"/>
                      <a:pt x="158" y="1808"/>
                    </a:cubicBezTo>
                    <a:cubicBezTo>
                      <a:pt x="159" y="1809"/>
                      <a:pt x="159" y="1811"/>
                      <a:pt x="159" y="1812"/>
                    </a:cubicBezTo>
                    <a:cubicBezTo>
                      <a:pt x="159" y="1823"/>
                      <a:pt x="159" y="1823"/>
                      <a:pt x="159" y="1823"/>
                    </a:cubicBezTo>
                    <a:cubicBezTo>
                      <a:pt x="159" y="1823"/>
                      <a:pt x="159" y="1823"/>
                      <a:pt x="159" y="1823"/>
                    </a:cubicBezTo>
                    <a:cubicBezTo>
                      <a:pt x="160" y="1822"/>
                      <a:pt x="160" y="1820"/>
                      <a:pt x="160" y="1818"/>
                    </a:cubicBezTo>
                    <a:cubicBezTo>
                      <a:pt x="160" y="1808"/>
                      <a:pt x="160" y="1808"/>
                      <a:pt x="160" y="1808"/>
                    </a:cubicBezTo>
                    <a:cubicBezTo>
                      <a:pt x="160" y="1806"/>
                      <a:pt x="160" y="1805"/>
                      <a:pt x="159" y="1804"/>
                    </a:cubicBezTo>
                    <a:cubicBezTo>
                      <a:pt x="139" y="1767"/>
                      <a:pt x="139" y="1767"/>
                      <a:pt x="139" y="1767"/>
                    </a:cubicBezTo>
                    <a:cubicBezTo>
                      <a:pt x="135" y="1759"/>
                      <a:pt x="135" y="1759"/>
                      <a:pt x="135" y="1759"/>
                    </a:cubicBezTo>
                    <a:cubicBezTo>
                      <a:pt x="134" y="1758"/>
                      <a:pt x="134" y="1758"/>
                      <a:pt x="134" y="1758"/>
                    </a:cubicBezTo>
                    <a:cubicBezTo>
                      <a:pt x="131" y="1752"/>
                      <a:pt x="131" y="1752"/>
                      <a:pt x="131" y="1752"/>
                    </a:cubicBezTo>
                    <a:cubicBezTo>
                      <a:pt x="129" y="1747"/>
                      <a:pt x="129" y="1747"/>
                      <a:pt x="129" y="1747"/>
                    </a:cubicBezTo>
                    <a:moveTo>
                      <a:pt x="1125" y="1718"/>
                    </a:moveTo>
                    <a:cubicBezTo>
                      <a:pt x="1127" y="1722"/>
                      <a:pt x="1127" y="1722"/>
                      <a:pt x="1127" y="1722"/>
                    </a:cubicBezTo>
                    <a:cubicBezTo>
                      <a:pt x="1128" y="1722"/>
                      <a:pt x="1128" y="1722"/>
                      <a:pt x="1128" y="1722"/>
                    </a:cubicBezTo>
                    <a:cubicBezTo>
                      <a:pt x="1125" y="1718"/>
                      <a:pt x="1125" y="1718"/>
                      <a:pt x="1125" y="1718"/>
                    </a:cubicBezTo>
                    <a:moveTo>
                      <a:pt x="1084" y="1703"/>
                    </a:moveTo>
                    <a:cubicBezTo>
                      <a:pt x="1106" y="1717"/>
                      <a:pt x="1106" y="1717"/>
                      <a:pt x="1106" y="1717"/>
                    </a:cubicBezTo>
                    <a:cubicBezTo>
                      <a:pt x="1107" y="1718"/>
                      <a:pt x="1109" y="1718"/>
                      <a:pt x="1111" y="1718"/>
                    </a:cubicBezTo>
                    <a:cubicBezTo>
                      <a:pt x="1112" y="1718"/>
                      <a:pt x="1114" y="1718"/>
                      <a:pt x="1115" y="1717"/>
                    </a:cubicBezTo>
                    <a:cubicBezTo>
                      <a:pt x="1116" y="1716"/>
                      <a:pt x="1116" y="1716"/>
                      <a:pt x="1116" y="1716"/>
                    </a:cubicBezTo>
                    <a:cubicBezTo>
                      <a:pt x="1124" y="1717"/>
                      <a:pt x="1124" y="1717"/>
                      <a:pt x="1124" y="1717"/>
                    </a:cubicBezTo>
                    <a:cubicBezTo>
                      <a:pt x="1123" y="1716"/>
                      <a:pt x="1123" y="1716"/>
                      <a:pt x="1123" y="1716"/>
                    </a:cubicBezTo>
                    <a:cubicBezTo>
                      <a:pt x="1116" y="1715"/>
                      <a:pt x="1116" y="1715"/>
                      <a:pt x="1116" y="1715"/>
                    </a:cubicBezTo>
                    <a:cubicBezTo>
                      <a:pt x="1115" y="1716"/>
                      <a:pt x="1115" y="1716"/>
                      <a:pt x="1115" y="1716"/>
                    </a:cubicBezTo>
                    <a:cubicBezTo>
                      <a:pt x="1114" y="1717"/>
                      <a:pt x="1112" y="1717"/>
                      <a:pt x="1111" y="1717"/>
                    </a:cubicBezTo>
                    <a:cubicBezTo>
                      <a:pt x="1109" y="1717"/>
                      <a:pt x="1107" y="1717"/>
                      <a:pt x="1106" y="1716"/>
                    </a:cubicBezTo>
                    <a:cubicBezTo>
                      <a:pt x="1084" y="1703"/>
                      <a:pt x="1084" y="1703"/>
                      <a:pt x="1084" y="1703"/>
                    </a:cubicBezTo>
                    <a:moveTo>
                      <a:pt x="1015" y="1634"/>
                    </a:moveTo>
                    <a:cubicBezTo>
                      <a:pt x="1016" y="1635"/>
                      <a:pt x="1016" y="1635"/>
                      <a:pt x="1016" y="1635"/>
                    </a:cubicBezTo>
                    <a:cubicBezTo>
                      <a:pt x="1016" y="1635"/>
                      <a:pt x="1016" y="1635"/>
                      <a:pt x="1016" y="1635"/>
                    </a:cubicBezTo>
                    <a:cubicBezTo>
                      <a:pt x="1032" y="1649"/>
                      <a:pt x="1032" y="1649"/>
                      <a:pt x="1032" y="1649"/>
                    </a:cubicBezTo>
                    <a:cubicBezTo>
                      <a:pt x="1032" y="1649"/>
                      <a:pt x="1032" y="1649"/>
                      <a:pt x="1032" y="1649"/>
                    </a:cubicBezTo>
                    <a:cubicBezTo>
                      <a:pt x="1036" y="1653"/>
                      <a:pt x="1036" y="1653"/>
                      <a:pt x="1036" y="1653"/>
                    </a:cubicBezTo>
                    <a:cubicBezTo>
                      <a:pt x="1050" y="1670"/>
                      <a:pt x="1050" y="1670"/>
                      <a:pt x="1050" y="1670"/>
                    </a:cubicBezTo>
                    <a:cubicBezTo>
                      <a:pt x="1035" y="1652"/>
                      <a:pt x="1035" y="1652"/>
                      <a:pt x="1035" y="1652"/>
                    </a:cubicBezTo>
                    <a:cubicBezTo>
                      <a:pt x="1032" y="1648"/>
                      <a:pt x="1032" y="1648"/>
                      <a:pt x="1032" y="1648"/>
                    </a:cubicBezTo>
                    <a:cubicBezTo>
                      <a:pt x="1015" y="1634"/>
                      <a:pt x="1015" y="1634"/>
                      <a:pt x="1015" y="1634"/>
                    </a:cubicBezTo>
                    <a:cubicBezTo>
                      <a:pt x="1015" y="1634"/>
                      <a:pt x="1015" y="1634"/>
                      <a:pt x="1015" y="1634"/>
                    </a:cubicBezTo>
                    <a:moveTo>
                      <a:pt x="1011" y="1630"/>
                    </a:moveTo>
                    <a:cubicBezTo>
                      <a:pt x="1012" y="1630"/>
                      <a:pt x="1012" y="1630"/>
                      <a:pt x="1012" y="1630"/>
                    </a:cubicBezTo>
                    <a:cubicBezTo>
                      <a:pt x="1013" y="1632"/>
                      <a:pt x="1013" y="1632"/>
                      <a:pt x="1013" y="1632"/>
                    </a:cubicBezTo>
                    <a:cubicBezTo>
                      <a:pt x="1011" y="1630"/>
                      <a:pt x="1011" y="1630"/>
                      <a:pt x="1011" y="1630"/>
                    </a:cubicBezTo>
                    <a:moveTo>
                      <a:pt x="1003" y="1564"/>
                    </a:moveTo>
                    <a:cubicBezTo>
                      <a:pt x="1004" y="1565"/>
                      <a:pt x="1005" y="1566"/>
                      <a:pt x="1006" y="1566"/>
                    </a:cubicBezTo>
                    <a:cubicBezTo>
                      <a:pt x="1021" y="1573"/>
                      <a:pt x="1021" y="1573"/>
                      <a:pt x="1021" y="1573"/>
                    </a:cubicBezTo>
                    <a:cubicBezTo>
                      <a:pt x="1021" y="1573"/>
                      <a:pt x="1021" y="1573"/>
                      <a:pt x="1021" y="1573"/>
                    </a:cubicBezTo>
                    <a:cubicBezTo>
                      <a:pt x="1005" y="1565"/>
                      <a:pt x="1005" y="1565"/>
                      <a:pt x="1005" y="1565"/>
                    </a:cubicBezTo>
                    <a:cubicBezTo>
                      <a:pt x="1004" y="1565"/>
                      <a:pt x="1004" y="1564"/>
                      <a:pt x="1003" y="1564"/>
                    </a:cubicBezTo>
                    <a:moveTo>
                      <a:pt x="175" y="1535"/>
                    </a:moveTo>
                    <a:cubicBezTo>
                      <a:pt x="174" y="1538"/>
                      <a:pt x="174" y="1538"/>
                      <a:pt x="174" y="1538"/>
                    </a:cubicBezTo>
                    <a:cubicBezTo>
                      <a:pt x="178" y="1591"/>
                      <a:pt x="178" y="1591"/>
                      <a:pt x="178" y="1591"/>
                    </a:cubicBezTo>
                    <a:cubicBezTo>
                      <a:pt x="178" y="1591"/>
                      <a:pt x="178" y="1591"/>
                      <a:pt x="178" y="1591"/>
                    </a:cubicBezTo>
                    <a:cubicBezTo>
                      <a:pt x="178" y="1621"/>
                      <a:pt x="178" y="1621"/>
                      <a:pt x="178" y="1621"/>
                    </a:cubicBezTo>
                    <a:cubicBezTo>
                      <a:pt x="182" y="1645"/>
                      <a:pt x="182" y="1645"/>
                      <a:pt x="182" y="1645"/>
                    </a:cubicBezTo>
                    <a:cubicBezTo>
                      <a:pt x="182" y="1646"/>
                      <a:pt x="182" y="1646"/>
                      <a:pt x="182" y="1647"/>
                    </a:cubicBezTo>
                    <a:cubicBezTo>
                      <a:pt x="183" y="1645"/>
                      <a:pt x="183" y="1643"/>
                      <a:pt x="183" y="1641"/>
                    </a:cubicBezTo>
                    <a:cubicBezTo>
                      <a:pt x="179" y="1617"/>
                      <a:pt x="179" y="1617"/>
                      <a:pt x="179" y="1617"/>
                    </a:cubicBezTo>
                    <a:cubicBezTo>
                      <a:pt x="179" y="1587"/>
                      <a:pt x="179" y="1587"/>
                      <a:pt x="179" y="1587"/>
                    </a:cubicBezTo>
                    <a:cubicBezTo>
                      <a:pt x="179" y="1586"/>
                      <a:pt x="179" y="1586"/>
                      <a:pt x="179" y="1586"/>
                    </a:cubicBezTo>
                    <a:cubicBezTo>
                      <a:pt x="175" y="1535"/>
                      <a:pt x="175" y="1535"/>
                      <a:pt x="175" y="1535"/>
                    </a:cubicBezTo>
                    <a:moveTo>
                      <a:pt x="919" y="1424"/>
                    </a:moveTo>
                    <a:cubicBezTo>
                      <a:pt x="923" y="1436"/>
                      <a:pt x="923" y="1436"/>
                      <a:pt x="923" y="1436"/>
                    </a:cubicBezTo>
                    <a:cubicBezTo>
                      <a:pt x="923" y="1437"/>
                      <a:pt x="924" y="1439"/>
                      <a:pt x="925" y="1440"/>
                    </a:cubicBezTo>
                    <a:cubicBezTo>
                      <a:pt x="944" y="1461"/>
                      <a:pt x="944" y="1461"/>
                      <a:pt x="944" y="1461"/>
                    </a:cubicBezTo>
                    <a:cubicBezTo>
                      <a:pt x="944" y="1461"/>
                      <a:pt x="944" y="1461"/>
                      <a:pt x="944" y="1461"/>
                    </a:cubicBezTo>
                    <a:cubicBezTo>
                      <a:pt x="924" y="1438"/>
                      <a:pt x="924" y="1438"/>
                      <a:pt x="924" y="1438"/>
                    </a:cubicBezTo>
                    <a:cubicBezTo>
                      <a:pt x="924" y="1438"/>
                      <a:pt x="923" y="1436"/>
                      <a:pt x="923" y="1435"/>
                    </a:cubicBezTo>
                    <a:cubicBezTo>
                      <a:pt x="919" y="1424"/>
                      <a:pt x="919" y="1424"/>
                      <a:pt x="919" y="1424"/>
                    </a:cubicBezTo>
                    <a:moveTo>
                      <a:pt x="100" y="1299"/>
                    </a:moveTo>
                    <a:cubicBezTo>
                      <a:pt x="100" y="1301"/>
                      <a:pt x="100" y="1301"/>
                      <a:pt x="100" y="1301"/>
                    </a:cubicBezTo>
                    <a:cubicBezTo>
                      <a:pt x="100" y="1302"/>
                      <a:pt x="100" y="1303"/>
                      <a:pt x="100" y="1304"/>
                    </a:cubicBezTo>
                    <a:cubicBezTo>
                      <a:pt x="124" y="1326"/>
                      <a:pt x="124" y="1326"/>
                      <a:pt x="124" y="1326"/>
                    </a:cubicBezTo>
                    <a:cubicBezTo>
                      <a:pt x="124" y="1326"/>
                      <a:pt x="125" y="1327"/>
                      <a:pt x="125" y="1328"/>
                    </a:cubicBezTo>
                    <a:cubicBezTo>
                      <a:pt x="144" y="1358"/>
                      <a:pt x="144" y="1358"/>
                      <a:pt x="144" y="1358"/>
                    </a:cubicBezTo>
                    <a:cubicBezTo>
                      <a:pt x="144" y="1358"/>
                      <a:pt x="144" y="1358"/>
                      <a:pt x="144" y="1358"/>
                    </a:cubicBezTo>
                    <a:cubicBezTo>
                      <a:pt x="197" y="1441"/>
                      <a:pt x="197" y="1441"/>
                      <a:pt x="197" y="1441"/>
                    </a:cubicBezTo>
                    <a:cubicBezTo>
                      <a:pt x="199" y="1443"/>
                      <a:pt x="199" y="1445"/>
                      <a:pt x="199" y="1447"/>
                    </a:cubicBezTo>
                    <a:cubicBezTo>
                      <a:pt x="195" y="1473"/>
                      <a:pt x="195" y="1473"/>
                      <a:pt x="195" y="1473"/>
                    </a:cubicBezTo>
                    <a:cubicBezTo>
                      <a:pt x="195" y="1472"/>
                      <a:pt x="195" y="1472"/>
                      <a:pt x="195" y="1472"/>
                    </a:cubicBezTo>
                    <a:cubicBezTo>
                      <a:pt x="195" y="1471"/>
                      <a:pt x="195" y="1471"/>
                      <a:pt x="196" y="1470"/>
                    </a:cubicBezTo>
                    <a:cubicBezTo>
                      <a:pt x="200" y="1443"/>
                      <a:pt x="200" y="1443"/>
                      <a:pt x="200" y="1443"/>
                    </a:cubicBezTo>
                    <a:cubicBezTo>
                      <a:pt x="200" y="1441"/>
                      <a:pt x="200" y="1438"/>
                      <a:pt x="198" y="1436"/>
                    </a:cubicBezTo>
                    <a:cubicBezTo>
                      <a:pt x="145" y="1354"/>
                      <a:pt x="145" y="1354"/>
                      <a:pt x="145" y="1354"/>
                    </a:cubicBezTo>
                    <a:cubicBezTo>
                      <a:pt x="126" y="1324"/>
                      <a:pt x="126" y="1324"/>
                      <a:pt x="126" y="1324"/>
                    </a:cubicBezTo>
                    <a:cubicBezTo>
                      <a:pt x="126" y="1324"/>
                      <a:pt x="125" y="1323"/>
                      <a:pt x="125" y="1323"/>
                    </a:cubicBezTo>
                    <a:cubicBezTo>
                      <a:pt x="100" y="1299"/>
                      <a:pt x="100" y="1299"/>
                      <a:pt x="100" y="1299"/>
                    </a:cubicBezTo>
                    <a:moveTo>
                      <a:pt x="1107" y="1276"/>
                    </a:moveTo>
                    <a:cubicBezTo>
                      <a:pt x="1096" y="1282"/>
                      <a:pt x="1096" y="1282"/>
                      <a:pt x="1096" y="1282"/>
                    </a:cubicBezTo>
                    <a:cubicBezTo>
                      <a:pt x="1096" y="1282"/>
                      <a:pt x="1096" y="1282"/>
                      <a:pt x="1096" y="1282"/>
                    </a:cubicBezTo>
                    <a:cubicBezTo>
                      <a:pt x="1107" y="1276"/>
                      <a:pt x="1107" y="1276"/>
                      <a:pt x="1107" y="1276"/>
                    </a:cubicBezTo>
                    <a:cubicBezTo>
                      <a:pt x="1107" y="1276"/>
                      <a:pt x="1107" y="1276"/>
                      <a:pt x="1107" y="1276"/>
                    </a:cubicBezTo>
                    <a:moveTo>
                      <a:pt x="1105" y="1116"/>
                    </a:moveTo>
                    <a:cubicBezTo>
                      <a:pt x="1107" y="1117"/>
                      <a:pt x="1107" y="1117"/>
                      <a:pt x="1107" y="1117"/>
                    </a:cubicBezTo>
                    <a:cubicBezTo>
                      <a:pt x="1107" y="1118"/>
                      <a:pt x="1108" y="1118"/>
                      <a:pt x="1108" y="1118"/>
                    </a:cubicBezTo>
                    <a:cubicBezTo>
                      <a:pt x="1108" y="1118"/>
                      <a:pt x="1107" y="1118"/>
                      <a:pt x="1107" y="1117"/>
                    </a:cubicBezTo>
                    <a:cubicBezTo>
                      <a:pt x="1105" y="1116"/>
                      <a:pt x="1105" y="1116"/>
                      <a:pt x="1105" y="1116"/>
                    </a:cubicBezTo>
                    <a:moveTo>
                      <a:pt x="1087" y="1109"/>
                    </a:moveTo>
                    <a:cubicBezTo>
                      <a:pt x="1087" y="1117"/>
                      <a:pt x="1087" y="1117"/>
                      <a:pt x="1087" y="1117"/>
                    </a:cubicBezTo>
                    <a:cubicBezTo>
                      <a:pt x="1087" y="1120"/>
                      <a:pt x="1085" y="1123"/>
                      <a:pt x="1083" y="1125"/>
                    </a:cubicBezTo>
                    <a:cubicBezTo>
                      <a:pt x="1068" y="1135"/>
                      <a:pt x="1068" y="1135"/>
                      <a:pt x="1068" y="1135"/>
                    </a:cubicBezTo>
                    <a:cubicBezTo>
                      <a:pt x="1067" y="1136"/>
                      <a:pt x="1065" y="1137"/>
                      <a:pt x="1063" y="1137"/>
                    </a:cubicBezTo>
                    <a:cubicBezTo>
                      <a:pt x="1063" y="1137"/>
                      <a:pt x="1063" y="1137"/>
                      <a:pt x="1064" y="1137"/>
                    </a:cubicBezTo>
                    <a:cubicBezTo>
                      <a:pt x="1065" y="1137"/>
                      <a:pt x="1067" y="1136"/>
                      <a:pt x="1069" y="1135"/>
                    </a:cubicBezTo>
                    <a:cubicBezTo>
                      <a:pt x="1084" y="1125"/>
                      <a:pt x="1084" y="1125"/>
                      <a:pt x="1084" y="1125"/>
                    </a:cubicBezTo>
                    <a:cubicBezTo>
                      <a:pt x="1086" y="1123"/>
                      <a:pt x="1088" y="1120"/>
                      <a:pt x="1088" y="1117"/>
                    </a:cubicBezTo>
                    <a:cubicBezTo>
                      <a:pt x="1088" y="1109"/>
                      <a:pt x="1088" y="1109"/>
                      <a:pt x="1088" y="1109"/>
                    </a:cubicBezTo>
                    <a:cubicBezTo>
                      <a:pt x="1087" y="1109"/>
                      <a:pt x="1087" y="1109"/>
                      <a:pt x="1087" y="1109"/>
                    </a:cubicBezTo>
                    <a:moveTo>
                      <a:pt x="1023" y="1064"/>
                    </a:moveTo>
                    <a:cubicBezTo>
                      <a:pt x="1023" y="1064"/>
                      <a:pt x="1023" y="1065"/>
                      <a:pt x="1023" y="1065"/>
                    </a:cubicBezTo>
                    <a:cubicBezTo>
                      <a:pt x="1027" y="1124"/>
                      <a:pt x="1027" y="1124"/>
                      <a:pt x="1027" y="1124"/>
                    </a:cubicBezTo>
                    <a:cubicBezTo>
                      <a:pt x="1027" y="1127"/>
                      <a:pt x="1028" y="1129"/>
                      <a:pt x="1030" y="1131"/>
                    </a:cubicBezTo>
                    <a:cubicBezTo>
                      <a:pt x="1032" y="1132"/>
                      <a:pt x="1034" y="1133"/>
                      <a:pt x="1036" y="1133"/>
                    </a:cubicBezTo>
                    <a:cubicBezTo>
                      <a:pt x="1036" y="1133"/>
                      <a:pt x="1036" y="1133"/>
                      <a:pt x="1036" y="1133"/>
                    </a:cubicBezTo>
                    <a:cubicBezTo>
                      <a:pt x="1034" y="1133"/>
                      <a:pt x="1032" y="1132"/>
                      <a:pt x="1030" y="1131"/>
                    </a:cubicBezTo>
                    <a:cubicBezTo>
                      <a:pt x="1028" y="1129"/>
                      <a:pt x="1027" y="1127"/>
                      <a:pt x="1027" y="1124"/>
                    </a:cubicBezTo>
                    <a:cubicBezTo>
                      <a:pt x="1023" y="1064"/>
                      <a:pt x="1023" y="1064"/>
                      <a:pt x="1023" y="1064"/>
                    </a:cubicBezTo>
                    <a:cubicBezTo>
                      <a:pt x="1023" y="1064"/>
                      <a:pt x="1023" y="1064"/>
                      <a:pt x="1023" y="1064"/>
                    </a:cubicBezTo>
                    <a:moveTo>
                      <a:pt x="1095" y="989"/>
                    </a:moveTo>
                    <a:cubicBezTo>
                      <a:pt x="1093" y="989"/>
                      <a:pt x="1092" y="990"/>
                      <a:pt x="1090" y="991"/>
                    </a:cubicBezTo>
                    <a:cubicBezTo>
                      <a:pt x="1090" y="991"/>
                      <a:pt x="1090" y="991"/>
                      <a:pt x="1090" y="991"/>
                    </a:cubicBezTo>
                    <a:cubicBezTo>
                      <a:pt x="1091" y="991"/>
                      <a:pt x="1091" y="991"/>
                      <a:pt x="1091" y="991"/>
                    </a:cubicBezTo>
                    <a:cubicBezTo>
                      <a:pt x="1092" y="990"/>
                      <a:pt x="1093" y="989"/>
                      <a:pt x="1095" y="989"/>
                    </a:cubicBezTo>
                    <a:moveTo>
                      <a:pt x="1189" y="931"/>
                    </a:moveTo>
                    <a:cubicBezTo>
                      <a:pt x="1189" y="931"/>
                      <a:pt x="1189" y="931"/>
                      <a:pt x="1189" y="932"/>
                    </a:cubicBezTo>
                    <a:cubicBezTo>
                      <a:pt x="1189" y="932"/>
                      <a:pt x="1189" y="932"/>
                      <a:pt x="1189" y="932"/>
                    </a:cubicBezTo>
                    <a:cubicBezTo>
                      <a:pt x="1189" y="931"/>
                      <a:pt x="1189" y="931"/>
                      <a:pt x="1189" y="931"/>
                    </a:cubicBezTo>
                    <a:cubicBezTo>
                      <a:pt x="1189" y="931"/>
                      <a:pt x="1189" y="931"/>
                      <a:pt x="1189" y="931"/>
                    </a:cubicBezTo>
                    <a:moveTo>
                      <a:pt x="1" y="846"/>
                    </a:moveTo>
                    <a:cubicBezTo>
                      <a:pt x="0" y="846"/>
                      <a:pt x="0" y="846"/>
                      <a:pt x="0" y="846"/>
                    </a:cubicBezTo>
                    <a:cubicBezTo>
                      <a:pt x="19" y="931"/>
                      <a:pt x="19" y="931"/>
                      <a:pt x="19" y="931"/>
                    </a:cubicBezTo>
                    <a:cubicBezTo>
                      <a:pt x="19" y="931"/>
                      <a:pt x="19" y="931"/>
                      <a:pt x="19" y="931"/>
                    </a:cubicBezTo>
                    <a:cubicBezTo>
                      <a:pt x="1" y="846"/>
                      <a:pt x="1" y="846"/>
                      <a:pt x="1" y="846"/>
                    </a:cubicBezTo>
                    <a:moveTo>
                      <a:pt x="1277" y="826"/>
                    </a:moveTo>
                    <a:cubicBezTo>
                      <a:pt x="1277" y="826"/>
                      <a:pt x="1277" y="826"/>
                      <a:pt x="1277" y="826"/>
                    </a:cubicBezTo>
                    <a:cubicBezTo>
                      <a:pt x="1277" y="826"/>
                      <a:pt x="1277" y="826"/>
                      <a:pt x="1277" y="826"/>
                    </a:cubicBezTo>
                    <a:moveTo>
                      <a:pt x="1276" y="826"/>
                    </a:moveTo>
                    <a:cubicBezTo>
                      <a:pt x="1276" y="826"/>
                      <a:pt x="1276" y="826"/>
                      <a:pt x="1276" y="826"/>
                    </a:cubicBezTo>
                    <a:cubicBezTo>
                      <a:pt x="1276" y="826"/>
                      <a:pt x="1276" y="826"/>
                      <a:pt x="1276" y="826"/>
                    </a:cubicBezTo>
                    <a:moveTo>
                      <a:pt x="1276" y="825"/>
                    </a:moveTo>
                    <a:cubicBezTo>
                      <a:pt x="1276" y="825"/>
                      <a:pt x="1276" y="825"/>
                      <a:pt x="1276" y="825"/>
                    </a:cubicBezTo>
                    <a:cubicBezTo>
                      <a:pt x="1276" y="825"/>
                      <a:pt x="1276" y="825"/>
                      <a:pt x="1276" y="825"/>
                    </a:cubicBezTo>
                    <a:moveTo>
                      <a:pt x="1275" y="825"/>
                    </a:moveTo>
                    <a:cubicBezTo>
                      <a:pt x="1276" y="825"/>
                      <a:pt x="1276" y="825"/>
                      <a:pt x="1276" y="825"/>
                    </a:cubicBezTo>
                    <a:cubicBezTo>
                      <a:pt x="1276" y="825"/>
                      <a:pt x="1276" y="825"/>
                      <a:pt x="1275" y="825"/>
                    </a:cubicBezTo>
                    <a:moveTo>
                      <a:pt x="1275" y="825"/>
                    </a:moveTo>
                    <a:cubicBezTo>
                      <a:pt x="1275" y="825"/>
                      <a:pt x="1275" y="825"/>
                      <a:pt x="1275" y="825"/>
                    </a:cubicBezTo>
                    <a:cubicBezTo>
                      <a:pt x="1275" y="825"/>
                      <a:pt x="1275" y="825"/>
                      <a:pt x="1275" y="825"/>
                    </a:cubicBezTo>
                    <a:moveTo>
                      <a:pt x="1275" y="825"/>
                    </a:moveTo>
                    <a:cubicBezTo>
                      <a:pt x="1275" y="825"/>
                      <a:pt x="1275" y="825"/>
                      <a:pt x="1275" y="825"/>
                    </a:cubicBezTo>
                    <a:cubicBezTo>
                      <a:pt x="1275" y="825"/>
                      <a:pt x="1275" y="825"/>
                      <a:pt x="1275" y="825"/>
                    </a:cubicBezTo>
                    <a:moveTo>
                      <a:pt x="558" y="0"/>
                    </a:moveTo>
                    <a:cubicBezTo>
                      <a:pt x="556" y="0"/>
                      <a:pt x="554" y="0"/>
                      <a:pt x="553" y="2"/>
                    </a:cubicBezTo>
                    <a:cubicBezTo>
                      <a:pt x="483" y="49"/>
                      <a:pt x="483" y="49"/>
                      <a:pt x="483" y="49"/>
                    </a:cubicBezTo>
                    <a:cubicBezTo>
                      <a:pt x="462" y="49"/>
                      <a:pt x="462" y="49"/>
                      <a:pt x="462" y="49"/>
                    </a:cubicBezTo>
                    <a:cubicBezTo>
                      <a:pt x="459" y="49"/>
                      <a:pt x="456" y="50"/>
                      <a:pt x="454" y="52"/>
                    </a:cubicBezTo>
                    <a:cubicBezTo>
                      <a:pt x="401" y="112"/>
                      <a:pt x="401" y="112"/>
                      <a:pt x="401" y="112"/>
                    </a:cubicBezTo>
                    <a:cubicBezTo>
                      <a:pt x="400" y="113"/>
                      <a:pt x="400" y="114"/>
                      <a:pt x="399" y="115"/>
                    </a:cubicBezTo>
                    <a:cubicBezTo>
                      <a:pt x="355" y="248"/>
                      <a:pt x="355" y="248"/>
                      <a:pt x="355" y="248"/>
                    </a:cubicBezTo>
                    <a:cubicBezTo>
                      <a:pt x="288" y="319"/>
                      <a:pt x="288" y="319"/>
                      <a:pt x="288" y="319"/>
                    </a:cubicBezTo>
                    <a:cubicBezTo>
                      <a:pt x="288" y="320"/>
                      <a:pt x="287" y="320"/>
                      <a:pt x="287" y="321"/>
                    </a:cubicBezTo>
                    <a:cubicBezTo>
                      <a:pt x="268" y="352"/>
                      <a:pt x="268" y="352"/>
                      <a:pt x="268" y="352"/>
                    </a:cubicBezTo>
                    <a:cubicBezTo>
                      <a:pt x="275" y="354"/>
                      <a:pt x="275" y="354"/>
                      <a:pt x="275" y="354"/>
                    </a:cubicBezTo>
                    <a:cubicBezTo>
                      <a:pt x="278" y="355"/>
                      <a:pt x="280" y="357"/>
                      <a:pt x="281" y="360"/>
                    </a:cubicBezTo>
                    <a:cubicBezTo>
                      <a:pt x="282" y="362"/>
                      <a:pt x="282" y="365"/>
                      <a:pt x="280" y="368"/>
                    </a:cubicBezTo>
                    <a:cubicBezTo>
                      <a:pt x="303" y="331"/>
                      <a:pt x="303" y="331"/>
                      <a:pt x="303" y="331"/>
                    </a:cubicBezTo>
                    <a:cubicBezTo>
                      <a:pt x="370" y="260"/>
                      <a:pt x="370" y="260"/>
                      <a:pt x="370" y="260"/>
                    </a:cubicBezTo>
                    <a:cubicBezTo>
                      <a:pt x="371" y="259"/>
                      <a:pt x="372" y="258"/>
                      <a:pt x="372" y="256"/>
                    </a:cubicBezTo>
                    <a:cubicBezTo>
                      <a:pt x="417" y="123"/>
                      <a:pt x="417" y="123"/>
                      <a:pt x="417" y="123"/>
                    </a:cubicBezTo>
                    <a:cubicBezTo>
                      <a:pt x="466" y="68"/>
                      <a:pt x="466" y="68"/>
                      <a:pt x="466" y="68"/>
                    </a:cubicBezTo>
                    <a:cubicBezTo>
                      <a:pt x="486" y="68"/>
                      <a:pt x="486" y="68"/>
                      <a:pt x="486" y="68"/>
                    </a:cubicBezTo>
                    <a:cubicBezTo>
                      <a:pt x="488" y="68"/>
                      <a:pt x="489" y="68"/>
                      <a:pt x="491" y="66"/>
                    </a:cubicBezTo>
                    <a:cubicBezTo>
                      <a:pt x="559" y="20"/>
                      <a:pt x="559" y="20"/>
                      <a:pt x="559" y="20"/>
                    </a:cubicBezTo>
                    <a:cubicBezTo>
                      <a:pt x="642" y="57"/>
                      <a:pt x="642" y="57"/>
                      <a:pt x="642" y="57"/>
                    </a:cubicBezTo>
                    <a:cubicBezTo>
                      <a:pt x="643" y="57"/>
                      <a:pt x="645" y="58"/>
                      <a:pt x="646" y="58"/>
                    </a:cubicBezTo>
                    <a:cubicBezTo>
                      <a:pt x="649" y="58"/>
                      <a:pt x="653" y="56"/>
                      <a:pt x="654" y="52"/>
                    </a:cubicBezTo>
                    <a:cubicBezTo>
                      <a:pt x="655" y="51"/>
                      <a:pt x="655" y="51"/>
                      <a:pt x="655" y="51"/>
                    </a:cubicBezTo>
                    <a:cubicBezTo>
                      <a:pt x="667" y="53"/>
                      <a:pt x="667" y="53"/>
                      <a:pt x="667" y="53"/>
                    </a:cubicBezTo>
                    <a:cubicBezTo>
                      <a:pt x="667" y="53"/>
                      <a:pt x="668" y="53"/>
                      <a:pt x="669" y="53"/>
                    </a:cubicBezTo>
                    <a:cubicBezTo>
                      <a:pt x="672" y="53"/>
                      <a:pt x="676" y="51"/>
                      <a:pt x="677" y="48"/>
                    </a:cubicBezTo>
                    <a:cubicBezTo>
                      <a:pt x="678" y="46"/>
                      <a:pt x="678" y="46"/>
                      <a:pt x="678" y="46"/>
                    </a:cubicBezTo>
                    <a:cubicBezTo>
                      <a:pt x="746" y="60"/>
                      <a:pt x="746" y="60"/>
                      <a:pt x="746" y="60"/>
                    </a:cubicBezTo>
                    <a:cubicBezTo>
                      <a:pt x="746" y="60"/>
                      <a:pt x="747" y="60"/>
                      <a:pt x="747" y="60"/>
                    </a:cubicBezTo>
                    <a:cubicBezTo>
                      <a:pt x="809" y="60"/>
                      <a:pt x="809" y="60"/>
                      <a:pt x="809" y="60"/>
                    </a:cubicBezTo>
                    <a:cubicBezTo>
                      <a:pt x="810" y="64"/>
                      <a:pt x="813" y="68"/>
                      <a:pt x="818" y="68"/>
                    </a:cubicBezTo>
                    <a:cubicBezTo>
                      <a:pt x="849" y="70"/>
                      <a:pt x="849" y="70"/>
                      <a:pt x="849" y="70"/>
                    </a:cubicBezTo>
                    <a:cubicBezTo>
                      <a:pt x="890" y="120"/>
                      <a:pt x="890" y="120"/>
                      <a:pt x="890" y="120"/>
                    </a:cubicBezTo>
                    <a:cubicBezTo>
                      <a:pt x="891" y="122"/>
                      <a:pt x="894" y="124"/>
                      <a:pt x="897" y="124"/>
                    </a:cubicBezTo>
                    <a:cubicBezTo>
                      <a:pt x="900" y="124"/>
                      <a:pt x="900" y="124"/>
                      <a:pt x="900" y="124"/>
                    </a:cubicBezTo>
                    <a:cubicBezTo>
                      <a:pt x="907" y="156"/>
                      <a:pt x="907" y="156"/>
                      <a:pt x="907" y="156"/>
                    </a:cubicBezTo>
                    <a:cubicBezTo>
                      <a:pt x="907" y="160"/>
                      <a:pt x="910" y="163"/>
                      <a:pt x="914" y="163"/>
                    </a:cubicBezTo>
                    <a:cubicBezTo>
                      <a:pt x="934" y="167"/>
                      <a:pt x="934" y="167"/>
                      <a:pt x="934" y="167"/>
                    </a:cubicBezTo>
                    <a:cubicBezTo>
                      <a:pt x="943" y="178"/>
                      <a:pt x="943" y="178"/>
                      <a:pt x="943" y="178"/>
                    </a:cubicBezTo>
                    <a:cubicBezTo>
                      <a:pt x="944" y="180"/>
                      <a:pt x="946" y="181"/>
                      <a:pt x="948" y="182"/>
                    </a:cubicBezTo>
                    <a:cubicBezTo>
                      <a:pt x="972" y="187"/>
                      <a:pt x="972" y="187"/>
                      <a:pt x="972" y="187"/>
                    </a:cubicBezTo>
                    <a:cubicBezTo>
                      <a:pt x="985" y="217"/>
                      <a:pt x="985" y="217"/>
                      <a:pt x="985" y="217"/>
                    </a:cubicBezTo>
                    <a:cubicBezTo>
                      <a:pt x="985" y="219"/>
                      <a:pt x="986" y="220"/>
                      <a:pt x="988" y="221"/>
                    </a:cubicBezTo>
                    <a:cubicBezTo>
                      <a:pt x="1055" y="274"/>
                      <a:pt x="1055" y="274"/>
                      <a:pt x="1055" y="274"/>
                    </a:cubicBezTo>
                    <a:cubicBezTo>
                      <a:pt x="1063" y="296"/>
                      <a:pt x="1063" y="296"/>
                      <a:pt x="1063" y="296"/>
                    </a:cubicBezTo>
                    <a:cubicBezTo>
                      <a:pt x="1063" y="298"/>
                      <a:pt x="1064" y="299"/>
                      <a:pt x="1065" y="300"/>
                    </a:cubicBezTo>
                    <a:cubicBezTo>
                      <a:pt x="1098" y="331"/>
                      <a:pt x="1098" y="331"/>
                      <a:pt x="1098" y="331"/>
                    </a:cubicBezTo>
                    <a:cubicBezTo>
                      <a:pt x="1120" y="407"/>
                      <a:pt x="1120" y="407"/>
                      <a:pt x="1120" y="407"/>
                    </a:cubicBezTo>
                    <a:cubicBezTo>
                      <a:pt x="1121" y="407"/>
                      <a:pt x="1121" y="408"/>
                      <a:pt x="1121" y="409"/>
                    </a:cubicBezTo>
                    <a:cubicBezTo>
                      <a:pt x="1206" y="556"/>
                      <a:pt x="1206" y="556"/>
                      <a:pt x="1206" y="556"/>
                    </a:cubicBezTo>
                    <a:cubicBezTo>
                      <a:pt x="1204" y="558"/>
                      <a:pt x="1204" y="558"/>
                      <a:pt x="1204" y="558"/>
                    </a:cubicBezTo>
                    <a:cubicBezTo>
                      <a:pt x="1202" y="560"/>
                      <a:pt x="1201" y="564"/>
                      <a:pt x="1202" y="567"/>
                    </a:cubicBezTo>
                    <a:cubicBezTo>
                      <a:pt x="1234" y="660"/>
                      <a:pt x="1234" y="660"/>
                      <a:pt x="1234" y="660"/>
                    </a:cubicBezTo>
                    <a:cubicBezTo>
                      <a:pt x="1234" y="662"/>
                      <a:pt x="1234" y="663"/>
                      <a:pt x="1235" y="663"/>
                    </a:cubicBezTo>
                    <a:cubicBezTo>
                      <a:pt x="1253" y="685"/>
                      <a:pt x="1253" y="685"/>
                      <a:pt x="1253" y="685"/>
                    </a:cubicBezTo>
                    <a:cubicBezTo>
                      <a:pt x="1254" y="686"/>
                      <a:pt x="1254" y="686"/>
                      <a:pt x="1254" y="686"/>
                    </a:cubicBezTo>
                    <a:cubicBezTo>
                      <a:pt x="1325" y="759"/>
                      <a:pt x="1325" y="759"/>
                      <a:pt x="1325" y="759"/>
                    </a:cubicBezTo>
                    <a:cubicBezTo>
                      <a:pt x="1364" y="814"/>
                      <a:pt x="1364" y="814"/>
                      <a:pt x="1364" y="814"/>
                    </a:cubicBezTo>
                    <a:cubicBezTo>
                      <a:pt x="1368" y="808"/>
                      <a:pt x="1368" y="808"/>
                      <a:pt x="1368" y="808"/>
                    </a:cubicBezTo>
                    <a:cubicBezTo>
                      <a:pt x="1370" y="806"/>
                      <a:pt x="1373" y="805"/>
                      <a:pt x="1375" y="805"/>
                    </a:cubicBezTo>
                    <a:cubicBezTo>
                      <a:pt x="1376" y="805"/>
                      <a:pt x="1376" y="805"/>
                      <a:pt x="1376" y="805"/>
                    </a:cubicBezTo>
                    <a:cubicBezTo>
                      <a:pt x="1379" y="805"/>
                      <a:pt x="1381" y="807"/>
                      <a:pt x="1383" y="809"/>
                    </a:cubicBezTo>
                    <a:cubicBezTo>
                      <a:pt x="1383" y="809"/>
                      <a:pt x="1383" y="809"/>
                      <a:pt x="1383" y="809"/>
                    </a:cubicBezTo>
                    <a:cubicBezTo>
                      <a:pt x="1383" y="809"/>
                      <a:pt x="1383" y="809"/>
                      <a:pt x="1383" y="809"/>
                    </a:cubicBezTo>
                    <a:cubicBezTo>
                      <a:pt x="1340" y="747"/>
                      <a:pt x="1340" y="747"/>
                      <a:pt x="1340" y="747"/>
                    </a:cubicBezTo>
                    <a:cubicBezTo>
                      <a:pt x="1340" y="747"/>
                      <a:pt x="1340" y="746"/>
                      <a:pt x="1339" y="746"/>
                    </a:cubicBezTo>
                    <a:cubicBezTo>
                      <a:pt x="1268" y="673"/>
                      <a:pt x="1268" y="673"/>
                      <a:pt x="1268" y="673"/>
                    </a:cubicBezTo>
                    <a:cubicBezTo>
                      <a:pt x="1251" y="653"/>
                      <a:pt x="1251" y="653"/>
                      <a:pt x="1251" y="653"/>
                    </a:cubicBezTo>
                    <a:cubicBezTo>
                      <a:pt x="1222" y="567"/>
                      <a:pt x="1222" y="567"/>
                      <a:pt x="1222" y="567"/>
                    </a:cubicBezTo>
                    <a:cubicBezTo>
                      <a:pt x="1224" y="565"/>
                      <a:pt x="1224" y="565"/>
                      <a:pt x="1224" y="565"/>
                    </a:cubicBezTo>
                    <a:cubicBezTo>
                      <a:pt x="1227" y="562"/>
                      <a:pt x="1228" y="557"/>
                      <a:pt x="1226" y="553"/>
                    </a:cubicBezTo>
                    <a:cubicBezTo>
                      <a:pt x="1138" y="401"/>
                      <a:pt x="1138" y="401"/>
                      <a:pt x="1138" y="401"/>
                    </a:cubicBezTo>
                    <a:cubicBezTo>
                      <a:pt x="1116" y="323"/>
                      <a:pt x="1116" y="323"/>
                      <a:pt x="1116" y="323"/>
                    </a:cubicBezTo>
                    <a:cubicBezTo>
                      <a:pt x="1115" y="321"/>
                      <a:pt x="1114" y="320"/>
                      <a:pt x="1113" y="319"/>
                    </a:cubicBezTo>
                    <a:cubicBezTo>
                      <a:pt x="1080" y="288"/>
                      <a:pt x="1080" y="288"/>
                      <a:pt x="1080" y="288"/>
                    </a:cubicBezTo>
                    <a:cubicBezTo>
                      <a:pt x="1073" y="265"/>
                      <a:pt x="1073" y="265"/>
                      <a:pt x="1073" y="265"/>
                    </a:cubicBezTo>
                    <a:cubicBezTo>
                      <a:pt x="1072" y="263"/>
                      <a:pt x="1071" y="262"/>
                      <a:pt x="1069" y="260"/>
                    </a:cubicBezTo>
                    <a:cubicBezTo>
                      <a:pt x="1001" y="208"/>
                      <a:pt x="1001" y="208"/>
                      <a:pt x="1001" y="208"/>
                    </a:cubicBezTo>
                    <a:cubicBezTo>
                      <a:pt x="987" y="175"/>
                      <a:pt x="987" y="175"/>
                      <a:pt x="987" y="175"/>
                    </a:cubicBezTo>
                    <a:cubicBezTo>
                      <a:pt x="986" y="172"/>
                      <a:pt x="984" y="170"/>
                      <a:pt x="981" y="170"/>
                    </a:cubicBezTo>
                    <a:cubicBezTo>
                      <a:pt x="956" y="164"/>
                      <a:pt x="956" y="164"/>
                      <a:pt x="956" y="164"/>
                    </a:cubicBezTo>
                    <a:cubicBezTo>
                      <a:pt x="948" y="153"/>
                      <a:pt x="948" y="153"/>
                      <a:pt x="948" y="153"/>
                    </a:cubicBezTo>
                    <a:cubicBezTo>
                      <a:pt x="946" y="150"/>
                      <a:pt x="944" y="149"/>
                      <a:pt x="942" y="149"/>
                    </a:cubicBezTo>
                    <a:cubicBezTo>
                      <a:pt x="924" y="146"/>
                      <a:pt x="924" y="146"/>
                      <a:pt x="924" y="146"/>
                    </a:cubicBezTo>
                    <a:cubicBezTo>
                      <a:pt x="917" y="112"/>
                      <a:pt x="917" y="112"/>
                      <a:pt x="917" y="112"/>
                    </a:cubicBezTo>
                    <a:cubicBezTo>
                      <a:pt x="916" y="108"/>
                      <a:pt x="912" y="105"/>
                      <a:pt x="908" y="105"/>
                    </a:cubicBezTo>
                    <a:cubicBezTo>
                      <a:pt x="902" y="105"/>
                      <a:pt x="902" y="105"/>
                      <a:pt x="902" y="105"/>
                    </a:cubicBezTo>
                    <a:cubicBezTo>
                      <a:pt x="862" y="55"/>
                      <a:pt x="862" y="55"/>
                      <a:pt x="862" y="55"/>
                    </a:cubicBezTo>
                    <a:cubicBezTo>
                      <a:pt x="860" y="53"/>
                      <a:pt x="857" y="51"/>
                      <a:pt x="855" y="51"/>
                    </a:cubicBezTo>
                    <a:cubicBezTo>
                      <a:pt x="828" y="50"/>
                      <a:pt x="828" y="50"/>
                      <a:pt x="828" y="50"/>
                    </a:cubicBezTo>
                    <a:cubicBezTo>
                      <a:pt x="828" y="45"/>
                      <a:pt x="824" y="41"/>
                      <a:pt x="819" y="41"/>
                    </a:cubicBezTo>
                    <a:cubicBezTo>
                      <a:pt x="748" y="41"/>
                      <a:pt x="748" y="41"/>
                      <a:pt x="748" y="41"/>
                    </a:cubicBezTo>
                    <a:cubicBezTo>
                      <a:pt x="675" y="26"/>
                      <a:pt x="675" y="26"/>
                      <a:pt x="675" y="26"/>
                    </a:cubicBezTo>
                    <a:cubicBezTo>
                      <a:pt x="674" y="26"/>
                      <a:pt x="674" y="26"/>
                      <a:pt x="673" y="26"/>
                    </a:cubicBezTo>
                    <a:cubicBezTo>
                      <a:pt x="669" y="26"/>
                      <a:pt x="666" y="28"/>
                      <a:pt x="665" y="31"/>
                    </a:cubicBezTo>
                    <a:cubicBezTo>
                      <a:pt x="664" y="33"/>
                      <a:pt x="664" y="33"/>
                      <a:pt x="664" y="33"/>
                    </a:cubicBezTo>
                    <a:cubicBezTo>
                      <a:pt x="652" y="31"/>
                      <a:pt x="652" y="31"/>
                      <a:pt x="652" y="31"/>
                    </a:cubicBezTo>
                    <a:cubicBezTo>
                      <a:pt x="651" y="30"/>
                      <a:pt x="651" y="30"/>
                      <a:pt x="650" y="30"/>
                    </a:cubicBezTo>
                    <a:cubicBezTo>
                      <a:pt x="646" y="30"/>
                      <a:pt x="643" y="32"/>
                      <a:pt x="642" y="36"/>
                    </a:cubicBezTo>
                    <a:cubicBezTo>
                      <a:pt x="641" y="36"/>
                      <a:pt x="641" y="36"/>
                      <a:pt x="641" y="36"/>
                    </a:cubicBezTo>
                    <a:cubicBezTo>
                      <a:pt x="562" y="1"/>
                      <a:pt x="562" y="1"/>
                      <a:pt x="562" y="1"/>
                    </a:cubicBezTo>
                    <a:cubicBezTo>
                      <a:pt x="560" y="0"/>
                      <a:pt x="559" y="0"/>
                      <a:pt x="5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0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9" y="1664"/>
                <a:ext cx="459" cy="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Freeform 8"/>
              <p:cNvSpPr>
                <a:spLocks noEditPoints="1"/>
              </p:cNvSpPr>
              <p:nvPr/>
            </p:nvSpPr>
            <p:spPr bwMode="auto">
              <a:xfrm>
                <a:off x="2821" y="1655"/>
                <a:ext cx="465" cy="874"/>
              </a:xfrm>
              <a:custGeom>
                <a:avLst/>
                <a:gdLst>
                  <a:gd name="T0" fmla="*/ 319 w 950"/>
                  <a:gd name="T1" fmla="*/ 1831 h 1853"/>
                  <a:gd name="T2" fmla="*/ 260 w 950"/>
                  <a:gd name="T3" fmla="*/ 1640 h 1853"/>
                  <a:gd name="T4" fmla="*/ 508 w 950"/>
                  <a:gd name="T5" fmla="*/ 1621 h 1853"/>
                  <a:gd name="T6" fmla="*/ 437 w 950"/>
                  <a:gd name="T7" fmla="*/ 1781 h 1853"/>
                  <a:gd name="T8" fmla="*/ 382 w 950"/>
                  <a:gd name="T9" fmla="*/ 1784 h 1853"/>
                  <a:gd name="T10" fmla="*/ 458 w 950"/>
                  <a:gd name="T11" fmla="*/ 1639 h 1853"/>
                  <a:gd name="T12" fmla="*/ 545 w 950"/>
                  <a:gd name="T13" fmla="*/ 1632 h 1853"/>
                  <a:gd name="T14" fmla="*/ 602 w 950"/>
                  <a:gd name="T15" fmla="*/ 1568 h 1853"/>
                  <a:gd name="T16" fmla="*/ 544 w 950"/>
                  <a:gd name="T17" fmla="*/ 1487 h 1853"/>
                  <a:gd name="T18" fmla="*/ 544 w 950"/>
                  <a:gd name="T19" fmla="*/ 1445 h 1853"/>
                  <a:gd name="T20" fmla="*/ 209 w 950"/>
                  <a:gd name="T21" fmla="*/ 1525 h 1853"/>
                  <a:gd name="T22" fmla="*/ 205 w 950"/>
                  <a:gd name="T23" fmla="*/ 1395 h 1853"/>
                  <a:gd name="T24" fmla="*/ 519 w 950"/>
                  <a:gd name="T25" fmla="*/ 1301 h 1853"/>
                  <a:gd name="T26" fmla="*/ 587 w 950"/>
                  <a:gd name="T27" fmla="*/ 1266 h 1853"/>
                  <a:gd name="T28" fmla="*/ 587 w 950"/>
                  <a:gd name="T29" fmla="*/ 1265 h 1853"/>
                  <a:gd name="T30" fmla="*/ 588 w 950"/>
                  <a:gd name="T31" fmla="*/ 1263 h 1853"/>
                  <a:gd name="T32" fmla="*/ 589 w 950"/>
                  <a:gd name="T33" fmla="*/ 1261 h 1853"/>
                  <a:gd name="T34" fmla="*/ 595 w 950"/>
                  <a:gd name="T35" fmla="*/ 1253 h 1853"/>
                  <a:gd name="T36" fmla="*/ 653 w 950"/>
                  <a:gd name="T37" fmla="*/ 1214 h 1853"/>
                  <a:gd name="T38" fmla="*/ 655 w 950"/>
                  <a:gd name="T39" fmla="*/ 1213 h 1853"/>
                  <a:gd name="T40" fmla="*/ 656 w 950"/>
                  <a:gd name="T41" fmla="*/ 1213 h 1853"/>
                  <a:gd name="T42" fmla="*/ 713 w 950"/>
                  <a:gd name="T43" fmla="*/ 1122 h 1853"/>
                  <a:gd name="T44" fmla="*/ 950 w 950"/>
                  <a:gd name="T45" fmla="*/ 962 h 1853"/>
                  <a:gd name="T46" fmla="*/ 808 w 950"/>
                  <a:gd name="T47" fmla="*/ 752 h 1853"/>
                  <a:gd name="T48" fmla="*/ 743 w 950"/>
                  <a:gd name="T49" fmla="*/ 715 h 1853"/>
                  <a:gd name="T50" fmla="*/ 602 w 950"/>
                  <a:gd name="T51" fmla="*/ 525 h 1853"/>
                  <a:gd name="T52" fmla="*/ 545 w 950"/>
                  <a:gd name="T53" fmla="*/ 398 h 1853"/>
                  <a:gd name="T54" fmla="*/ 524 w 950"/>
                  <a:gd name="T55" fmla="*/ 302 h 1853"/>
                  <a:gd name="T56" fmla="*/ 487 w 950"/>
                  <a:gd name="T57" fmla="*/ 173 h 1853"/>
                  <a:gd name="T58" fmla="*/ 433 w 950"/>
                  <a:gd name="T59" fmla="*/ 37 h 1853"/>
                  <a:gd name="T60" fmla="*/ 369 w 950"/>
                  <a:gd name="T61" fmla="*/ 20 h 1853"/>
                  <a:gd name="T62" fmla="*/ 282 w 950"/>
                  <a:gd name="T63" fmla="*/ 126 h 1853"/>
                  <a:gd name="T64" fmla="*/ 125 w 950"/>
                  <a:gd name="T65" fmla="*/ 240 h 1853"/>
                  <a:gd name="T66" fmla="*/ 150 w 950"/>
                  <a:gd name="T67" fmla="*/ 330 h 1853"/>
                  <a:gd name="T68" fmla="*/ 204 w 950"/>
                  <a:gd name="T69" fmla="*/ 313 h 1853"/>
                  <a:gd name="T70" fmla="*/ 161 w 950"/>
                  <a:gd name="T71" fmla="*/ 458 h 1853"/>
                  <a:gd name="T72" fmla="*/ 2 w 950"/>
                  <a:gd name="T73" fmla="*/ 582 h 1853"/>
                  <a:gd name="T74" fmla="*/ 93 w 950"/>
                  <a:gd name="T75" fmla="*/ 750 h 1853"/>
                  <a:gd name="T76" fmla="*/ 108 w 950"/>
                  <a:gd name="T77" fmla="*/ 829 h 1853"/>
                  <a:gd name="T78" fmla="*/ 216 w 950"/>
                  <a:gd name="T79" fmla="*/ 911 h 1853"/>
                  <a:gd name="T80" fmla="*/ 202 w 950"/>
                  <a:gd name="T81" fmla="*/ 953 h 1853"/>
                  <a:gd name="T82" fmla="*/ 315 w 950"/>
                  <a:gd name="T83" fmla="*/ 1016 h 1853"/>
                  <a:gd name="T84" fmla="*/ 235 w 950"/>
                  <a:gd name="T85" fmla="*/ 1037 h 1853"/>
                  <a:gd name="T86" fmla="*/ 126 w 950"/>
                  <a:gd name="T87" fmla="*/ 1135 h 1853"/>
                  <a:gd name="T88" fmla="*/ 131 w 950"/>
                  <a:gd name="T89" fmla="*/ 1211 h 1853"/>
                  <a:gd name="T90" fmla="*/ 155 w 950"/>
                  <a:gd name="T91" fmla="*/ 1314 h 1853"/>
                  <a:gd name="T92" fmla="*/ 165 w 950"/>
                  <a:gd name="T93" fmla="*/ 1173 h 1853"/>
                  <a:gd name="T94" fmla="*/ 281 w 950"/>
                  <a:gd name="T95" fmla="*/ 1066 h 1853"/>
                  <a:gd name="T96" fmla="*/ 331 w 950"/>
                  <a:gd name="T97" fmla="*/ 994 h 1853"/>
                  <a:gd name="T98" fmla="*/ 238 w 950"/>
                  <a:gd name="T99" fmla="*/ 937 h 1853"/>
                  <a:gd name="T100" fmla="*/ 143 w 950"/>
                  <a:gd name="T101" fmla="*/ 835 h 1853"/>
                  <a:gd name="T102" fmla="*/ 101 w 950"/>
                  <a:gd name="T103" fmla="*/ 684 h 1853"/>
                  <a:gd name="T104" fmla="*/ 122 w 950"/>
                  <a:gd name="T105" fmla="*/ 500 h 1853"/>
                  <a:gd name="T106" fmla="*/ 242 w 950"/>
                  <a:gd name="T107" fmla="*/ 430 h 1853"/>
                  <a:gd name="T108" fmla="*/ 161 w 950"/>
                  <a:gd name="T109" fmla="*/ 307 h 1853"/>
                  <a:gd name="T110" fmla="*/ 193 w 950"/>
                  <a:gd name="T111" fmla="*/ 203 h 1853"/>
                  <a:gd name="T112" fmla="*/ 421 w 950"/>
                  <a:gd name="T113" fmla="*/ 82 h 1853"/>
                  <a:gd name="T114" fmla="*/ 476 w 950"/>
                  <a:gd name="T115" fmla="*/ 4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0" h="1853">
                    <a:moveTo>
                      <a:pt x="319" y="1830"/>
                    </a:moveTo>
                    <a:cubicBezTo>
                      <a:pt x="316" y="1830"/>
                      <a:pt x="314" y="1831"/>
                      <a:pt x="312" y="1833"/>
                    </a:cubicBezTo>
                    <a:cubicBezTo>
                      <a:pt x="310" y="1834"/>
                      <a:pt x="309" y="1837"/>
                      <a:pt x="309" y="1839"/>
                    </a:cubicBezTo>
                    <a:cubicBezTo>
                      <a:pt x="309" y="1852"/>
                      <a:pt x="309" y="1852"/>
                      <a:pt x="309" y="1852"/>
                    </a:cubicBezTo>
                    <a:cubicBezTo>
                      <a:pt x="263" y="1850"/>
                      <a:pt x="263" y="1850"/>
                      <a:pt x="263" y="1850"/>
                    </a:cubicBezTo>
                    <a:cubicBezTo>
                      <a:pt x="260" y="1841"/>
                      <a:pt x="260" y="1841"/>
                      <a:pt x="260" y="1841"/>
                    </a:cubicBezTo>
                    <a:cubicBezTo>
                      <a:pt x="263" y="1851"/>
                      <a:pt x="263" y="1851"/>
                      <a:pt x="263" y="1851"/>
                    </a:cubicBezTo>
                    <a:cubicBezTo>
                      <a:pt x="310" y="1853"/>
                      <a:pt x="310" y="1853"/>
                      <a:pt x="310" y="1853"/>
                    </a:cubicBezTo>
                    <a:cubicBezTo>
                      <a:pt x="310" y="1841"/>
                      <a:pt x="310" y="1841"/>
                      <a:pt x="310" y="1841"/>
                    </a:cubicBezTo>
                    <a:cubicBezTo>
                      <a:pt x="310" y="1838"/>
                      <a:pt x="311" y="1836"/>
                      <a:pt x="312" y="1834"/>
                    </a:cubicBezTo>
                    <a:cubicBezTo>
                      <a:pt x="314" y="1832"/>
                      <a:pt x="316" y="1831"/>
                      <a:pt x="319" y="1831"/>
                    </a:cubicBezTo>
                    <a:cubicBezTo>
                      <a:pt x="319" y="1831"/>
                      <a:pt x="319" y="1831"/>
                      <a:pt x="319" y="1831"/>
                    </a:cubicBezTo>
                    <a:cubicBezTo>
                      <a:pt x="379" y="1835"/>
                      <a:pt x="379" y="1835"/>
                      <a:pt x="379" y="1835"/>
                    </a:cubicBezTo>
                    <a:cubicBezTo>
                      <a:pt x="380" y="1836"/>
                      <a:pt x="380" y="1836"/>
                      <a:pt x="381" y="1836"/>
                    </a:cubicBezTo>
                    <a:cubicBezTo>
                      <a:pt x="385" y="1831"/>
                      <a:pt x="385" y="1831"/>
                      <a:pt x="385" y="1831"/>
                    </a:cubicBezTo>
                    <a:cubicBezTo>
                      <a:pt x="385" y="1831"/>
                      <a:pt x="385" y="1831"/>
                      <a:pt x="385" y="1831"/>
                    </a:cubicBezTo>
                    <a:cubicBezTo>
                      <a:pt x="381" y="1835"/>
                      <a:pt x="381" y="1835"/>
                      <a:pt x="381" y="1835"/>
                    </a:cubicBezTo>
                    <a:cubicBezTo>
                      <a:pt x="380" y="1834"/>
                      <a:pt x="380" y="1834"/>
                      <a:pt x="379" y="1834"/>
                    </a:cubicBezTo>
                    <a:cubicBezTo>
                      <a:pt x="319" y="1830"/>
                      <a:pt x="319" y="1830"/>
                      <a:pt x="319" y="1830"/>
                    </a:cubicBezTo>
                    <a:cubicBezTo>
                      <a:pt x="319" y="1830"/>
                      <a:pt x="319" y="1830"/>
                      <a:pt x="319" y="1830"/>
                    </a:cubicBezTo>
                    <a:moveTo>
                      <a:pt x="259" y="1631"/>
                    </a:moveTo>
                    <a:cubicBezTo>
                      <a:pt x="260" y="1640"/>
                      <a:pt x="260" y="1640"/>
                      <a:pt x="260" y="1640"/>
                    </a:cubicBezTo>
                    <a:cubicBezTo>
                      <a:pt x="260" y="1641"/>
                      <a:pt x="260" y="1641"/>
                      <a:pt x="260" y="1642"/>
                    </a:cubicBezTo>
                    <a:cubicBezTo>
                      <a:pt x="260" y="1651"/>
                      <a:pt x="260" y="1651"/>
                      <a:pt x="260" y="1651"/>
                    </a:cubicBezTo>
                    <a:cubicBezTo>
                      <a:pt x="260" y="1641"/>
                      <a:pt x="260" y="1641"/>
                      <a:pt x="260" y="1641"/>
                    </a:cubicBezTo>
                    <a:cubicBezTo>
                      <a:pt x="260" y="1640"/>
                      <a:pt x="260" y="1640"/>
                      <a:pt x="260" y="1639"/>
                    </a:cubicBezTo>
                    <a:cubicBezTo>
                      <a:pt x="259" y="1631"/>
                      <a:pt x="259" y="1631"/>
                      <a:pt x="259" y="1631"/>
                    </a:cubicBezTo>
                    <a:moveTo>
                      <a:pt x="558" y="1616"/>
                    </a:moveTo>
                    <a:cubicBezTo>
                      <a:pt x="545" y="1631"/>
                      <a:pt x="545" y="1631"/>
                      <a:pt x="545" y="1631"/>
                    </a:cubicBezTo>
                    <a:cubicBezTo>
                      <a:pt x="541" y="1631"/>
                      <a:pt x="541" y="1631"/>
                      <a:pt x="541" y="1631"/>
                    </a:cubicBezTo>
                    <a:cubicBezTo>
                      <a:pt x="518" y="1621"/>
                      <a:pt x="518" y="1621"/>
                      <a:pt x="518" y="1621"/>
                    </a:cubicBezTo>
                    <a:cubicBezTo>
                      <a:pt x="517" y="1621"/>
                      <a:pt x="516" y="1621"/>
                      <a:pt x="515" y="1621"/>
                    </a:cubicBezTo>
                    <a:cubicBezTo>
                      <a:pt x="508" y="1621"/>
                      <a:pt x="508" y="1621"/>
                      <a:pt x="508" y="1621"/>
                    </a:cubicBezTo>
                    <a:cubicBezTo>
                      <a:pt x="507" y="1621"/>
                      <a:pt x="505" y="1621"/>
                      <a:pt x="504" y="1622"/>
                    </a:cubicBezTo>
                    <a:cubicBezTo>
                      <a:pt x="498" y="1625"/>
                      <a:pt x="498" y="1625"/>
                      <a:pt x="498" y="1625"/>
                    </a:cubicBezTo>
                    <a:cubicBezTo>
                      <a:pt x="481" y="1625"/>
                      <a:pt x="481" y="1625"/>
                      <a:pt x="481" y="1625"/>
                    </a:cubicBezTo>
                    <a:cubicBezTo>
                      <a:pt x="480" y="1625"/>
                      <a:pt x="478" y="1625"/>
                      <a:pt x="477" y="1626"/>
                    </a:cubicBezTo>
                    <a:cubicBezTo>
                      <a:pt x="464" y="1632"/>
                      <a:pt x="464" y="1632"/>
                      <a:pt x="464" y="1632"/>
                    </a:cubicBezTo>
                    <a:cubicBezTo>
                      <a:pt x="463" y="1633"/>
                      <a:pt x="463" y="1633"/>
                      <a:pt x="462" y="1634"/>
                    </a:cubicBezTo>
                    <a:cubicBezTo>
                      <a:pt x="458" y="1638"/>
                      <a:pt x="458" y="1638"/>
                      <a:pt x="458" y="1638"/>
                    </a:cubicBezTo>
                    <a:cubicBezTo>
                      <a:pt x="457" y="1639"/>
                      <a:pt x="456" y="1640"/>
                      <a:pt x="456" y="1641"/>
                    </a:cubicBezTo>
                    <a:cubicBezTo>
                      <a:pt x="438" y="1686"/>
                      <a:pt x="438" y="1686"/>
                      <a:pt x="438" y="1686"/>
                    </a:cubicBezTo>
                    <a:cubicBezTo>
                      <a:pt x="437" y="1687"/>
                      <a:pt x="437" y="1689"/>
                      <a:pt x="437" y="1690"/>
                    </a:cubicBezTo>
                    <a:cubicBezTo>
                      <a:pt x="437" y="1781"/>
                      <a:pt x="437" y="1781"/>
                      <a:pt x="437" y="1781"/>
                    </a:cubicBezTo>
                    <a:cubicBezTo>
                      <a:pt x="436" y="1782"/>
                      <a:pt x="436" y="1782"/>
                      <a:pt x="436" y="1782"/>
                    </a:cubicBezTo>
                    <a:cubicBezTo>
                      <a:pt x="433" y="1782"/>
                      <a:pt x="433" y="1782"/>
                      <a:pt x="433" y="1782"/>
                    </a:cubicBezTo>
                    <a:cubicBezTo>
                      <a:pt x="406" y="1772"/>
                      <a:pt x="406" y="1772"/>
                      <a:pt x="406" y="1772"/>
                    </a:cubicBezTo>
                    <a:cubicBezTo>
                      <a:pt x="405" y="1772"/>
                      <a:pt x="404" y="1771"/>
                      <a:pt x="403" y="1771"/>
                    </a:cubicBezTo>
                    <a:cubicBezTo>
                      <a:pt x="401" y="1771"/>
                      <a:pt x="399" y="1772"/>
                      <a:pt x="398" y="1773"/>
                    </a:cubicBezTo>
                    <a:cubicBezTo>
                      <a:pt x="384" y="1781"/>
                      <a:pt x="384" y="1781"/>
                      <a:pt x="384" y="1781"/>
                    </a:cubicBezTo>
                    <a:cubicBezTo>
                      <a:pt x="383" y="1782"/>
                      <a:pt x="383" y="1782"/>
                      <a:pt x="382" y="1783"/>
                    </a:cubicBezTo>
                    <a:cubicBezTo>
                      <a:pt x="372" y="1793"/>
                      <a:pt x="372" y="1793"/>
                      <a:pt x="372" y="1793"/>
                    </a:cubicBezTo>
                    <a:cubicBezTo>
                      <a:pt x="370" y="1795"/>
                      <a:pt x="369" y="1798"/>
                      <a:pt x="369" y="1800"/>
                    </a:cubicBezTo>
                    <a:cubicBezTo>
                      <a:pt x="369" y="1798"/>
                      <a:pt x="370" y="1796"/>
                      <a:pt x="372" y="1794"/>
                    </a:cubicBezTo>
                    <a:cubicBezTo>
                      <a:pt x="382" y="1784"/>
                      <a:pt x="382" y="1784"/>
                      <a:pt x="382" y="1784"/>
                    </a:cubicBezTo>
                    <a:cubicBezTo>
                      <a:pt x="383" y="1783"/>
                      <a:pt x="383" y="1783"/>
                      <a:pt x="384" y="1782"/>
                    </a:cubicBezTo>
                    <a:cubicBezTo>
                      <a:pt x="398" y="1774"/>
                      <a:pt x="398" y="1774"/>
                      <a:pt x="398" y="1774"/>
                    </a:cubicBezTo>
                    <a:cubicBezTo>
                      <a:pt x="399" y="1773"/>
                      <a:pt x="401" y="1772"/>
                      <a:pt x="403" y="1772"/>
                    </a:cubicBezTo>
                    <a:cubicBezTo>
                      <a:pt x="404" y="1772"/>
                      <a:pt x="405" y="1773"/>
                      <a:pt x="406" y="1773"/>
                    </a:cubicBezTo>
                    <a:cubicBezTo>
                      <a:pt x="434" y="1783"/>
                      <a:pt x="434" y="1783"/>
                      <a:pt x="434" y="1783"/>
                    </a:cubicBezTo>
                    <a:cubicBezTo>
                      <a:pt x="436" y="1783"/>
                      <a:pt x="436" y="1783"/>
                      <a:pt x="436" y="1783"/>
                    </a:cubicBezTo>
                    <a:cubicBezTo>
                      <a:pt x="437" y="1782"/>
                      <a:pt x="437" y="1782"/>
                      <a:pt x="437" y="1782"/>
                    </a:cubicBezTo>
                    <a:cubicBezTo>
                      <a:pt x="437" y="1691"/>
                      <a:pt x="437" y="1691"/>
                      <a:pt x="437" y="1691"/>
                    </a:cubicBezTo>
                    <a:cubicBezTo>
                      <a:pt x="437" y="1690"/>
                      <a:pt x="437" y="1688"/>
                      <a:pt x="438" y="1687"/>
                    </a:cubicBezTo>
                    <a:cubicBezTo>
                      <a:pt x="456" y="1642"/>
                      <a:pt x="456" y="1642"/>
                      <a:pt x="456" y="1642"/>
                    </a:cubicBezTo>
                    <a:cubicBezTo>
                      <a:pt x="456" y="1641"/>
                      <a:pt x="457" y="1640"/>
                      <a:pt x="458" y="1639"/>
                    </a:cubicBezTo>
                    <a:cubicBezTo>
                      <a:pt x="462" y="1635"/>
                      <a:pt x="462" y="1635"/>
                      <a:pt x="462" y="1635"/>
                    </a:cubicBezTo>
                    <a:cubicBezTo>
                      <a:pt x="463" y="1634"/>
                      <a:pt x="463" y="1634"/>
                      <a:pt x="464" y="1633"/>
                    </a:cubicBezTo>
                    <a:cubicBezTo>
                      <a:pt x="477" y="1627"/>
                      <a:pt x="477" y="1627"/>
                      <a:pt x="477" y="1627"/>
                    </a:cubicBezTo>
                    <a:cubicBezTo>
                      <a:pt x="478" y="1626"/>
                      <a:pt x="480" y="1626"/>
                      <a:pt x="481" y="1626"/>
                    </a:cubicBezTo>
                    <a:cubicBezTo>
                      <a:pt x="497" y="1626"/>
                      <a:pt x="497" y="1626"/>
                      <a:pt x="497" y="1626"/>
                    </a:cubicBezTo>
                    <a:cubicBezTo>
                      <a:pt x="503" y="1623"/>
                      <a:pt x="503" y="1623"/>
                      <a:pt x="503" y="1623"/>
                    </a:cubicBezTo>
                    <a:cubicBezTo>
                      <a:pt x="504" y="1622"/>
                      <a:pt x="506" y="1622"/>
                      <a:pt x="507" y="1622"/>
                    </a:cubicBezTo>
                    <a:cubicBezTo>
                      <a:pt x="514" y="1622"/>
                      <a:pt x="514" y="1622"/>
                      <a:pt x="514" y="1622"/>
                    </a:cubicBezTo>
                    <a:cubicBezTo>
                      <a:pt x="515" y="1622"/>
                      <a:pt x="516" y="1622"/>
                      <a:pt x="517" y="1622"/>
                    </a:cubicBezTo>
                    <a:cubicBezTo>
                      <a:pt x="541" y="1632"/>
                      <a:pt x="541" y="1632"/>
                      <a:pt x="541" y="1632"/>
                    </a:cubicBezTo>
                    <a:cubicBezTo>
                      <a:pt x="545" y="1632"/>
                      <a:pt x="545" y="1632"/>
                      <a:pt x="545" y="1632"/>
                    </a:cubicBezTo>
                    <a:cubicBezTo>
                      <a:pt x="558" y="1616"/>
                      <a:pt x="558" y="1616"/>
                      <a:pt x="558" y="1616"/>
                    </a:cubicBezTo>
                    <a:moveTo>
                      <a:pt x="602" y="1568"/>
                    </a:moveTo>
                    <a:cubicBezTo>
                      <a:pt x="602" y="1568"/>
                      <a:pt x="602" y="1569"/>
                      <a:pt x="602" y="1570"/>
                    </a:cubicBezTo>
                    <a:cubicBezTo>
                      <a:pt x="595" y="1607"/>
                      <a:pt x="595" y="1607"/>
                      <a:pt x="595" y="1607"/>
                    </a:cubicBezTo>
                    <a:cubicBezTo>
                      <a:pt x="567" y="1610"/>
                      <a:pt x="567" y="1610"/>
                      <a:pt x="567" y="1610"/>
                    </a:cubicBezTo>
                    <a:cubicBezTo>
                      <a:pt x="565" y="1611"/>
                      <a:pt x="562" y="1612"/>
                      <a:pt x="561" y="1613"/>
                    </a:cubicBezTo>
                    <a:cubicBezTo>
                      <a:pt x="561" y="1613"/>
                      <a:pt x="561" y="1613"/>
                      <a:pt x="561" y="1613"/>
                    </a:cubicBezTo>
                    <a:cubicBezTo>
                      <a:pt x="562" y="1612"/>
                      <a:pt x="564" y="1611"/>
                      <a:pt x="566" y="1611"/>
                    </a:cubicBezTo>
                    <a:cubicBezTo>
                      <a:pt x="594" y="1608"/>
                      <a:pt x="594" y="1608"/>
                      <a:pt x="594" y="1608"/>
                    </a:cubicBezTo>
                    <a:cubicBezTo>
                      <a:pt x="602" y="1570"/>
                      <a:pt x="602" y="1570"/>
                      <a:pt x="602" y="1570"/>
                    </a:cubicBezTo>
                    <a:cubicBezTo>
                      <a:pt x="602" y="1569"/>
                      <a:pt x="602" y="1568"/>
                      <a:pt x="602" y="1568"/>
                    </a:cubicBezTo>
                    <a:moveTo>
                      <a:pt x="602" y="1568"/>
                    </a:moveTo>
                    <a:cubicBezTo>
                      <a:pt x="602" y="1568"/>
                      <a:pt x="602" y="1568"/>
                      <a:pt x="602" y="1568"/>
                    </a:cubicBezTo>
                    <a:cubicBezTo>
                      <a:pt x="602" y="1568"/>
                      <a:pt x="602" y="1568"/>
                      <a:pt x="602" y="1568"/>
                    </a:cubicBezTo>
                    <a:moveTo>
                      <a:pt x="603" y="1566"/>
                    </a:moveTo>
                    <a:cubicBezTo>
                      <a:pt x="603" y="1566"/>
                      <a:pt x="603" y="1566"/>
                      <a:pt x="603" y="1566"/>
                    </a:cubicBezTo>
                    <a:cubicBezTo>
                      <a:pt x="603" y="1566"/>
                      <a:pt x="603" y="1566"/>
                      <a:pt x="603" y="1566"/>
                    </a:cubicBezTo>
                    <a:cubicBezTo>
                      <a:pt x="603" y="1566"/>
                      <a:pt x="603" y="1566"/>
                      <a:pt x="603" y="1566"/>
                    </a:cubicBezTo>
                    <a:moveTo>
                      <a:pt x="544" y="1486"/>
                    </a:moveTo>
                    <a:cubicBezTo>
                      <a:pt x="544" y="1486"/>
                      <a:pt x="544" y="1487"/>
                      <a:pt x="544" y="1487"/>
                    </a:cubicBezTo>
                    <a:cubicBezTo>
                      <a:pt x="544" y="1487"/>
                      <a:pt x="544" y="1487"/>
                      <a:pt x="544" y="1487"/>
                    </a:cubicBezTo>
                    <a:cubicBezTo>
                      <a:pt x="544" y="1487"/>
                      <a:pt x="544" y="1487"/>
                      <a:pt x="544" y="1487"/>
                    </a:cubicBezTo>
                    <a:cubicBezTo>
                      <a:pt x="544" y="1486"/>
                      <a:pt x="544" y="1486"/>
                      <a:pt x="544" y="1486"/>
                    </a:cubicBezTo>
                    <a:moveTo>
                      <a:pt x="544" y="1485"/>
                    </a:moveTo>
                    <a:cubicBezTo>
                      <a:pt x="544" y="1485"/>
                      <a:pt x="544" y="1485"/>
                      <a:pt x="544" y="1486"/>
                    </a:cubicBezTo>
                    <a:cubicBezTo>
                      <a:pt x="544" y="1485"/>
                      <a:pt x="544" y="1485"/>
                      <a:pt x="544" y="1485"/>
                    </a:cubicBezTo>
                    <a:moveTo>
                      <a:pt x="546" y="1435"/>
                    </a:moveTo>
                    <a:cubicBezTo>
                      <a:pt x="544" y="1441"/>
                      <a:pt x="544" y="1441"/>
                      <a:pt x="544" y="1441"/>
                    </a:cubicBezTo>
                    <a:cubicBezTo>
                      <a:pt x="544" y="1442"/>
                      <a:pt x="544" y="1443"/>
                      <a:pt x="544" y="1444"/>
                    </a:cubicBezTo>
                    <a:cubicBezTo>
                      <a:pt x="544" y="1485"/>
                      <a:pt x="544" y="1485"/>
                      <a:pt x="544" y="1485"/>
                    </a:cubicBezTo>
                    <a:cubicBezTo>
                      <a:pt x="544" y="1485"/>
                      <a:pt x="544" y="1485"/>
                      <a:pt x="544" y="1485"/>
                    </a:cubicBezTo>
                    <a:cubicBezTo>
                      <a:pt x="544" y="1485"/>
                      <a:pt x="544" y="1485"/>
                      <a:pt x="544" y="1485"/>
                    </a:cubicBezTo>
                    <a:cubicBezTo>
                      <a:pt x="544" y="1445"/>
                      <a:pt x="544" y="1445"/>
                      <a:pt x="544" y="1445"/>
                    </a:cubicBezTo>
                    <a:cubicBezTo>
                      <a:pt x="544" y="1444"/>
                      <a:pt x="544" y="1443"/>
                      <a:pt x="544" y="1442"/>
                    </a:cubicBezTo>
                    <a:cubicBezTo>
                      <a:pt x="546" y="1435"/>
                      <a:pt x="546" y="1435"/>
                      <a:pt x="546" y="1435"/>
                    </a:cubicBezTo>
                    <a:moveTo>
                      <a:pt x="196" y="1381"/>
                    </a:moveTo>
                    <a:cubicBezTo>
                      <a:pt x="205" y="1395"/>
                      <a:pt x="205" y="1395"/>
                      <a:pt x="205" y="1395"/>
                    </a:cubicBezTo>
                    <a:cubicBezTo>
                      <a:pt x="206" y="1396"/>
                      <a:pt x="206" y="1397"/>
                      <a:pt x="207" y="1398"/>
                    </a:cubicBezTo>
                    <a:cubicBezTo>
                      <a:pt x="209" y="1413"/>
                      <a:pt x="209" y="1413"/>
                      <a:pt x="209" y="1413"/>
                    </a:cubicBezTo>
                    <a:cubicBezTo>
                      <a:pt x="209" y="1413"/>
                      <a:pt x="209" y="1413"/>
                      <a:pt x="209" y="1413"/>
                    </a:cubicBezTo>
                    <a:cubicBezTo>
                      <a:pt x="213" y="1449"/>
                      <a:pt x="213" y="1449"/>
                      <a:pt x="213" y="1449"/>
                    </a:cubicBezTo>
                    <a:cubicBezTo>
                      <a:pt x="213" y="1450"/>
                      <a:pt x="213" y="1451"/>
                      <a:pt x="213" y="1452"/>
                    </a:cubicBezTo>
                    <a:cubicBezTo>
                      <a:pt x="209" y="1477"/>
                      <a:pt x="209" y="1477"/>
                      <a:pt x="209" y="1477"/>
                    </a:cubicBezTo>
                    <a:cubicBezTo>
                      <a:pt x="209" y="1525"/>
                      <a:pt x="209" y="1525"/>
                      <a:pt x="209" y="1525"/>
                    </a:cubicBezTo>
                    <a:cubicBezTo>
                      <a:pt x="216" y="1546"/>
                      <a:pt x="216" y="1546"/>
                      <a:pt x="216" y="1546"/>
                    </a:cubicBezTo>
                    <a:cubicBezTo>
                      <a:pt x="227" y="1562"/>
                      <a:pt x="227" y="1562"/>
                      <a:pt x="227" y="1562"/>
                    </a:cubicBezTo>
                    <a:cubicBezTo>
                      <a:pt x="216" y="1545"/>
                      <a:pt x="216" y="1545"/>
                      <a:pt x="216" y="1545"/>
                    </a:cubicBezTo>
                    <a:cubicBezTo>
                      <a:pt x="209" y="1525"/>
                      <a:pt x="209" y="1525"/>
                      <a:pt x="209" y="1525"/>
                    </a:cubicBezTo>
                    <a:cubicBezTo>
                      <a:pt x="209" y="1477"/>
                      <a:pt x="209" y="1477"/>
                      <a:pt x="209" y="1477"/>
                    </a:cubicBezTo>
                    <a:cubicBezTo>
                      <a:pt x="213" y="1452"/>
                      <a:pt x="213" y="1452"/>
                      <a:pt x="213" y="1452"/>
                    </a:cubicBezTo>
                    <a:cubicBezTo>
                      <a:pt x="213" y="1451"/>
                      <a:pt x="213" y="1450"/>
                      <a:pt x="213" y="1449"/>
                    </a:cubicBezTo>
                    <a:cubicBezTo>
                      <a:pt x="209" y="1413"/>
                      <a:pt x="209" y="1413"/>
                      <a:pt x="209" y="1413"/>
                    </a:cubicBezTo>
                    <a:cubicBezTo>
                      <a:pt x="209" y="1413"/>
                      <a:pt x="209" y="1413"/>
                      <a:pt x="209" y="1413"/>
                    </a:cubicBezTo>
                    <a:cubicBezTo>
                      <a:pt x="207" y="1398"/>
                      <a:pt x="207" y="1398"/>
                      <a:pt x="207" y="1398"/>
                    </a:cubicBezTo>
                    <a:cubicBezTo>
                      <a:pt x="207" y="1397"/>
                      <a:pt x="206" y="1396"/>
                      <a:pt x="205" y="1395"/>
                    </a:cubicBezTo>
                    <a:cubicBezTo>
                      <a:pt x="196" y="1381"/>
                      <a:pt x="196" y="1381"/>
                      <a:pt x="196" y="1381"/>
                    </a:cubicBezTo>
                    <a:moveTo>
                      <a:pt x="519" y="1302"/>
                    </a:moveTo>
                    <a:cubicBezTo>
                      <a:pt x="519" y="1302"/>
                      <a:pt x="519" y="1302"/>
                      <a:pt x="519" y="1302"/>
                    </a:cubicBezTo>
                    <a:cubicBezTo>
                      <a:pt x="513" y="1323"/>
                      <a:pt x="513" y="1323"/>
                      <a:pt x="513" y="1323"/>
                    </a:cubicBezTo>
                    <a:cubicBezTo>
                      <a:pt x="513" y="1324"/>
                      <a:pt x="512" y="1325"/>
                      <a:pt x="512" y="1326"/>
                    </a:cubicBezTo>
                    <a:cubicBezTo>
                      <a:pt x="512" y="1325"/>
                      <a:pt x="513" y="1325"/>
                      <a:pt x="513" y="1324"/>
                    </a:cubicBezTo>
                    <a:cubicBezTo>
                      <a:pt x="519" y="1302"/>
                      <a:pt x="519" y="1302"/>
                      <a:pt x="519" y="1302"/>
                    </a:cubicBezTo>
                    <a:cubicBezTo>
                      <a:pt x="519" y="1302"/>
                      <a:pt x="519" y="1302"/>
                      <a:pt x="519" y="1302"/>
                    </a:cubicBezTo>
                    <a:moveTo>
                      <a:pt x="519" y="1301"/>
                    </a:moveTo>
                    <a:cubicBezTo>
                      <a:pt x="519" y="1301"/>
                      <a:pt x="519" y="1301"/>
                      <a:pt x="519" y="1301"/>
                    </a:cubicBezTo>
                    <a:cubicBezTo>
                      <a:pt x="519" y="1301"/>
                      <a:pt x="519" y="1301"/>
                      <a:pt x="519" y="1301"/>
                    </a:cubicBezTo>
                    <a:moveTo>
                      <a:pt x="568" y="1280"/>
                    </a:moveTo>
                    <a:cubicBezTo>
                      <a:pt x="567" y="1280"/>
                      <a:pt x="567" y="1280"/>
                      <a:pt x="567" y="1280"/>
                    </a:cubicBezTo>
                    <a:cubicBezTo>
                      <a:pt x="568" y="1280"/>
                      <a:pt x="570" y="1281"/>
                      <a:pt x="571" y="1281"/>
                    </a:cubicBezTo>
                    <a:cubicBezTo>
                      <a:pt x="572" y="1282"/>
                      <a:pt x="572" y="1282"/>
                      <a:pt x="572" y="1282"/>
                    </a:cubicBezTo>
                    <a:cubicBezTo>
                      <a:pt x="573" y="1282"/>
                      <a:pt x="573" y="1282"/>
                      <a:pt x="573" y="1282"/>
                    </a:cubicBezTo>
                    <a:cubicBezTo>
                      <a:pt x="572" y="1281"/>
                      <a:pt x="572" y="1281"/>
                      <a:pt x="572" y="1281"/>
                    </a:cubicBezTo>
                    <a:cubicBezTo>
                      <a:pt x="571" y="1281"/>
                      <a:pt x="569" y="1280"/>
                      <a:pt x="568" y="1280"/>
                    </a:cubicBezTo>
                    <a:moveTo>
                      <a:pt x="587" y="1266"/>
                    </a:moveTo>
                    <a:cubicBezTo>
                      <a:pt x="587" y="1267"/>
                      <a:pt x="587" y="1267"/>
                      <a:pt x="587" y="1267"/>
                    </a:cubicBezTo>
                    <a:cubicBezTo>
                      <a:pt x="587" y="1267"/>
                      <a:pt x="587" y="1267"/>
                      <a:pt x="587" y="1266"/>
                    </a:cubicBezTo>
                    <a:moveTo>
                      <a:pt x="587" y="1266"/>
                    </a:moveTo>
                    <a:cubicBezTo>
                      <a:pt x="587" y="1266"/>
                      <a:pt x="587" y="1266"/>
                      <a:pt x="587" y="1266"/>
                    </a:cubicBezTo>
                    <a:cubicBezTo>
                      <a:pt x="587" y="1266"/>
                      <a:pt x="587" y="1266"/>
                      <a:pt x="587" y="1266"/>
                    </a:cubicBezTo>
                    <a:moveTo>
                      <a:pt x="587" y="1266"/>
                    </a:moveTo>
                    <a:cubicBezTo>
                      <a:pt x="587" y="1266"/>
                      <a:pt x="587" y="1266"/>
                      <a:pt x="587" y="1266"/>
                    </a:cubicBezTo>
                    <a:cubicBezTo>
                      <a:pt x="587" y="1266"/>
                      <a:pt x="587" y="1266"/>
                      <a:pt x="587" y="1266"/>
                    </a:cubicBezTo>
                    <a:moveTo>
                      <a:pt x="587" y="1265"/>
                    </a:moveTo>
                    <a:cubicBezTo>
                      <a:pt x="587" y="1265"/>
                      <a:pt x="587" y="1265"/>
                      <a:pt x="587" y="1265"/>
                    </a:cubicBezTo>
                    <a:cubicBezTo>
                      <a:pt x="587" y="1265"/>
                      <a:pt x="587" y="1265"/>
                      <a:pt x="587" y="1265"/>
                    </a:cubicBezTo>
                    <a:moveTo>
                      <a:pt x="587" y="1265"/>
                    </a:moveTo>
                    <a:cubicBezTo>
                      <a:pt x="587" y="1265"/>
                      <a:pt x="587" y="1265"/>
                      <a:pt x="587" y="1265"/>
                    </a:cubicBezTo>
                    <a:cubicBezTo>
                      <a:pt x="587" y="1265"/>
                      <a:pt x="587" y="1265"/>
                      <a:pt x="587" y="1265"/>
                    </a:cubicBezTo>
                    <a:moveTo>
                      <a:pt x="587" y="1264"/>
                    </a:moveTo>
                    <a:cubicBezTo>
                      <a:pt x="587" y="1264"/>
                      <a:pt x="587" y="1264"/>
                      <a:pt x="587" y="1264"/>
                    </a:cubicBezTo>
                    <a:cubicBezTo>
                      <a:pt x="587" y="1264"/>
                      <a:pt x="587" y="1264"/>
                      <a:pt x="587" y="1264"/>
                    </a:cubicBezTo>
                    <a:moveTo>
                      <a:pt x="587" y="1264"/>
                    </a:moveTo>
                    <a:cubicBezTo>
                      <a:pt x="587" y="1264"/>
                      <a:pt x="587" y="1264"/>
                      <a:pt x="587" y="1264"/>
                    </a:cubicBezTo>
                    <a:cubicBezTo>
                      <a:pt x="587" y="1264"/>
                      <a:pt x="587" y="1264"/>
                      <a:pt x="587" y="1264"/>
                    </a:cubicBezTo>
                    <a:moveTo>
                      <a:pt x="587" y="1263"/>
                    </a:moveTo>
                    <a:cubicBezTo>
                      <a:pt x="587" y="1263"/>
                      <a:pt x="587" y="1264"/>
                      <a:pt x="587" y="1264"/>
                    </a:cubicBezTo>
                    <a:cubicBezTo>
                      <a:pt x="587" y="1264"/>
                      <a:pt x="587" y="1263"/>
                      <a:pt x="587" y="1263"/>
                    </a:cubicBezTo>
                    <a:moveTo>
                      <a:pt x="588" y="1263"/>
                    </a:moveTo>
                    <a:cubicBezTo>
                      <a:pt x="588" y="1263"/>
                      <a:pt x="588" y="1263"/>
                      <a:pt x="588" y="1263"/>
                    </a:cubicBezTo>
                    <a:cubicBezTo>
                      <a:pt x="588" y="1263"/>
                      <a:pt x="588" y="1263"/>
                      <a:pt x="588" y="1263"/>
                    </a:cubicBezTo>
                    <a:moveTo>
                      <a:pt x="588" y="1262"/>
                    </a:moveTo>
                    <a:cubicBezTo>
                      <a:pt x="588" y="1262"/>
                      <a:pt x="588" y="1263"/>
                      <a:pt x="588" y="1263"/>
                    </a:cubicBezTo>
                    <a:cubicBezTo>
                      <a:pt x="588" y="1263"/>
                      <a:pt x="588" y="1262"/>
                      <a:pt x="588" y="1262"/>
                    </a:cubicBezTo>
                    <a:moveTo>
                      <a:pt x="588" y="1262"/>
                    </a:moveTo>
                    <a:cubicBezTo>
                      <a:pt x="588" y="1262"/>
                      <a:pt x="588" y="1262"/>
                      <a:pt x="588" y="1262"/>
                    </a:cubicBezTo>
                    <a:cubicBezTo>
                      <a:pt x="588" y="1262"/>
                      <a:pt x="588" y="1262"/>
                      <a:pt x="588" y="1262"/>
                    </a:cubicBezTo>
                    <a:moveTo>
                      <a:pt x="588" y="1262"/>
                    </a:moveTo>
                    <a:cubicBezTo>
                      <a:pt x="588" y="1262"/>
                      <a:pt x="588" y="1262"/>
                      <a:pt x="588" y="1262"/>
                    </a:cubicBezTo>
                    <a:cubicBezTo>
                      <a:pt x="588" y="1262"/>
                      <a:pt x="588" y="1262"/>
                      <a:pt x="588" y="1262"/>
                    </a:cubicBezTo>
                    <a:moveTo>
                      <a:pt x="589" y="1261"/>
                    </a:moveTo>
                    <a:cubicBezTo>
                      <a:pt x="589" y="1261"/>
                      <a:pt x="588" y="1261"/>
                      <a:pt x="588" y="1261"/>
                    </a:cubicBezTo>
                    <a:cubicBezTo>
                      <a:pt x="588" y="1261"/>
                      <a:pt x="589" y="1261"/>
                      <a:pt x="589" y="1261"/>
                    </a:cubicBezTo>
                    <a:moveTo>
                      <a:pt x="589" y="1261"/>
                    </a:moveTo>
                    <a:cubicBezTo>
                      <a:pt x="589" y="1261"/>
                      <a:pt x="589" y="1261"/>
                      <a:pt x="589" y="1261"/>
                    </a:cubicBezTo>
                    <a:cubicBezTo>
                      <a:pt x="589" y="1261"/>
                      <a:pt x="589" y="1261"/>
                      <a:pt x="589" y="1261"/>
                    </a:cubicBezTo>
                    <a:moveTo>
                      <a:pt x="652" y="1215"/>
                    </a:moveTo>
                    <a:cubicBezTo>
                      <a:pt x="637" y="1227"/>
                      <a:pt x="637" y="1227"/>
                      <a:pt x="637" y="1227"/>
                    </a:cubicBezTo>
                    <a:cubicBezTo>
                      <a:pt x="637" y="1228"/>
                      <a:pt x="637" y="1228"/>
                      <a:pt x="637" y="1228"/>
                    </a:cubicBezTo>
                    <a:cubicBezTo>
                      <a:pt x="617" y="1247"/>
                      <a:pt x="617" y="1247"/>
                      <a:pt x="617" y="1247"/>
                    </a:cubicBezTo>
                    <a:cubicBezTo>
                      <a:pt x="600" y="1250"/>
                      <a:pt x="600" y="1250"/>
                      <a:pt x="600" y="1250"/>
                    </a:cubicBezTo>
                    <a:cubicBezTo>
                      <a:pt x="598" y="1251"/>
                      <a:pt x="597" y="1252"/>
                      <a:pt x="595" y="1253"/>
                    </a:cubicBezTo>
                    <a:cubicBezTo>
                      <a:pt x="589" y="1261"/>
                      <a:pt x="589" y="1261"/>
                      <a:pt x="589" y="1261"/>
                    </a:cubicBezTo>
                    <a:cubicBezTo>
                      <a:pt x="589" y="1261"/>
                      <a:pt x="589" y="1260"/>
                      <a:pt x="590" y="1260"/>
                    </a:cubicBezTo>
                    <a:cubicBezTo>
                      <a:pt x="596" y="1254"/>
                      <a:pt x="596" y="1254"/>
                      <a:pt x="596" y="1254"/>
                    </a:cubicBezTo>
                    <a:cubicBezTo>
                      <a:pt x="597" y="1253"/>
                      <a:pt x="599" y="1252"/>
                      <a:pt x="600" y="1251"/>
                    </a:cubicBezTo>
                    <a:cubicBezTo>
                      <a:pt x="616" y="1248"/>
                      <a:pt x="616" y="1248"/>
                      <a:pt x="616" y="1248"/>
                    </a:cubicBezTo>
                    <a:cubicBezTo>
                      <a:pt x="637" y="1228"/>
                      <a:pt x="637" y="1228"/>
                      <a:pt x="637" y="1228"/>
                    </a:cubicBezTo>
                    <a:cubicBezTo>
                      <a:pt x="637" y="1228"/>
                      <a:pt x="637" y="1228"/>
                      <a:pt x="637" y="1228"/>
                    </a:cubicBezTo>
                    <a:cubicBezTo>
                      <a:pt x="652" y="1215"/>
                      <a:pt x="652" y="1215"/>
                      <a:pt x="652" y="1215"/>
                    </a:cubicBezTo>
                    <a:cubicBezTo>
                      <a:pt x="652" y="1215"/>
                      <a:pt x="652" y="1215"/>
                      <a:pt x="652" y="1215"/>
                    </a:cubicBezTo>
                    <a:moveTo>
                      <a:pt x="653" y="1214"/>
                    </a:moveTo>
                    <a:cubicBezTo>
                      <a:pt x="653" y="1214"/>
                      <a:pt x="653" y="1214"/>
                      <a:pt x="653" y="1214"/>
                    </a:cubicBezTo>
                    <a:cubicBezTo>
                      <a:pt x="653" y="1214"/>
                      <a:pt x="653" y="1214"/>
                      <a:pt x="653" y="1214"/>
                    </a:cubicBezTo>
                    <a:moveTo>
                      <a:pt x="654" y="1213"/>
                    </a:moveTo>
                    <a:cubicBezTo>
                      <a:pt x="654" y="1213"/>
                      <a:pt x="654" y="1213"/>
                      <a:pt x="654" y="1213"/>
                    </a:cubicBezTo>
                    <a:cubicBezTo>
                      <a:pt x="654" y="1213"/>
                      <a:pt x="654" y="1213"/>
                      <a:pt x="654" y="1213"/>
                    </a:cubicBezTo>
                    <a:moveTo>
                      <a:pt x="654" y="1213"/>
                    </a:moveTo>
                    <a:cubicBezTo>
                      <a:pt x="654" y="1213"/>
                      <a:pt x="654" y="1213"/>
                      <a:pt x="654" y="1213"/>
                    </a:cubicBezTo>
                    <a:cubicBezTo>
                      <a:pt x="654" y="1213"/>
                      <a:pt x="654" y="1213"/>
                      <a:pt x="654" y="1213"/>
                    </a:cubicBezTo>
                    <a:moveTo>
                      <a:pt x="654" y="1213"/>
                    </a:moveTo>
                    <a:cubicBezTo>
                      <a:pt x="654" y="1213"/>
                      <a:pt x="654" y="1213"/>
                      <a:pt x="654" y="1213"/>
                    </a:cubicBezTo>
                    <a:cubicBezTo>
                      <a:pt x="654" y="1213"/>
                      <a:pt x="654" y="1213"/>
                      <a:pt x="654" y="1213"/>
                    </a:cubicBezTo>
                    <a:moveTo>
                      <a:pt x="655" y="1213"/>
                    </a:moveTo>
                    <a:cubicBezTo>
                      <a:pt x="655" y="1213"/>
                      <a:pt x="655" y="1213"/>
                      <a:pt x="654" y="1213"/>
                    </a:cubicBezTo>
                    <a:cubicBezTo>
                      <a:pt x="655" y="1213"/>
                      <a:pt x="655" y="1213"/>
                      <a:pt x="655" y="1213"/>
                    </a:cubicBezTo>
                    <a:moveTo>
                      <a:pt x="655" y="1213"/>
                    </a:moveTo>
                    <a:cubicBezTo>
                      <a:pt x="655" y="1213"/>
                      <a:pt x="655" y="1213"/>
                      <a:pt x="655" y="1213"/>
                    </a:cubicBezTo>
                    <a:cubicBezTo>
                      <a:pt x="655" y="1213"/>
                      <a:pt x="655" y="1213"/>
                      <a:pt x="655" y="1213"/>
                    </a:cubicBezTo>
                    <a:moveTo>
                      <a:pt x="655" y="1213"/>
                    </a:moveTo>
                    <a:cubicBezTo>
                      <a:pt x="655" y="1213"/>
                      <a:pt x="655" y="1213"/>
                      <a:pt x="655" y="1213"/>
                    </a:cubicBezTo>
                    <a:cubicBezTo>
                      <a:pt x="655" y="1213"/>
                      <a:pt x="655" y="1213"/>
                      <a:pt x="655" y="1213"/>
                    </a:cubicBezTo>
                    <a:moveTo>
                      <a:pt x="656" y="1213"/>
                    </a:moveTo>
                    <a:cubicBezTo>
                      <a:pt x="656" y="1213"/>
                      <a:pt x="656" y="1213"/>
                      <a:pt x="656" y="1213"/>
                    </a:cubicBezTo>
                    <a:cubicBezTo>
                      <a:pt x="656" y="1213"/>
                      <a:pt x="656" y="1213"/>
                      <a:pt x="656" y="1213"/>
                    </a:cubicBezTo>
                    <a:moveTo>
                      <a:pt x="656" y="1213"/>
                    </a:moveTo>
                    <a:cubicBezTo>
                      <a:pt x="656" y="1213"/>
                      <a:pt x="656" y="1213"/>
                      <a:pt x="656" y="1213"/>
                    </a:cubicBezTo>
                    <a:cubicBezTo>
                      <a:pt x="656" y="1213"/>
                      <a:pt x="656" y="1213"/>
                      <a:pt x="656" y="1213"/>
                    </a:cubicBezTo>
                    <a:moveTo>
                      <a:pt x="713" y="1122"/>
                    </a:moveTo>
                    <a:cubicBezTo>
                      <a:pt x="701" y="1135"/>
                      <a:pt x="701" y="1135"/>
                      <a:pt x="701" y="1135"/>
                    </a:cubicBezTo>
                    <a:cubicBezTo>
                      <a:pt x="699" y="1136"/>
                      <a:pt x="698" y="1139"/>
                      <a:pt x="698" y="1141"/>
                    </a:cubicBezTo>
                    <a:cubicBezTo>
                      <a:pt x="698" y="1174"/>
                      <a:pt x="698" y="1174"/>
                      <a:pt x="698" y="1174"/>
                    </a:cubicBezTo>
                    <a:cubicBezTo>
                      <a:pt x="698" y="1142"/>
                      <a:pt x="698" y="1142"/>
                      <a:pt x="698" y="1142"/>
                    </a:cubicBezTo>
                    <a:cubicBezTo>
                      <a:pt x="698" y="1140"/>
                      <a:pt x="699" y="1138"/>
                      <a:pt x="700" y="1136"/>
                    </a:cubicBezTo>
                    <a:cubicBezTo>
                      <a:pt x="713" y="1122"/>
                      <a:pt x="713" y="1122"/>
                      <a:pt x="713" y="1122"/>
                    </a:cubicBezTo>
                    <a:cubicBezTo>
                      <a:pt x="713" y="1122"/>
                      <a:pt x="713" y="1122"/>
                      <a:pt x="713" y="1122"/>
                    </a:cubicBezTo>
                    <a:moveTo>
                      <a:pt x="751" y="1102"/>
                    </a:moveTo>
                    <a:cubicBezTo>
                      <a:pt x="750" y="1102"/>
                      <a:pt x="750" y="1102"/>
                      <a:pt x="750" y="1102"/>
                    </a:cubicBezTo>
                    <a:cubicBezTo>
                      <a:pt x="752" y="1102"/>
                      <a:pt x="753" y="1103"/>
                      <a:pt x="755" y="1104"/>
                    </a:cubicBezTo>
                    <a:cubicBezTo>
                      <a:pt x="764" y="1109"/>
                      <a:pt x="764" y="1109"/>
                      <a:pt x="764" y="1109"/>
                    </a:cubicBezTo>
                    <a:cubicBezTo>
                      <a:pt x="764" y="1109"/>
                      <a:pt x="764" y="1109"/>
                      <a:pt x="764" y="1109"/>
                    </a:cubicBezTo>
                    <a:cubicBezTo>
                      <a:pt x="756" y="1104"/>
                      <a:pt x="756" y="1104"/>
                      <a:pt x="756" y="1104"/>
                    </a:cubicBezTo>
                    <a:cubicBezTo>
                      <a:pt x="755" y="1103"/>
                      <a:pt x="753" y="1102"/>
                      <a:pt x="751" y="1102"/>
                    </a:cubicBezTo>
                    <a:moveTo>
                      <a:pt x="950" y="962"/>
                    </a:moveTo>
                    <a:cubicBezTo>
                      <a:pt x="889" y="1010"/>
                      <a:pt x="889" y="1010"/>
                      <a:pt x="889" y="1010"/>
                    </a:cubicBezTo>
                    <a:cubicBezTo>
                      <a:pt x="950" y="962"/>
                      <a:pt x="950" y="962"/>
                      <a:pt x="950" y="962"/>
                    </a:cubicBezTo>
                    <a:cubicBezTo>
                      <a:pt x="950" y="962"/>
                      <a:pt x="950" y="962"/>
                      <a:pt x="950" y="962"/>
                    </a:cubicBezTo>
                    <a:moveTo>
                      <a:pt x="842" y="730"/>
                    </a:moveTo>
                    <a:cubicBezTo>
                      <a:pt x="842" y="730"/>
                      <a:pt x="842" y="730"/>
                      <a:pt x="842" y="730"/>
                    </a:cubicBezTo>
                    <a:cubicBezTo>
                      <a:pt x="833" y="730"/>
                      <a:pt x="833" y="730"/>
                      <a:pt x="833" y="730"/>
                    </a:cubicBezTo>
                    <a:cubicBezTo>
                      <a:pt x="820" y="735"/>
                      <a:pt x="820" y="735"/>
                      <a:pt x="820" y="735"/>
                    </a:cubicBezTo>
                    <a:cubicBezTo>
                      <a:pt x="818" y="738"/>
                      <a:pt x="818" y="738"/>
                      <a:pt x="818" y="738"/>
                    </a:cubicBezTo>
                    <a:cubicBezTo>
                      <a:pt x="817" y="739"/>
                      <a:pt x="817" y="739"/>
                      <a:pt x="817" y="739"/>
                    </a:cubicBezTo>
                    <a:cubicBezTo>
                      <a:pt x="807" y="752"/>
                      <a:pt x="807" y="752"/>
                      <a:pt x="807" y="752"/>
                    </a:cubicBezTo>
                    <a:cubicBezTo>
                      <a:pt x="805" y="754"/>
                      <a:pt x="802" y="755"/>
                      <a:pt x="800" y="755"/>
                    </a:cubicBezTo>
                    <a:cubicBezTo>
                      <a:pt x="800" y="755"/>
                      <a:pt x="800" y="755"/>
                      <a:pt x="800" y="755"/>
                    </a:cubicBezTo>
                    <a:cubicBezTo>
                      <a:pt x="800" y="755"/>
                      <a:pt x="801" y="755"/>
                      <a:pt x="801" y="755"/>
                    </a:cubicBezTo>
                    <a:cubicBezTo>
                      <a:pt x="803" y="755"/>
                      <a:pt x="806" y="754"/>
                      <a:pt x="808" y="752"/>
                    </a:cubicBezTo>
                    <a:cubicBezTo>
                      <a:pt x="818" y="739"/>
                      <a:pt x="818" y="739"/>
                      <a:pt x="818" y="739"/>
                    </a:cubicBezTo>
                    <a:cubicBezTo>
                      <a:pt x="819" y="738"/>
                      <a:pt x="819" y="738"/>
                      <a:pt x="819" y="738"/>
                    </a:cubicBezTo>
                    <a:cubicBezTo>
                      <a:pt x="821" y="735"/>
                      <a:pt x="821" y="735"/>
                      <a:pt x="821" y="735"/>
                    </a:cubicBezTo>
                    <a:cubicBezTo>
                      <a:pt x="834" y="730"/>
                      <a:pt x="834" y="730"/>
                      <a:pt x="834" y="730"/>
                    </a:cubicBezTo>
                    <a:cubicBezTo>
                      <a:pt x="842" y="730"/>
                      <a:pt x="842" y="730"/>
                      <a:pt x="842" y="730"/>
                    </a:cubicBezTo>
                    <a:cubicBezTo>
                      <a:pt x="842" y="730"/>
                      <a:pt x="842" y="730"/>
                      <a:pt x="842" y="730"/>
                    </a:cubicBezTo>
                    <a:moveTo>
                      <a:pt x="690" y="666"/>
                    </a:moveTo>
                    <a:cubicBezTo>
                      <a:pt x="702" y="710"/>
                      <a:pt x="702" y="710"/>
                      <a:pt x="702" y="710"/>
                    </a:cubicBezTo>
                    <a:cubicBezTo>
                      <a:pt x="703" y="714"/>
                      <a:pt x="707" y="717"/>
                      <a:pt x="711" y="717"/>
                    </a:cubicBezTo>
                    <a:cubicBezTo>
                      <a:pt x="712" y="717"/>
                      <a:pt x="712" y="717"/>
                      <a:pt x="712" y="717"/>
                    </a:cubicBezTo>
                    <a:cubicBezTo>
                      <a:pt x="743" y="715"/>
                      <a:pt x="743" y="715"/>
                      <a:pt x="743" y="715"/>
                    </a:cubicBezTo>
                    <a:cubicBezTo>
                      <a:pt x="766" y="715"/>
                      <a:pt x="766" y="715"/>
                      <a:pt x="766" y="715"/>
                    </a:cubicBezTo>
                    <a:cubicBezTo>
                      <a:pt x="742" y="715"/>
                      <a:pt x="742" y="715"/>
                      <a:pt x="742" y="715"/>
                    </a:cubicBezTo>
                    <a:cubicBezTo>
                      <a:pt x="712" y="717"/>
                      <a:pt x="712" y="717"/>
                      <a:pt x="712" y="717"/>
                    </a:cubicBezTo>
                    <a:cubicBezTo>
                      <a:pt x="712" y="717"/>
                      <a:pt x="712" y="717"/>
                      <a:pt x="711" y="717"/>
                    </a:cubicBezTo>
                    <a:cubicBezTo>
                      <a:pt x="707" y="717"/>
                      <a:pt x="703" y="714"/>
                      <a:pt x="702" y="710"/>
                    </a:cubicBezTo>
                    <a:cubicBezTo>
                      <a:pt x="690" y="666"/>
                      <a:pt x="690" y="666"/>
                      <a:pt x="690" y="666"/>
                    </a:cubicBezTo>
                    <a:moveTo>
                      <a:pt x="602" y="525"/>
                    </a:moveTo>
                    <a:cubicBezTo>
                      <a:pt x="603" y="527"/>
                      <a:pt x="604" y="529"/>
                      <a:pt x="606" y="530"/>
                    </a:cubicBezTo>
                    <a:cubicBezTo>
                      <a:pt x="607" y="530"/>
                      <a:pt x="607" y="530"/>
                      <a:pt x="607" y="530"/>
                    </a:cubicBezTo>
                    <a:cubicBezTo>
                      <a:pt x="606" y="530"/>
                      <a:pt x="606" y="530"/>
                      <a:pt x="606" y="530"/>
                    </a:cubicBezTo>
                    <a:cubicBezTo>
                      <a:pt x="604" y="528"/>
                      <a:pt x="603" y="527"/>
                      <a:pt x="602" y="525"/>
                    </a:cubicBezTo>
                    <a:moveTo>
                      <a:pt x="602" y="524"/>
                    </a:moveTo>
                    <a:cubicBezTo>
                      <a:pt x="602" y="524"/>
                      <a:pt x="602" y="524"/>
                      <a:pt x="602" y="524"/>
                    </a:cubicBezTo>
                    <a:cubicBezTo>
                      <a:pt x="602" y="524"/>
                      <a:pt x="602" y="524"/>
                      <a:pt x="602" y="524"/>
                    </a:cubicBezTo>
                    <a:moveTo>
                      <a:pt x="583" y="485"/>
                    </a:moveTo>
                    <a:cubicBezTo>
                      <a:pt x="606" y="493"/>
                      <a:pt x="606" y="493"/>
                      <a:pt x="606" y="493"/>
                    </a:cubicBezTo>
                    <a:cubicBezTo>
                      <a:pt x="606" y="493"/>
                      <a:pt x="606" y="493"/>
                      <a:pt x="606" y="493"/>
                    </a:cubicBezTo>
                    <a:cubicBezTo>
                      <a:pt x="583" y="485"/>
                      <a:pt x="583" y="485"/>
                      <a:pt x="583" y="485"/>
                    </a:cubicBezTo>
                    <a:moveTo>
                      <a:pt x="535" y="384"/>
                    </a:moveTo>
                    <a:cubicBezTo>
                      <a:pt x="538" y="392"/>
                      <a:pt x="538" y="392"/>
                      <a:pt x="538" y="392"/>
                    </a:cubicBezTo>
                    <a:cubicBezTo>
                      <a:pt x="539" y="394"/>
                      <a:pt x="541" y="396"/>
                      <a:pt x="544" y="397"/>
                    </a:cubicBezTo>
                    <a:cubicBezTo>
                      <a:pt x="545" y="398"/>
                      <a:pt x="545" y="398"/>
                      <a:pt x="545" y="398"/>
                    </a:cubicBezTo>
                    <a:cubicBezTo>
                      <a:pt x="545" y="397"/>
                      <a:pt x="545" y="397"/>
                      <a:pt x="545" y="397"/>
                    </a:cubicBezTo>
                    <a:cubicBezTo>
                      <a:pt x="544" y="396"/>
                      <a:pt x="544" y="396"/>
                      <a:pt x="544" y="396"/>
                    </a:cubicBezTo>
                    <a:cubicBezTo>
                      <a:pt x="541" y="395"/>
                      <a:pt x="539" y="393"/>
                      <a:pt x="538" y="391"/>
                    </a:cubicBezTo>
                    <a:cubicBezTo>
                      <a:pt x="535" y="384"/>
                      <a:pt x="535" y="384"/>
                      <a:pt x="535" y="384"/>
                    </a:cubicBezTo>
                    <a:cubicBezTo>
                      <a:pt x="535" y="384"/>
                      <a:pt x="535" y="384"/>
                      <a:pt x="535" y="384"/>
                    </a:cubicBezTo>
                    <a:moveTo>
                      <a:pt x="511" y="273"/>
                    </a:moveTo>
                    <a:cubicBezTo>
                      <a:pt x="515" y="286"/>
                      <a:pt x="515" y="286"/>
                      <a:pt x="515" y="286"/>
                    </a:cubicBezTo>
                    <a:cubicBezTo>
                      <a:pt x="516" y="288"/>
                      <a:pt x="517" y="289"/>
                      <a:pt x="518" y="290"/>
                    </a:cubicBezTo>
                    <a:cubicBezTo>
                      <a:pt x="523" y="294"/>
                      <a:pt x="523" y="294"/>
                      <a:pt x="523" y="294"/>
                    </a:cubicBezTo>
                    <a:cubicBezTo>
                      <a:pt x="523" y="297"/>
                      <a:pt x="523" y="297"/>
                      <a:pt x="523" y="297"/>
                    </a:cubicBezTo>
                    <a:cubicBezTo>
                      <a:pt x="523" y="299"/>
                      <a:pt x="523" y="300"/>
                      <a:pt x="524" y="302"/>
                    </a:cubicBezTo>
                    <a:cubicBezTo>
                      <a:pt x="525" y="303"/>
                      <a:pt x="525" y="303"/>
                      <a:pt x="525" y="303"/>
                    </a:cubicBezTo>
                    <a:cubicBezTo>
                      <a:pt x="525" y="302"/>
                      <a:pt x="525" y="302"/>
                      <a:pt x="525" y="302"/>
                    </a:cubicBezTo>
                    <a:cubicBezTo>
                      <a:pt x="524" y="301"/>
                      <a:pt x="524" y="301"/>
                      <a:pt x="524" y="301"/>
                    </a:cubicBezTo>
                    <a:cubicBezTo>
                      <a:pt x="523" y="299"/>
                      <a:pt x="523" y="298"/>
                      <a:pt x="523" y="296"/>
                    </a:cubicBezTo>
                    <a:cubicBezTo>
                      <a:pt x="523" y="293"/>
                      <a:pt x="523" y="293"/>
                      <a:pt x="523" y="293"/>
                    </a:cubicBezTo>
                    <a:cubicBezTo>
                      <a:pt x="518" y="289"/>
                      <a:pt x="518" y="289"/>
                      <a:pt x="518" y="289"/>
                    </a:cubicBezTo>
                    <a:cubicBezTo>
                      <a:pt x="517" y="288"/>
                      <a:pt x="516" y="287"/>
                      <a:pt x="515" y="285"/>
                    </a:cubicBezTo>
                    <a:cubicBezTo>
                      <a:pt x="511" y="273"/>
                      <a:pt x="511" y="273"/>
                      <a:pt x="511" y="273"/>
                    </a:cubicBezTo>
                    <a:moveTo>
                      <a:pt x="461" y="154"/>
                    </a:moveTo>
                    <a:cubicBezTo>
                      <a:pt x="461" y="155"/>
                      <a:pt x="462" y="156"/>
                      <a:pt x="463" y="157"/>
                    </a:cubicBezTo>
                    <a:cubicBezTo>
                      <a:pt x="487" y="173"/>
                      <a:pt x="487" y="173"/>
                      <a:pt x="487" y="173"/>
                    </a:cubicBezTo>
                    <a:cubicBezTo>
                      <a:pt x="463" y="157"/>
                      <a:pt x="463" y="157"/>
                      <a:pt x="463" y="157"/>
                    </a:cubicBezTo>
                    <a:cubicBezTo>
                      <a:pt x="462" y="156"/>
                      <a:pt x="461" y="155"/>
                      <a:pt x="461" y="154"/>
                    </a:cubicBezTo>
                    <a:moveTo>
                      <a:pt x="444" y="117"/>
                    </a:moveTo>
                    <a:cubicBezTo>
                      <a:pt x="444" y="118"/>
                      <a:pt x="445" y="120"/>
                      <a:pt x="445" y="121"/>
                    </a:cubicBezTo>
                    <a:cubicBezTo>
                      <a:pt x="459" y="151"/>
                      <a:pt x="459" y="151"/>
                      <a:pt x="459" y="151"/>
                    </a:cubicBezTo>
                    <a:cubicBezTo>
                      <a:pt x="445" y="120"/>
                      <a:pt x="445" y="120"/>
                      <a:pt x="445" y="120"/>
                    </a:cubicBezTo>
                    <a:cubicBezTo>
                      <a:pt x="445" y="119"/>
                      <a:pt x="444" y="118"/>
                      <a:pt x="444" y="117"/>
                    </a:cubicBezTo>
                    <a:moveTo>
                      <a:pt x="468" y="0"/>
                    </a:moveTo>
                    <a:cubicBezTo>
                      <a:pt x="466" y="0"/>
                      <a:pt x="463" y="1"/>
                      <a:pt x="461" y="3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33" y="37"/>
                      <a:pt x="433" y="37"/>
                      <a:pt x="433" y="37"/>
                    </a:cubicBezTo>
                    <a:cubicBezTo>
                      <a:pt x="432" y="38"/>
                      <a:pt x="432" y="38"/>
                      <a:pt x="432" y="38"/>
                    </a:cubicBezTo>
                    <a:cubicBezTo>
                      <a:pt x="419" y="59"/>
                      <a:pt x="419" y="59"/>
                      <a:pt x="419" y="59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70" y="21"/>
                      <a:pt x="370" y="21"/>
                      <a:pt x="370" y="21"/>
                    </a:cubicBezTo>
                    <a:cubicBezTo>
                      <a:pt x="370" y="21"/>
                      <a:pt x="370" y="21"/>
                      <a:pt x="370" y="21"/>
                    </a:cubicBezTo>
                    <a:cubicBezTo>
                      <a:pt x="370" y="21"/>
                      <a:pt x="370" y="21"/>
                      <a:pt x="370" y="21"/>
                    </a:cubicBezTo>
                    <a:cubicBezTo>
                      <a:pt x="370" y="21"/>
                      <a:pt x="369" y="21"/>
                      <a:pt x="369" y="21"/>
                    </a:cubicBezTo>
                    <a:cubicBezTo>
                      <a:pt x="369" y="21"/>
                      <a:pt x="369" y="21"/>
                      <a:pt x="369" y="21"/>
                    </a:cubicBezTo>
                    <a:cubicBezTo>
                      <a:pt x="369" y="20"/>
                      <a:pt x="369" y="20"/>
                      <a:pt x="369" y="20"/>
                    </a:cubicBezTo>
                    <a:cubicBezTo>
                      <a:pt x="369" y="20"/>
                      <a:pt x="369" y="20"/>
                      <a:pt x="369" y="20"/>
                    </a:cubicBezTo>
                    <a:cubicBezTo>
                      <a:pt x="369" y="20"/>
                      <a:pt x="369" y="20"/>
                      <a:pt x="369" y="20"/>
                    </a:cubicBezTo>
                    <a:cubicBezTo>
                      <a:pt x="369" y="20"/>
                      <a:pt x="369" y="20"/>
                      <a:pt x="368" y="20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67" y="19"/>
                      <a:pt x="365" y="19"/>
                      <a:pt x="364" y="19"/>
                    </a:cubicBezTo>
                    <a:cubicBezTo>
                      <a:pt x="363" y="19"/>
                      <a:pt x="362" y="19"/>
                      <a:pt x="361" y="19"/>
                    </a:cubicBezTo>
                    <a:cubicBezTo>
                      <a:pt x="307" y="38"/>
                      <a:pt x="307" y="38"/>
                      <a:pt x="307" y="38"/>
                    </a:cubicBezTo>
                    <a:cubicBezTo>
                      <a:pt x="304" y="39"/>
                      <a:pt x="302" y="42"/>
                      <a:pt x="301" y="45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7"/>
                      <a:pt x="282" y="127"/>
                      <a:pt x="282" y="127"/>
                    </a:cubicBezTo>
                    <a:cubicBezTo>
                      <a:pt x="277" y="165"/>
                      <a:pt x="277" y="165"/>
                      <a:pt x="277" y="165"/>
                    </a:cubicBezTo>
                    <a:cubicBezTo>
                      <a:pt x="230" y="180"/>
                      <a:pt x="230" y="180"/>
                      <a:pt x="230" y="180"/>
                    </a:cubicBezTo>
                    <a:cubicBezTo>
                      <a:pt x="188" y="184"/>
                      <a:pt x="188" y="184"/>
                      <a:pt x="188" y="184"/>
                    </a:cubicBezTo>
                    <a:cubicBezTo>
                      <a:pt x="188" y="184"/>
                      <a:pt x="188" y="184"/>
                      <a:pt x="188" y="184"/>
                    </a:cubicBezTo>
                    <a:cubicBezTo>
                      <a:pt x="186" y="184"/>
                      <a:pt x="185" y="185"/>
                      <a:pt x="184" y="186"/>
                    </a:cubicBezTo>
                    <a:cubicBezTo>
                      <a:pt x="183" y="186"/>
                      <a:pt x="183" y="186"/>
                      <a:pt x="183" y="186"/>
                    </a:cubicBezTo>
                    <a:cubicBezTo>
                      <a:pt x="169" y="196"/>
                      <a:pt x="169" y="196"/>
                      <a:pt x="169" y="196"/>
                    </a:cubicBezTo>
                    <a:cubicBezTo>
                      <a:pt x="168" y="197"/>
                      <a:pt x="167" y="198"/>
                      <a:pt x="166" y="199"/>
                    </a:cubicBezTo>
                    <a:cubicBezTo>
                      <a:pt x="149" y="226"/>
                      <a:pt x="149" y="226"/>
                      <a:pt x="149" y="226"/>
                    </a:cubicBezTo>
                    <a:cubicBezTo>
                      <a:pt x="125" y="240"/>
                      <a:pt x="125" y="240"/>
                      <a:pt x="125" y="240"/>
                    </a:cubicBezTo>
                    <a:cubicBezTo>
                      <a:pt x="123" y="241"/>
                      <a:pt x="121" y="243"/>
                      <a:pt x="121" y="245"/>
                    </a:cubicBezTo>
                    <a:cubicBezTo>
                      <a:pt x="116" y="255"/>
                      <a:pt x="116" y="255"/>
                      <a:pt x="116" y="255"/>
                    </a:cubicBezTo>
                    <a:cubicBezTo>
                      <a:pt x="116" y="256"/>
                      <a:pt x="116" y="258"/>
                      <a:pt x="116" y="25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20" y="319"/>
                      <a:pt x="120" y="319"/>
                      <a:pt x="120" y="319"/>
                    </a:cubicBezTo>
                    <a:cubicBezTo>
                      <a:pt x="120" y="322"/>
                      <a:pt x="121" y="324"/>
                      <a:pt x="123" y="326"/>
                    </a:cubicBezTo>
                    <a:cubicBezTo>
                      <a:pt x="125" y="327"/>
                      <a:pt x="127" y="328"/>
                      <a:pt x="129" y="328"/>
                    </a:cubicBezTo>
                    <a:cubicBezTo>
                      <a:pt x="129" y="328"/>
                      <a:pt x="129" y="328"/>
                      <a:pt x="129" y="328"/>
                    </a:cubicBezTo>
                    <a:cubicBezTo>
                      <a:pt x="130" y="328"/>
                      <a:pt x="130" y="328"/>
                      <a:pt x="131" y="328"/>
                    </a:cubicBezTo>
                    <a:cubicBezTo>
                      <a:pt x="144" y="326"/>
                      <a:pt x="144" y="326"/>
                      <a:pt x="144" y="326"/>
                    </a:cubicBezTo>
                    <a:cubicBezTo>
                      <a:pt x="150" y="330"/>
                      <a:pt x="150" y="330"/>
                      <a:pt x="150" y="330"/>
                    </a:cubicBezTo>
                    <a:cubicBezTo>
                      <a:pt x="152" y="331"/>
                      <a:pt x="154" y="332"/>
                      <a:pt x="155" y="332"/>
                    </a:cubicBezTo>
                    <a:cubicBezTo>
                      <a:pt x="156" y="332"/>
                      <a:pt x="156" y="332"/>
                      <a:pt x="156" y="332"/>
                    </a:cubicBezTo>
                    <a:cubicBezTo>
                      <a:pt x="158" y="332"/>
                      <a:pt x="160" y="331"/>
                      <a:pt x="161" y="330"/>
                    </a:cubicBezTo>
                    <a:cubicBezTo>
                      <a:pt x="176" y="320"/>
                      <a:pt x="176" y="320"/>
                      <a:pt x="176" y="320"/>
                    </a:cubicBezTo>
                    <a:cubicBezTo>
                      <a:pt x="178" y="318"/>
                      <a:pt x="180" y="315"/>
                      <a:pt x="180" y="312"/>
                    </a:cubicBezTo>
                    <a:cubicBezTo>
                      <a:pt x="180" y="304"/>
                      <a:pt x="180" y="304"/>
                      <a:pt x="180" y="304"/>
                    </a:cubicBezTo>
                    <a:cubicBezTo>
                      <a:pt x="181" y="304"/>
                      <a:pt x="181" y="304"/>
                      <a:pt x="181" y="304"/>
                    </a:cubicBezTo>
                    <a:cubicBezTo>
                      <a:pt x="198" y="311"/>
                      <a:pt x="198" y="311"/>
                      <a:pt x="198" y="311"/>
                    </a:cubicBezTo>
                    <a:cubicBezTo>
                      <a:pt x="200" y="312"/>
                      <a:pt x="200" y="312"/>
                      <a:pt x="200" y="312"/>
                    </a:cubicBezTo>
                    <a:cubicBezTo>
                      <a:pt x="200" y="313"/>
                      <a:pt x="201" y="313"/>
                      <a:pt x="201" y="313"/>
                    </a:cubicBezTo>
                    <a:cubicBezTo>
                      <a:pt x="202" y="313"/>
                      <a:pt x="203" y="313"/>
                      <a:pt x="204" y="313"/>
                    </a:cubicBezTo>
                    <a:cubicBezTo>
                      <a:pt x="204" y="313"/>
                      <a:pt x="204" y="313"/>
                      <a:pt x="204" y="313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223" y="321"/>
                      <a:pt x="223" y="321"/>
                      <a:pt x="223" y="321"/>
                    </a:cubicBezTo>
                    <a:cubicBezTo>
                      <a:pt x="226" y="417"/>
                      <a:pt x="226" y="417"/>
                      <a:pt x="226" y="417"/>
                    </a:cubicBezTo>
                    <a:cubicBezTo>
                      <a:pt x="216" y="425"/>
                      <a:pt x="216" y="425"/>
                      <a:pt x="216" y="425"/>
                    </a:cubicBezTo>
                    <a:cubicBezTo>
                      <a:pt x="214" y="426"/>
                      <a:pt x="213" y="428"/>
                      <a:pt x="212" y="430"/>
                    </a:cubicBezTo>
                    <a:cubicBezTo>
                      <a:pt x="200" y="471"/>
                      <a:pt x="200" y="471"/>
                      <a:pt x="200" y="471"/>
                    </a:cubicBezTo>
                    <a:cubicBezTo>
                      <a:pt x="200" y="471"/>
                      <a:pt x="200" y="471"/>
                      <a:pt x="200" y="471"/>
                    </a:cubicBezTo>
                    <a:cubicBezTo>
                      <a:pt x="189" y="477"/>
                      <a:pt x="189" y="477"/>
                      <a:pt x="189" y="477"/>
                    </a:cubicBezTo>
                    <a:cubicBezTo>
                      <a:pt x="189" y="477"/>
                      <a:pt x="189" y="477"/>
                      <a:pt x="189" y="477"/>
                    </a:cubicBezTo>
                    <a:cubicBezTo>
                      <a:pt x="161" y="458"/>
                      <a:pt x="161" y="458"/>
                      <a:pt x="161" y="458"/>
                    </a:cubicBezTo>
                    <a:cubicBezTo>
                      <a:pt x="159" y="457"/>
                      <a:pt x="157" y="456"/>
                      <a:pt x="156" y="456"/>
                    </a:cubicBezTo>
                    <a:cubicBezTo>
                      <a:pt x="155" y="456"/>
                      <a:pt x="155" y="456"/>
                      <a:pt x="154" y="457"/>
                    </a:cubicBezTo>
                    <a:cubicBezTo>
                      <a:pt x="139" y="459"/>
                      <a:pt x="139" y="459"/>
                      <a:pt x="139" y="459"/>
                    </a:cubicBezTo>
                    <a:cubicBezTo>
                      <a:pt x="136" y="459"/>
                      <a:pt x="133" y="461"/>
                      <a:pt x="132" y="463"/>
                    </a:cubicBezTo>
                    <a:cubicBezTo>
                      <a:pt x="124" y="475"/>
                      <a:pt x="124" y="475"/>
                      <a:pt x="124" y="475"/>
                    </a:cubicBezTo>
                    <a:cubicBezTo>
                      <a:pt x="112" y="484"/>
                      <a:pt x="112" y="484"/>
                      <a:pt x="112" y="484"/>
                    </a:cubicBezTo>
                    <a:cubicBezTo>
                      <a:pt x="87" y="499"/>
                      <a:pt x="87" y="499"/>
                      <a:pt x="87" y="499"/>
                    </a:cubicBezTo>
                    <a:cubicBezTo>
                      <a:pt x="86" y="499"/>
                      <a:pt x="85" y="500"/>
                      <a:pt x="85" y="500"/>
                    </a:cubicBezTo>
                    <a:cubicBezTo>
                      <a:pt x="28" y="560"/>
                      <a:pt x="28" y="560"/>
                      <a:pt x="28" y="560"/>
                    </a:cubicBezTo>
                    <a:cubicBezTo>
                      <a:pt x="4" y="580"/>
                      <a:pt x="4" y="580"/>
                      <a:pt x="4" y="580"/>
                    </a:cubicBezTo>
                    <a:cubicBezTo>
                      <a:pt x="4" y="580"/>
                      <a:pt x="3" y="581"/>
                      <a:pt x="2" y="582"/>
                    </a:cubicBezTo>
                    <a:cubicBezTo>
                      <a:pt x="0" y="584"/>
                      <a:pt x="0" y="588"/>
                      <a:pt x="1" y="591"/>
                    </a:cubicBezTo>
                    <a:cubicBezTo>
                      <a:pt x="12" y="619"/>
                      <a:pt x="12" y="619"/>
                      <a:pt x="12" y="619"/>
                    </a:cubicBezTo>
                    <a:cubicBezTo>
                      <a:pt x="16" y="630"/>
                      <a:pt x="16" y="630"/>
                      <a:pt x="16" y="630"/>
                    </a:cubicBezTo>
                    <a:cubicBezTo>
                      <a:pt x="16" y="631"/>
                      <a:pt x="17" y="633"/>
                      <a:pt x="17" y="633"/>
                    </a:cubicBezTo>
                    <a:cubicBezTo>
                      <a:pt x="37" y="656"/>
                      <a:pt x="37" y="656"/>
                      <a:pt x="37" y="656"/>
                    </a:cubicBezTo>
                    <a:cubicBezTo>
                      <a:pt x="37" y="656"/>
                      <a:pt x="37" y="656"/>
                      <a:pt x="37" y="656"/>
                    </a:cubicBezTo>
                    <a:cubicBezTo>
                      <a:pt x="39" y="677"/>
                      <a:pt x="39" y="677"/>
                      <a:pt x="39" y="677"/>
                    </a:cubicBezTo>
                    <a:cubicBezTo>
                      <a:pt x="40" y="681"/>
                      <a:pt x="42" y="685"/>
                      <a:pt x="46" y="686"/>
                    </a:cubicBezTo>
                    <a:cubicBezTo>
                      <a:pt x="84" y="695"/>
                      <a:pt x="84" y="695"/>
                      <a:pt x="84" y="695"/>
                    </a:cubicBezTo>
                    <a:cubicBezTo>
                      <a:pt x="96" y="733"/>
                      <a:pt x="96" y="733"/>
                      <a:pt x="96" y="733"/>
                    </a:cubicBezTo>
                    <a:cubicBezTo>
                      <a:pt x="93" y="750"/>
                      <a:pt x="93" y="750"/>
                      <a:pt x="93" y="750"/>
                    </a:cubicBezTo>
                    <a:cubicBezTo>
                      <a:pt x="92" y="753"/>
                      <a:pt x="93" y="757"/>
                      <a:pt x="96" y="759"/>
                    </a:cubicBezTo>
                    <a:cubicBezTo>
                      <a:pt x="97" y="759"/>
                      <a:pt x="97" y="760"/>
                      <a:pt x="98" y="760"/>
                    </a:cubicBezTo>
                    <a:cubicBezTo>
                      <a:pt x="114" y="768"/>
                      <a:pt x="114" y="768"/>
                      <a:pt x="114" y="768"/>
                    </a:cubicBezTo>
                    <a:cubicBezTo>
                      <a:pt x="114" y="768"/>
                      <a:pt x="114" y="768"/>
                      <a:pt x="114" y="768"/>
                    </a:cubicBezTo>
                    <a:cubicBezTo>
                      <a:pt x="101" y="815"/>
                      <a:pt x="101" y="815"/>
                      <a:pt x="101" y="815"/>
                    </a:cubicBezTo>
                    <a:cubicBezTo>
                      <a:pt x="100" y="819"/>
                      <a:pt x="101" y="822"/>
                      <a:pt x="104" y="824"/>
                    </a:cubicBezTo>
                    <a:cubicBezTo>
                      <a:pt x="104" y="825"/>
                      <a:pt x="104" y="825"/>
                      <a:pt x="104" y="825"/>
                    </a:cubicBezTo>
                    <a:cubicBezTo>
                      <a:pt x="106" y="827"/>
                      <a:pt x="106" y="827"/>
                      <a:pt x="106" y="827"/>
                    </a:cubicBezTo>
                    <a:cubicBezTo>
                      <a:pt x="108" y="829"/>
                      <a:pt x="108" y="829"/>
                      <a:pt x="108" y="829"/>
                    </a:cubicBezTo>
                    <a:cubicBezTo>
                      <a:pt x="108" y="829"/>
                      <a:pt x="108" y="829"/>
                      <a:pt x="108" y="829"/>
                    </a:cubicBezTo>
                    <a:cubicBezTo>
                      <a:pt x="108" y="829"/>
                      <a:pt x="108" y="829"/>
                      <a:pt x="108" y="829"/>
                    </a:cubicBezTo>
                    <a:cubicBezTo>
                      <a:pt x="125" y="843"/>
                      <a:pt x="125" y="843"/>
                      <a:pt x="125" y="843"/>
                    </a:cubicBezTo>
                    <a:cubicBezTo>
                      <a:pt x="128" y="847"/>
                      <a:pt x="128" y="847"/>
                      <a:pt x="128" y="847"/>
                    </a:cubicBezTo>
                    <a:cubicBezTo>
                      <a:pt x="143" y="865"/>
                      <a:pt x="143" y="865"/>
                      <a:pt x="143" y="865"/>
                    </a:cubicBezTo>
                    <a:cubicBezTo>
                      <a:pt x="161" y="887"/>
                      <a:pt x="161" y="887"/>
                      <a:pt x="161" y="887"/>
                    </a:cubicBezTo>
                    <a:cubicBezTo>
                      <a:pt x="161" y="888"/>
                      <a:pt x="162" y="889"/>
                      <a:pt x="163" y="890"/>
                    </a:cubicBezTo>
                    <a:cubicBezTo>
                      <a:pt x="177" y="898"/>
                      <a:pt x="177" y="898"/>
                      <a:pt x="177" y="898"/>
                    </a:cubicBezTo>
                    <a:cubicBezTo>
                      <a:pt x="199" y="911"/>
                      <a:pt x="199" y="911"/>
                      <a:pt x="199" y="911"/>
                    </a:cubicBezTo>
                    <a:cubicBezTo>
                      <a:pt x="200" y="912"/>
                      <a:pt x="202" y="912"/>
                      <a:pt x="204" y="912"/>
                    </a:cubicBezTo>
                    <a:cubicBezTo>
                      <a:pt x="205" y="912"/>
                      <a:pt x="207" y="912"/>
                      <a:pt x="208" y="911"/>
                    </a:cubicBezTo>
                    <a:cubicBezTo>
                      <a:pt x="209" y="910"/>
                      <a:pt x="209" y="910"/>
                      <a:pt x="209" y="910"/>
                    </a:cubicBezTo>
                    <a:cubicBezTo>
                      <a:pt x="216" y="911"/>
                      <a:pt x="216" y="911"/>
                      <a:pt x="216" y="911"/>
                    </a:cubicBezTo>
                    <a:cubicBezTo>
                      <a:pt x="217" y="912"/>
                      <a:pt x="217" y="912"/>
                      <a:pt x="217" y="912"/>
                    </a:cubicBezTo>
                    <a:cubicBezTo>
                      <a:pt x="218" y="913"/>
                      <a:pt x="218" y="913"/>
                      <a:pt x="218" y="913"/>
                    </a:cubicBezTo>
                    <a:cubicBezTo>
                      <a:pt x="221" y="917"/>
                      <a:pt x="221" y="917"/>
                      <a:pt x="221" y="917"/>
                    </a:cubicBezTo>
                    <a:cubicBezTo>
                      <a:pt x="220" y="917"/>
                      <a:pt x="220" y="917"/>
                      <a:pt x="220" y="917"/>
                    </a:cubicBezTo>
                    <a:cubicBezTo>
                      <a:pt x="212" y="916"/>
                      <a:pt x="212" y="916"/>
                      <a:pt x="212" y="916"/>
                    </a:cubicBezTo>
                    <a:cubicBezTo>
                      <a:pt x="211" y="916"/>
                      <a:pt x="211" y="916"/>
                      <a:pt x="211" y="916"/>
                    </a:cubicBezTo>
                    <a:cubicBezTo>
                      <a:pt x="206" y="916"/>
                      <a:pt x="202" y="919"/>
                      <a:pt x="202" y="924"/>
                    </a:cubicBezTo>
                    <a:cubicBezTo>
                      <a:pt x="199" y="941"/>
                      <a:pt x="199" y="941"/>
                      <a:pt x="199" y="941"/>
                    </a:cubicBezTo>
                    <a:cubicBezTo>
                      <a:pt x="198" y="941"/>
                      <a:pt x="198" y="942"/>
                      <a:pt x="198" y="943"/>
                    </a:cubicBezTo>
                    <a:cubicBezTo>
                      <a:pt x="198" y="944"/>
                      <a:pt x="199" y="945"/>
                      <a:pt x="199" y="946"/>
                    </a:cubicBezTo>
                    <a:cubicBezTo>
                      <a:pt x="202" y="953"/>
                      <a:pt x="202" y="953"/>
                      <a:pt x="202" y="953"/>
                    </a:cubicBezTo>
                    <a:cubicBezTo>
                      <a:pt x="204" y="959"/>
                      <a:pt x="204" y="959"/>
                      <a:pt x="204" y="959"/>
                    </a:cubicBezTo>
                    <a:cubicBezTo>
                      <a:pt x="205" y="960"/>
                      <a:pt x="206" y="961"/>
                      <a:pt x="207" y="962"/>
                    </a:cubicBezTo>
                    <a:cubicBezTo>
                      <a:pt x="208" y="963"/>
                      <a:pt x="209" y="963"/>
                      <a:pt x="210" y="964"/>
                    </a:cubicBezTo>
                    <a:cubicBezTo>
                      <a:pt x="256" y="982"/>
                      <a:pt x="256" y="982"/>
                      <a:pt x="256" y="982"/>
                    </a:cubicBezTo>
                    <a:cubicBezTo>
                      <a:pt x="256" y="982"/>
                      <a:pt x="256" y="982"/>
                      <a:pt x="256" y="982"/>
                    </a:cubicBezTo>
                    <a:cubicBezTo>
                      <a:pt x="252" y="993"/>
                      <a:pt x="252" y="993"/>
                      <a:pt x="252" y="993"/>
                    </a:cubicBezTo>
                    <a:cubicBezTo>
                      <a:pt x="252" y="994"/>
                      <a:pt x="252" y="995"/>
                      <a:pt x="252" y="996"/>
                    </a:cubicBezTo>
                    <a:cubicBezTo>
                      <a:pt x="252" y="998"/>
                      <a:pt x="252" y="999"/>
                      <a:pt x="253" y="1000"/>
                    </a:cubicBezTo>
                    <a:cubicBezTo>
                      <a:pt x="254" y="1003"/>
                      <a:pt x="257" y="1004"/>
                      <a:pt x="259" y="1005"/>
                    </a:cubicBezTo>
                    <a:cubicBezTo>
                      <a:pt x="313" y="1015"/>
                      <a:pt x="313" y="1015"/>
                      <a:pt x="313" y="1015"/>
                    </a:cubicBezTo>
                    <a:cubicBezTo>
                      <a:pt x="313" y="1016"/>
                      <a:pt x="314" y="1016"/>
                      <a:pt x="315" y="1016"/>
                    </a:cubicBezTo>
                    <a:cubicBezTo>
                      <a:pt x="316" y="1016"/>
                      <a:pt x="317" y="1015"/>
                      <a:pt x="318" y="1015"/>
                    </a:cubicBezTo>
                    <a:cubicBezTo>
                      <a:pt x="324" y="1013"/>
                      <a:pt x="324" y="1013"/>
                      <a:pt x="324" y="1013"/>
                    </a:cubicBezTo>
                    <a:cubicBezTo>
                      <a:pt x="335" y="1021"/>
                      <a:pt x="335" y="1021"/>
                      <a:pt x="335" y="1021"/>
                    </a:cubicBezTo>
                    <a:cubicBezTo>
                      <a:pt x="334" y="1021"/>
                      <a:pt x="334" y="1021"/>
                      <a:pt x="334" y="1021"/>
                    </a:cubicBezTo>
                    <a:cubicBezTo>
                      <a:pt x="334" y="1024"/>
                      <a:pt x="334" y="1024"/>
                      <a:pt x="334" y="1024"/>
                    </a:cubicBezTo>
                    <a:cubicBezTo>
                      <a:pt x="326" y="1038"/>
                      <a:pt x="326" y="1038"/>
                      <a:pt x="326" y="1038"/>
                    </a:cubicBezTo>
                    <a:cubicBezTo>
                      <a:pt x="299" y="1045"/>
                      <a:pt x="299" y="1045"/>
                      <a:pt x="299" y="1045"/>
                    </a:cubicBezTo>
                    <a:cubicBezTo>
                      <a:pt x="285" y="1045"/>
                      <a:pt x="285" y="1045"/>
                      <a:pt x="285" y="1045"/>
                    </a:cubicBezTo>
                    <a:cubicBezTo>
                      <a:pt x="284" y="1045"/>
                      <a:pt x="282" y="1045"/>
                      <a:pt x="281" y="1046"/>
                    </a:cubicBezTo>
                    <a:cubicBezTo>
                      <a:pt x="280" y="1046"/>
                      <a:pt x="280" y="1046"/>
                      <a:pt x="280" y="1046"/>
                    </a:cubicBezTo>
                    <a:cubicBezTo>
                      <a:pt x="235" y="1037"/>
                      <a:pt x="235" y="1037"/>
                      <a:pt x="235" y="1037"/>
                    </a:cubicBezTo>
                    <a:cubicBezTo>
                      <a:pt x="208" y="1023"/>
                      <a:pt x="208" y="1023"/>
                      <a:pt x="208" y="1023"/>
                    </a:cubicBezTo>
                    <a:cubicBezTo>
                      <a:pt x="207" y="1022"/>
                      <a:pt x="205" y="1022"/>
                      <a:pt x="204" y="1022"/>
                    </a:cubicBezTo>
                    <a:cubicBezTo>
                      <a:pt x="202" y="1022"/>
                      <a:pt x="201" y="1022"/>
                      <a:pt x="199" y="1023"/>
                    </a:cubicBezTo>
                    <a:cubicBezTo>
                      <a:pt x="151" y="1048"/>
                      <a:pt x="151" y="1048"/>
                      <a:pt x="151" y="1048"/>
                    </a:cubicBezTo>
                    <a:cubicBezTo>
                      <a:pt x="150" y="1048"/>
                      <a:pt x="149" y="1049"/>
                      <a:pt x="149" y="1050"/>
                    </a:cubicBezTo>
                    <a:cubicBezTo>
                      <a:pt x="133" y="1065"/>
                      <a:pt x="133" y="1065"/>
                      <a:pt x="133" y="1065"/>
                    </a:cubicBezTo>
                    <a:cubicBezTo>
                      <a:pt x="132" y="1067"/>
                      <a:pt x="131" y="1069"/>
                      <a:pt x="130" y="1071"/>
                    </a:cubicBezTo>
                    <a:cubicBezTo>
                      <a:pt x="126" y="1100"/>
                      <a:pt x="126" y="1100"/>
                      <a:pt x="126" y="1100"/>
                    </a:cubicBezTo>
                    <a:cubicBezTo>
                      <a:pt x="126" y="1100"/>
                      <a:pt x="126" y="1101"/>
                      <a:pt x="126" y="1101"/>
                    </a:cubicBezTo>
                    <a:cubicBezTo>
                      <a:pt x="126" y="1103"/>
                      <a:pt x="126" y="1103"/>
                      <a:pt x="126" y="1103"/>
                    </a:cubicBezTo>
                    <a:cubicBezTo>
                      <a:pt x="126" y="1135"/>
                      <a:pt x="126" y="1135"/>
                      <a:pt x="126" y="1135"/>
                    </a:cubicBezTo>
                    <a:cubicBezTo>
                      <a:pt x="126" y="1139"/>
                      <a:pt x="128" y="1142"/>
                      <a:pt x="132" y="1144"/>
                    </a:cubicBezTo>
                    <a:cubicBezTo>
                      <a:pt x="149" y="1151"/>
                      <a:pt x="149" y="1151"/>
                      <a:pt x="149" y="1151"/>
                    </a:cubicBezTo>
                    <a:cubicBezTo>
                      <a:pt x="149" y="1152"/>
                      <a:pt x="149" y="1152"/>
                      <a:pt x="149" y="1152"/>
                    </a:cubicBezTo>
                    <a:cubicBezTo>
                      <a:pt x="147" y="1167"/>
                      <a:pt x="147" y="1167"/>
                      <a:pt x="147" y="1167"/>
                    </a:cubicBezTo>
                    <a:cubicBezTo>
                      <a:pt x="139" y="1176"/>
                      <a:pt x="139" y="1176"/>
                      <a:pt x="139" y="1176"/>
                    </a:cubicBezTo>
                    <a:cubicBezTo>
                      <a:pt x="139" y="1176"/>
                      <a:pt x="138" y="1177"/>
                      <a:pt x="138" y="1177"/>
                    </a:cubicBezTo>
                    <a:cubicBezTo>
                      <a:pt x="132" y="1188"/>
                      <a:pt x="132" y="1188"/>
                      <a:pt x="132" y="1188"/>
                    </a:cubicBezTo>
                    <a:cubicBezTo>
                      <a:pt x="131" y="1189"/>
                      <a:pt x="130" y="1191"/>
                      <a:pt x="130" y="1193"/>
                    </a:cubicBezTo>
                    <a:cubicBezTo>
                      <a:pt x="130" y="1207"/>
                      <a:pt x="130" y="1207"/>
                      <a:pt x="130" y="1207"/>
                    </a:cubicBezTo>
                    <a:cubicBezTo>
                      <a:pt x="130" y="1207"/>
                      <a:pt x="130" y="1208"/>
                      <a:pt x="130" y="1208"/>
                    </a:cubicBezTo>
                    <a:cubicBezTo>
                      <a:pt x="130" y="1209"/>
                      <a:pt x="131" y="1210"/>
                      <a:pt x="131" y="1211"/>
                    </a:cubicBezTo>
                    <a:cubicBezTo>
                      <a:pt x="137" y="1225"/>
                      <a:pt x="137" y="1225"/>
                      <a:pt x="137" y="1225"/>
                    </a:cubicBezTo>
                    <a:cubicBezTo>
                      <a:pt x="144" y="1242"/>
                      <a:pt x="144" y="1242"/>
                      <a:pt x="144" y="1242"/>
                    </a:cubicBezTo>
                    <a:cubicBezTo>
                      <a:pt x="144" y="1271"/>
                      <a:pt x="144" y="1271"/>
                      <a:pt x="144" y="1271"/>
                    </a:cubicBezTo>
                    <a:cubicBezTo>
                      <a:pt x="144" y="1272"/>
                      <a:pt x="144" y="1272"/>
                      <a:pt x="144" y="1273"/>
                    </a:cubicBezTo>
                    <a:cubicBezTo>
                      <a:pt x="146" y="1281"/>
                      <a:pt x="146" y="1281"/>
                      <a:pt x="146" y="1281"/>
                    </a:cubicBezTo>
                    <a:cubicBezTo>
                      <a:pt x="141" y="1300"/>
                      <a:pt x="141" y="1300"/>
                      <a:pt x="141" y="1300"/>
                    </a:cubicBezTo>
                    <a:cubicBezTo>
                      <a:pt x="144" y="1305"/>
                      <a:pt x="144" y="1305"/>
                      <a:pt x="144" y="1305"/>
                    </a:cubicBezTo>
                    <a:cubicBezTo>
                      <a:pt x="147" y="1308"/>
                      <a:pt x="147" y="1308"/>
                      <a:pt x="147" y="1308"/>
                    </a:cubicBezTo>
                    <a:cubicBezTo>
                      <a:pt x="148" y="1309"/>
                      <a:pt x="148" y="1309"/>
                      <a:pt x="148" y="1309"/>
                    </a:cubicBezTo>
                    <a:cubicBezTo>
                      <a:pt x="153" y="1316"/>
                      <a:pt x="153" y="1316"/>
                      <a:pt x="153" y="1316"/>
                    </a:cubicBezTo>
                    <a:cubicBezTo>
                      <a:pt x="155" y="1314"/>
                      <a:pt x="155" y="1314"/>
                      <a:pt x="155" y="1314"/>
                    </a:cubicBezTo>
                    <a:cubicBezTo>
                      <a:pt x="157" y="1312"/>
                      <a:pt x="158" y="1311"/>
                      <a:pt x="158" y="1309"/>
                    </a:cubicBezTo>
                    <a:cubicBezTo>
                      <a:pt x="165" y="1284"/>
                      <a:pt x="165" y="1284"/>
                      <a:pt x="165" y="1284"/>
                    </a:cubicBezTo>
                    <a:cubicBezTo>
                      <a:pt x="165" y="1282"/>
                      <a:pt x="165" y="1281"/>
                      <a:pt x="165" y="1280"/>
                    </a:cubicBezTo>
                    <a:cubicBezTo>
                      <a:pt x="163" y="1270"/>
                      <a:pt x="163" y="1270"/>
                      <a:pt x="163" y="1270"/>
                    </a:cubicBezTo>
                    <a:cubicBezTo>
                      <a:pt x="163" y="1241"/>
                      <a:pt x="163" y="1241"/>
                      <a:pt x="163" y="1241"/>
                    </a:cubicBezTo>
                    <a:cubicBezTo>
                      <a:pt x="163" y="1239"/>
                      <a:pt x="163" y="1238"/>
                      <a:pt x="162" y="1237"/>
                    </a:cubicBezTo>
                    <a:cubicBezTo>
                      <a:pt x="149" y="1205"/>
                      <a:pt x="149" y="1205"/>
                      <a:pt x="149" y="1205"/>
                    </a:cubicBezTo>
                    <a:cubicBezTo>
                      <a:pt x="149" y="1195"/>
                      <a:pt x="149" y="1195"/>
                      <a:pt x="149" y="1195"/>
                    </a:cubicBezTo>
                    <a:cubicBezTo>
                      <a:pt x="154" y="1188"/>
                      <a:pt x="154" y="1188"/>
                      <a:pt x="154" y="1188"/>
                    </a:cubicBezTo>
                    <a:cubicBezTo>
                      <a:pt x="163" y="1178"/>
                      <a:pt x="163" y="1178"/>
                      <a:pt x="163" y="1178"/>
                    </a:cubicBezTo>
                    <a:cubicBezTo>
                      <a:pt x="164" y="1177"/>
                      <a:pt x="165" y="1175"/>
                      <a:pt x="165" y="1173"/>
                    </a:cubicBezTo>
                    <a:cubicBezTo>
                      <a:pt x="169" y="1147"/>
                      <a:pt x="169" y="1147"/>
                      <a:pt x="169" y="1147"/>
                    </a:cubicBezTo>
                    <a:cubicBezTo>
                      <a:pt x="170" y="1143"/>
                      <a:pt x="167" y="1138"/>
                      <a:pt x="163" y="1137"/>
                    </a:cubicBezTo>
                    <a:cubicBezTo>
                      <a:pt x="145" y="1129"/>
                      <a:pt x="145" y="1129"/>
                      <a:pt x="145" y="1129"/>
                    </a:cubicBezTo>
                    <a:cubicBezTo>
                      <a:pt x="145" y="1102"/>
                      <a:pt x="145" y="1102"/>
                      <a:pt x="145" y="1102"/>
                    </a:cubicBezTo>
                    <a:cubicBezTo>
                      <a:pt x="149" y="1077"/>
                      <a:pt x="149" y="1077"/>
                      <a:pt x="149" y="1077"/>
                    </a:cubicBezTo>
                    <a:cubicBezTo>
                      <a:pt x="161" y="1064"/>
                      <a:pt x="161" y="1064"/>
                      <a:pt x="161" y="1064"/>
                    </a:cubicBezTo>
                    <a:cubicBezTo>
                      <a:pt x="204" y="1042"/>
                      <a:pt x="204" y="1042"/>
                      <a:pt x="204" y="1042"/>
                    </a:cubicBezTo>
                    <a:cubicBezTo>
                      <a:pt x="228" y="1054"/>
                      <a:pt x="228" y="1054"/>
                      <a:pt x="228" y="1054"/>
                    </a:cubicBezTo>
                    <a:cubicBezTo>
                      <a:pt x="228" y="1055"/>
                      <a:pt x="229" y="1055"/>
                      <a:pt x="230" y="1055"/>
                    </a:cubicBezTo>
                    <a:cubicBezTo>
                      <a:pt x="279" y="1066"/>
                      <a:pt x="279" y="1066"/>
                      <a:pt x="279" y="1066"/>
                    </a:cubicBezTo>
                    <a:cubicBezTo>
                      <a:pt x="280" y="1066"/>
                      <a:pt x="280" y="1066"/>
                      <a:pt x="281" y="1066"/>
                    </a:cubicBezTo>
                    <a:cubicBezTo>
                      <a:pt x="283" y="1066"/>
                      <a:pt x="284" y="1066"/>
                      <a:pt x="285" y="1065"/>
                    </a:cubicBezTo>
                    <a:cubicBezTo>
                      <a:pt x="288" y="1064"/>
                      <a:pt x="288" y="1064"/>
                      <a:pt x="288" y="1064"/>
                    </a:cubicBezTo>
                    <a:cubicBezTo>
                      <a:pt x="300" y="1064"/>
                      <a:pt x="300" y="1064"/>
                      <a:pt x="300" y="1064"/>
                    </a:cubicBezTo>
                    <a:cubicBezTo>
                      <a:pt x="301" y="1064"/>
                      <a:pt x="302" y="1064"/>
                      <a:pt x="302" y="1064"/>
                    </a:cubicBezTo>
                    <a:cubicBezTo>
                      <a:pt x="335" y="1055"/>
                      <a:pt x="335" y="1055"/>
                      <a:pt x="335" y="1055"/>
                    </a:cubicBezTo>
                    <a:cubicBezTo>
                      <a:pt x="337" y="1055"/>
                      <a:pt x="339" y="1053"/>
                      <a:pt x="341" y="1051"/>
                    </a:cubicBezTo>
                    <a:cubicBezTo>
                      <a:pt x="351" y="1032"/>
                      <a:pt x="351" y="1032"/>
                      <a:pt x="351" y="1032"/>
                    </a:cubicBezTo>
                    <a:cubicBezTo>
                      <a:pt x="352" y="1031"/>
                      <a:pt x="352" y="1030"/>
                      <a:pt x="352" y="1029"/>
                    </a:cubicBezTo>
                    <a:cubicBezTo>
                      <a:pt x="354" y="1019"/>
                      <a:pt x="354" y="1019"/>
                      <a:pt x="354" y="1019"/>
                    </a:cubicBezTo>
                    <a:cubicBezTo>
                      <a:pt x="355" y="1015"/>
                      <a:pt x="354" y="1011"/>
                      <a:pt x="351" y="1009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29" y="993"/>
                      <a:pt x="327" y="992"/>
                      <a:pt x="325" y="992"/>
                    </a:cubicBezTo>
                    <a:cubicBezTo>
                      <a:pt x="324" y="992"/>
                      <a:pt x="323" y="993"/>
                      <a:pt x="322" y="993"/>
                    </a:cubicBezTo>
                    <a:cubicBezTo>
                      <a:pt x="314" y="996"/>
                      <a:pt x="314" y="996"/>
                      <a:pt x="314" y="996"/>
                    </a:cubicBezTo>
                    <a:cubicBezTo>
                      <a:pt x="274" y="988"/>
                      <a:pt x="274" y="988"/>
                      <a:pt x="274" y="988"/>
                    </a:cubicBezTo>
                    <a:cubicBezTo>
                      <a:pt x="277" y="980"/>
                      <a:pt x="277" y="980"/>
                      <a:pt x="277" y="980"/>
                    </a:cubicBezTo>
                    <a:cubicBezTo>
                      <a:pt x="278" y="975"/>
                      <a:pt x="276" y="970"/>
                      <a:pt x="271" y="968"/>
                    </a:cubicBezTo>
                    <a:cubicBezTo>
                      <a:pt x="220" y="948"/>
                      <a:pt x="220" y="948"/>
                      <a:pt x="220" y="948"/>
                    </a:cubicBezTo>
                    <a:cubicBezTo>
                      <a:pt x="218" y="941"/>
                      <a:pt x="218" y="941"/>
                      <a:pt x="218" y="941"/>
                    </a:cubicBezTo>
                    <a:cubicBezTo>
                      <a:pt x="219" y="936"/>
                      <a:pt x="219" y="936"/>
                      <a:pt x="219" y="936"/>
                    </a:cubicBezTo>
                    <a:cubicBezTo>
                      <a:pt x="237" y="937"/>
                      <a:pt x="237" y="937"/>
                      <a:pt x="237" y="937"/>
                    </a:cubicBezTo>
                    <a:cubicBezTo>
                      <a:pt x="238" y="937"/>
                      <a:pt x="238" y="937"/>
                      <a:pt x="238" y="937"/>
                    </a:cubicBezTo>
                    <a:cubicBezTo>
                      <a:pt x="241" y="937"/>
                      <a:pt x="244" y="936"/>
                      <a:pt x="246" y="933"/>
                    </a:cubicBezTo>
                    <a:cubicBezTo>
                      <a:pt x="248" y="931"/>
                      <a:pt x="248" y="928"/>
                      <a:pt x="247" y="925"/>
                    </a:cubicBezTo>
                    <a:cubicBezTo>
                      <a:pt x="245" y="918"/>
                      <a:pt x="245" y="918"/>
                      <a:pt x="245" y="918"/>
                    </a:cubicBezTo>
                    <a:cubicBezTo>
                      <a:pt x="245" y="917"/>
                      <a:pt x="244" y="916"/>
                      <a:pt x="244" y="916"/>
                    </a:cubicBezTo>
                    <a:cubicBezTo>
                      <a:pt x="229" y="897"/>
                      <a:pt x="229" y="897"/>
                      <a:pt x="229" y="897"/>
                    </a:cubicBezTo>
                    <a:cubicBezTo>
                      <a:pt x="227" y="895"/>
                      <a:pt x="225" y="893"/>
                      <a:pt x="223" y="893"/>
                    </a:cubicBezTo>
                    <a:cubicBezTo>
                      <a:pt x="209" y="891"/>
                      <a:pt x="209" y="891"/>
                      <a:pt x="209" y="891"/>
                    </a:cubicBezTo>
                    <a:cubicBezTo>
                      <a:pt x="209" y="891"/>
                      <a:pt x="208" y="891"/>
                      <a:pt x="208" y="891"/>
                    </a:cubicBezTo>
                    <a:cubicBezTo>
                      <a:pt x="207" y="891"/>
                      <a:pt x="205" y="891"/>
                      <a:pt x="204" y="892"/>
                    </a:cubicBezTo>
                    <a:cubicBezTo>
                      <a:pt x="174" y="874"/>
                      <a:pt x="174" y="874"/>
                      <a:pt x="174" y="874"/>
                    </a:cubicBezTo>
                    <a:cubicBezTo>
                      <a:pt x="143" y="835"/>
                      <a:pt x="143" y="835"/>
                      <a:pt x="143" y="83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38" y="830"/>
                      <a:pt x="138" y="830"/>
                      <a:pt x="138" y="830"/>
                    </a:cubicBezTo>
                    <a:cubicBezTo>
                      <a:pt x="138" y="829"/>
                      <a:pt x="138" y="829"/>
                      <a:pt x="138" y="829"/>
                    </a:cubicBezTo>
                    <a:cubicBezTo>
                      <a:pt x="121" y="815"/>
                      <a:pt x="121" y="815"/>
                      <a:pt x="121" y="815"/>
                    </a:cubicBezTo>
                    <a:cubicBezTo>
                      <a:pt x="121" y="815"/>
                      <a:pt x="121" y="815"/>
                      <a:pt x="121" y="815"/>
                    </a:cubicBezTo>
                    <a:cubicBezTo>
                      <a:pt x="134" y="765"/>
                      <a:pt x="134" y="765"/>
                      <a:pt x="134" y="765"/>
                    </a:cubicBezTo>
                    <a:cubicBezTo>
                      <a:pt x="135" y="760"/>
                      <a:pt x="133" y="756"/>
                      <a:pt x="129" y="754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6" y="735"/>
                      <a:pt x="116" y="735"/>
                      <a:pt x="116" y="735"/>
                    </a:cubicBezTo>
                    <a:cubicBezTo>
                      <a:pt x="116" y="733"/>
                      <a:pt x="116" y="732"/>
                      <a:pt x="115" y="730"/>
                    </a:cubicBezTo>
                    <a:cubicBezTo>
                      <a:pt x="101" y="684"/>
                      <a:pt x="101" y="684"/>
                      <a:pt x="101" y="684"/>
                    </a:cubicBezTo>
                    <a:cubicBezTo>
                      <a:pt x="100" y="681"/>
                      <a:pt x="97" y="678"/>
                      <a:pt x="94" y="678"/>
                    </a:cubicBezTo>
                    <a:cubicBezTo>
                      <a:pt x="58" y="669"/>
                      <a:pt x="58" y="669"/>
                      <a:pt x="58" y="669"/>
                    </a:cubicBezTo>
                    <a:cubicBezTo>
                      <a:pt x="56" y="651"/>
                      <a:pt x="56" y="651"/>
                      <a:pt x="56" y="651"/>
                    </a:cubicBezTo>
                    <a:cubicBezTo>
                      <a:pt x="56" y="649"/>
                      <a:pt x="55" y="648"/>
                      <a:pt x="54" y="646"/>
                    </a:cubicBezTo>
                    <a:cubicBezTo>
                      <a:pt x="33" y="622"/>
                      <a:pt x="33" y="622"/>
                      <a:pt x="33" y="622"/>
                    </a:cubicBezTo>
                    <a:cubicBezTo>
                      <a:pt x="21" y="590"/>
                      <a:pt x="21" y="590"/>
                      <a:pt x="21" y="590"/>
                    </a:cubicBezTo>
                    <a:cubicBezTo>
                      <a:pt x="40" y="575"/>
                      <a:pt x="40" y="575"/>
                      <a:pt x="40" y="575"/>
                    </a:cubicBezTo>
                    <a:cubicBezTo>
                      <a:pt x="41" y="574"/>
                      <a:pt x="41" y="574"/>
                      <a:pt x="41" y="574"/>
                    </a:cubicBezTo>
                    <a:cubicBezTo>
                      <a:pt x="98" y="514"/>
                      <a:pt x="98" y="514"/>
                      <a:pt x="98" y="514"/>
                    </a:cubicBezTo>
                    <a:cubicBezTo>
                      <a:pt x="122" y="500"/>
                      <a:pt x="122" y="500"/>
                      <a:pt x="122" y="500"/>
                    </a:cubicBezTo>
                    <a:cubicBezTo>
                      <a:pt x="122" y="500"/>
                      <a:pt x="122" y="500"/>
                      <a:pt x="122" y="500"/>
                    </a:cubicBezTo>
                    <a:cubicBezTo>
                      <a:pt x="137" y="489"/>
                      <a:pt x="137" y="489"/>
                      <a:pt x="137" y="489"/>
                    </a:cubicBezTo>
                    <a:cubicBezTo>
                      <a:pt x="138" y="489"/>
                      <a:pt x="139" y="488"/>
                      <a:pt x="140" y="487"/>
                    </a:cubicBezTo>
                    <a:cubicBezTo>
                      <a:pt x="146" y="477"/>
                      <a:pt x="146" y="477"/>
                      <a:pt x="146" y="477"/>
                    </a:cubicBezTo>
                    <a:cubicBezTo>
                      <a:pt x="153" y="476"/>
                      <a:pt x="153" y="476"/>
                      <a:pt x="153" y="476"/>
                    </a:cubicBezTo>
                    <a:cubicBezTo>
                      <a:pt x="184" y="496"/>
                      <a:pt x="184" y="496"/>
                      <a:pt x="184" y="496"/>
                    </a:cubicBezTo>
                    <a:cubicBezTo>
                      <a:pt x="185" y="497"/>
                      <a:pt x="187" y="497"/>
                      <a:pt x="189" y="497"/>
                    </a:cubicBezTo>
                    <a:cubicBezTo>
                      <a:pt x="191" y="497"/>
                      <a:pt x="192" y="497"/>
                      <a:pt x="194" y="496"/>
                    </a:cubicBezTo>
                    <a:cubicBezTo>
                      <a:pt x="212" y="486"/>
                      <a:pt x="212" y="486"/>
                      <a:pt x="212" y="486"/>
                    </a:cubicBezTo>
                    <a:cubicBezTo>
                      <a:pt x="215" y="485"/>
                      <a:pt x="216" y="483"/>
                      <a:pt x="217" y="480"/>
                    </a:cubicBezTo>
                    <a:cubicBezTo>
                      <a:pt x="230" y="438"/>
                      <a:pt x="230" y="438"/>
                      <a:pt x="230" y="438"/>
                    </a:cubicBezTo>
                    <a:cubicBezTo>
                      <a:pt x="242" y="430"/>
                      <a:pt x="242" y="430"/>
                      <a:pt x="242" y="430"/>
                    </a:cubicBezTo>
                    <a:cubicBezTo>
                      <a:pt x="244" y="428"/>
                      <a:pt x="246" y="425"/>
                      <a:pt x="246" y="422"/>
                    </a:cubicBezTo>
                    <a:cubicBezTo>
                      <a:pt x="241" y="316"/>
                      <a:pt x="241" y="316"/>
                      <a:pt x="241" y="316"/>
                    </a:cubicBezTo>
                    <a:cubicBezTo>
                      <a:pt x="241" y="313"/>
                      <a:pt x="240" y="311"/>
                      <a:pt x="238" y="309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2" y="295"/>
                      <a:pt x="220" y="294"/>
                      <a:pt x="217" y="294"/>
                    </a:cubicBezTo>
                    <a:cubicBezTo>
                      <a:pt x="206" y="294"/>
                      <a:pt x="206" y="294"/>
                      <a:pt x="206" y="294"/>
                    </a:cubicBezTo>
                    <a:cubicBezTo>
                      <a:pt x="174" y="280"/>
                      <a:pt x="174" y="280"/>
                      <a:pt x="174" y="280"/>
                    </a:cubicBezTo>
                    <a:cubicBezTo>
                      <a:pt x="173" y="280"/>
                      <a:pt x="171" y="280"/>
                      <a:pt x="170" y="280"/>
                    </a:cubicBezTo>
                    <a:cubicBezTo>
                      <a:pt x="168" y="280"/>
                      <a:pt x="167" y="280"/>
                      <a:pt x="165" y="281"/>
                    </a:cubicBezTo>
                    <a:cubicBezTo>
                      <a:pt x="162" y="283"/>
                      <a:pt x="161" y="286"/>
                      <a:pt x="161" y="289"/>
                    </a:cubicBezTo>
                    <a:cubicBezTo>
                      <a:pt x="161" y="307"/>
                      <a:pt x="161" y="307"/>
                      <a:pt x="161" y="307"/>
                    </a:cubicBezTo>
                    <a:cubicBezTo>
                      <a:pt x="155" y="311"/>
                      <a:pt x="155" y="311"/>
                      <a:pt x="155" y="311"/>
                    </a:cubicBezTo>
                    <a:cubicBezTo>
                      <a:pt x="151" y="308"/>
                      <a:pt x="151" y="308"/>
                      <a:pt x="151" y="308"/>
                    </a:cubicBezTo>
                    <a:cubicBezTo>
                      <a:pt x="150" y="307"/>
                      <a:pt x="148" y="307"/>
                      <a:pt x="146" y="307"/>
                    </a:cubicBezTo>
                    <a:cubicBezTo>
                      <a:pt x="146" y="307"/>
                      <a:pt x="145" y="307"/>
                      <a:pt x="145" y="307"/>
                    </a:cubicBezTo>
                    <a:cubicBezTo>
                      <a:pt x="138" y="308"/>
                      <a:pt x="138" y="308"/>
                      <a:pt x="138" y="308"/>
                    </a:cubicBezTo>
                    <a:cubicBezTo>
                      <a:pt x="135" y="260"/>
                      <a:pt x="135" y="260"/>
                      <a:pt x="135" y="260"/>
                    </a:cubicBezTo>
                    <a:cubicBezTo>
                      <a:pt x="137" y="255"/>
                      <a:pt x="137" y="255"/>
                      <a:pt x="137" y="255"/>
                    </a:cubicBezTo>
                    <a:cubicBezTo>
                      <a:pt x="160" y="242"/>
                      <a:pt x="160" y="242"/>
                      <a:pt x="160" y="242"/>
                    </a:cubicBezTo>
                    <a:cubicBezTo>
                      <a:pt x="161" y="241"/>
                      <a:pt x="163" y="240"/>
                      <a:pt x="163" y="239"/>
                    </a:cubicBezTo>
                    <a:cubicBezTo>
                      <a:pt x="181" y="211"/>
                      <a:pt x="181" y="211"/>
                      <a:pt x="181" y="211"/>
                    </a:cubicBezTo>
                    <a:cubicBezTo>
                      <a:pt x="193" y="203"/>
                      <a:pt x="193" y="203"/>
                      <a:pt x="193" y="203"/>
                    </a:cubicBezTo>
                    <a:cubicBezTo>
                      <a:pt x="233" y="199"/>
                      <a:pt x="233" y="199"/>
                      <a:pt x="233" y="199"/>
                    </a:cubicBezTo>
                    <a:cubicBezTo>
                      <a:pt x="234" y="199"/>
                      <a:pt x="234" y="199"/>
                      <a:pt x="235" y="199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92" y="180"/>
                      <a:pt x="294" y="177"/>
                      <a:pt x="295" y="173"/>
                    </a:cubicBezTo>
                    <a:cubicBezTo>
                      <a:pt x="301" y="130"/>
                      <a:pt x="301" y="130"/>
                      <a:pt x="301" y="130"/>
                    </a:cubicBezTo>
                    <a:cubicBezTo>
                      <a:pt x="318" y="54"/>
                      <a:pt x="318" y="54"/>
                      <a:pt x="318" y="54"/>
                    </a:cubicBezTo>
                    <a:cubicBezTo>
                      <a:pt x="362" y="39"/>
                      <a:pt x="362" y="39"/>
                      <a:pt x="362" y="39"/>
                    </a:cubicBezTo>
                    <a:cubicBezTo>
                      <a:pt x="383" y="58"/>
                      <a:pt x="383" y="58"/>
                      <a:pt x="383" y="58"/>
                    </a:cubicBezTo>
                    <a:cubicBezTo>
                      <a:pt x="383" y="59"/>
                      <a:pt x="383" y="59"/>
                      <a:pt x="384" y="59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8" y="81"/>
                      <a:pt x="420" y="82"/>
                      <a:pt x="421" y="82"/>
                    </a:cubicBezTo>
                    <a:cubicBezTo>
                      <a:pt x="422" y="82"/>
                      <a:pt x="423" y="82"/>
                      <a:pt x="423" y="82"/>
                    </a:cubicBezTo>
                    <a:cubicBezTo>
                      <a:pt x="426" y="81"/>
                      <a:pt x="428" y="80"/>
                      <a:pt x="429" y="77"/>
                    </a:cubicBezTo>
                    <a:cubicBezTo>
                      <a:pt x="448" y="48"/>
                      <a:pt x="448" y="48"/>
                      <a:pt x="448" y="48"/>
                    </a:cubicBezTo>
                    <a:cubicBezTo>
                      <a:pt x="468" y="25"/>
                      <a:pt x="468" y="25"/>
                      <a:pt x="468" y="25"/>
                    </a:cubicBezTo>
                    <a:cubicBezTo>
                      <a:pt x="492" y="57"/>
                      <a:pt x="492" y="57"/>
                      <a:pt x="492" y="57"/>
                    </a:cubicBezTo>
                    <a:cubicBezTo>
                      <a:pt x="497" y="51"/>
                      <a:pt x="497" y="51"/>
                      <a:pt x="497" y="51"/>
                    </a:cubicBezTo>
                    <a:cubicBezTo>
                      <a:pt x="499" y="49"/>
                      <a:pt x="501" y="48"/>
                      <a:pt x="504" y="48"/>
                    </a:cubicBezTo>
                    <a:cubicBezTo>
                      <a:pt x="504" y="48"/>
                      <a:pt x="505" y="48"/>
                      <a:pt x="505" y="48"/>
                    </a:cubicBezTo>
                    <a:cubicBezTo>
                      <a:pt x="508" y="49"/>
                      <a:pt x="510" y="50"/>
                      <a:pt x="512" y="52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4" y="2"/>
                      <a:pt x="472" y="0"/>
                      <a:pt x="469" y="0"/>
                    </a:cubicBezTo>
                    <a:cubicBezTo>
                      <a:pt x="469" y="0"/>
                      <a:pt x="469" y="0"/>
                      <a:pt x="4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0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9" y="1688"/>
                <a:ext cx="495" cy="1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0" name="Freeform 10"/>
              <p:cNvSpPr>
                <a:spLocks noEditPoints="1"/>
              </p:cNvSpPr>
              <p:nvPr/>
            </p:nvSpPr>
            <p:spPr bwMode="auto">
              <a:xfrm>
                <a:off x="3002" y="1677"/>
                <a:ext cx="510" cy="1039"/>
              </a:xfrm>
              <a:custGeom>
                <a:avLst/>
                <a:gdLst>
                  <a:gd name="T0" fmla="*/ 848 w 1042"/>
                  <a:gd name="T1" fmla="*/ 2186 h 2202"/>
                  <a:gd name="T2" fmla="*/ 775 w 1042"/>
                  <a:gd name="T3" fmla="*/ 2114 h 2202"/>
                  <a:gd name="T4" fmla="*/ 363 w 1042"/>
                  <a:gd name="T5" fmla="*/ 2128 h 2202"/>
                  <a:gd name="T6" fmla="*/ 671 w 1042"/>
                  <a:gd name="T7" fmla="*/ 2128 h 2202"/>
                  <a:gd name="T8" fmla="*/ 706 w 1042"/>
                  <a:gd name="T9" fmla="*/ 2126 h 2202"/>
                  <a:gd name="T10" fmla="*/ 412 w 1042"/>
                  <a:gd name="T11" fmla="*/ 2127 h 2202"/>
                  <a:gd name="T12" fmla="*/ 294 w 1042"/>
                  <a:gd name="T13" fmla="*/ 2035 h 2202"/>
                  <a:gd name="T14" fmla="*/ 247 w 1042"/>
                  <a:gd name="T15" fmla="*/ 2004 h 2202"/>
                  <a:gd name="T16" fmla="*/ 54 w 1042"/>
                  <a:gd name="T17" fmla="*/ 1965 h 2202"/>
                  <a:gd name="T18" fmla="*/ 135 w 1042"/>
                  <a:gd name="T19" fmla="*/ 0 h 2202"/>
                  <a:gd name="T20" fmla="*/ 146 w 1042"/>
                  <a:gd name="T21" fmla="*/ 237 h 2202"/>
                  <a:gd name="T22" fmla="*/ 169 w 1042"/>
                  <a:gd name="T23" fmla="*/ 343 h 2202"/>
                  <a:gd name="T24" fmla="*/ 214 w 1042"/>
                  <a:gd name="T25" fmla="*/ 437 h 2202"/>
                  <a:gd name="T26" fmla="*/ 263 w 1042"/>
                  <a:gd name="T27" fmla="*/ 570 h 2202"/>
                  <a:gd name="T28" fmla="*/ 415 w 1042"/>
                  <a:gd name="T29" fmla="*/ 696 h 2202"/>
                  <a:gd name="T30" fmla="*/ 522 w 1042"/>
                  <a:gd name="T31" fmla="*/ 690 h 2202"/>
                  <a:gd name="T32" fmla="*/ 416 w 1042"/>
                  <a:gd name="T33" fmla="*/ 1048 h 2202"/>
                  <a:gd name="T34" fmla="*/ 329 w 1042"/>
                  <a:gd name="T35" fmla="*/ 1094 h 2202"/>
                  <a:gd name="T36" fmla="*/ 287 w 1042"/>
                  <a:gd name="T37" fmla="*/ 1165 h 2202"/>
                  <a:gd name="T38" fmla="*/ 284 w 1042"/>
                  <a:gd name="T39" fmla="*/ 1166 h 2202"/>
                  <a:gd name="T40" fmla="*/ 219 w 1042"/>
                  <a:gd name="T41" fmla="*/ 1214 h 2202"/>
                  <a:gd name="T42" fmla="*/ 218 w 1042"/>
                  <a:gd name="T43" fmla="*/ 1217 h 2202"/>
                  <a:gd name="T44" fmla="*/ 203 w 1042"/>
                  <a:gd name="T45" fmla="*/ 1234 h 2202"/>
                  <a:gd name="T46" fmla="*/ 154 w 1042"/>
                  <a:gd name="T47" fmla="*/ 1291 h 2202"/>
                  <a:gd name="T48" fmla="*/ 175 w 1042"/>
                  <a:gd name="T49" fmla="*/ 1438 h 2202"/>
                  <a:gd name="T50" fmla="*/ 233 w 1042"/>
                  <a:gd name="T51" fmla="*/ 1520 h 2202"/>
                  <a:gd name="T52" fmla="*/ 134 w 1042"/>
                  <a:gd name="T53" fmla="*/ 1575 h 2202"/>
                  <a:gd name="T54" fmla="*/ 34 w 1042"/>
                  <a:gd name="T55" fmla="*/ 1724 h 2202"/>
                  <a:gd name="T56" fmla="*/ 24 w 1042"/>
                  <a:gd name="T57" fmla="*/ 1819 h 2202"/>
                  <a:gd name="T58" fmla="*/ 47 w 1042"/>
                  <a:gd name="T59" fmla="*/ 1818 h 2202"/>
                  <a:gd name="T60" fmla="*/ 71 w 1042"/>
                  <a:gd name="T61" fmla="*/ 1754 h 2202"/>
                  <a:gd name="T62" fmla="*/ 180 w 1042"/>
                  <a:gd name="T63" fmla="*/ 1603 h 2202"/>
                  <a:gd name="T64" fmla="*/ 205 w 1042"/>
                  <a:gd name="T65" fmla="*/ 1467 h 2202"/>
                  <a:gd name="T66" fmla="*/ 196 w 1042"/>
                  <a:gd name="T67" fmla="*/ 1251 h 2202"/>
                  <a:gd name="T68" fmla="*/ 293 w 1042"/>
                  <a:gd name="T69" fmla="*/ 1183 h 2202"/>
                  <a:gd name="T70" fmla="*/ 365 w 1042"/>
                  <a:gd name="T71" fmla="*/ 1073 h 2202"/>
                  <a:gd name="T72" fmla="*/ 547 w 1042"/>
                  <a:gd name="T73" fmla="*/ 853 h 2202"/>
                  <a:gd name="T74" fmla="*/ 437 w 1042"/>
                  <a:gd name="T75" fmla="*/ 673 h 2202"/>
                  <a:gd name="T76" fmla="*/ 295 w 1042"/>
                  <a:gd name="T77" fmla="*/ 565 h 2202"/>
                  <a:gd name="T78" fmla="*/ 183 w 1042"/>
                  <a:gd name="T79" fmla="*/ 377 h 2202"/>
                  <a:gd name="T80" fmla="*/ 174 w 1042"/>
                  <a:gd name="T81" fmla="*/ 248 h 2202"/>
                  <a:gd name="T82" fmla="*/ 233 w 1042"/>
                  <a:gd name="T83" fmla="*/ 196 h 2202"/>
                  <a:gd name="T84" fmla="*/ 510 w 1042"/>
                  <a:gd name="T85" fmla="*/ 603 h 2202"/>
                  <a:gd name="T86" fmla="*/ 1021 w 1042"/>
                  <a:gd name="T87" fmla="*/ 705 h 2202"/>
                  <a:gd name="T88" fmla="*/ 871 w 1042"/>
                  <a:gd name="T89" fmla="*/ 1124 h 2202"/>
                  <a:gd name="T90" fmla="*/ 839 w 1042"/>
                  <a:gd name="T91" fmla="*/ 1336 h 2202"/>
                  <a:gd name="T92" fmla="*/ 860 w 1042"/>
                  <a:gd name="T93" fmla="*/ 1833 h 2202"/>
                  <a:gd name="T94" fmla="*/ 861 w 1042"/>
                  <a:gd name="T95" fmla="*/ 1946 h 2202"/>
                  <a:gd name="T96" fmla="*/ 826 w 1042"/>
                  <a:gd name="T97" fmla="*/ 2045 h 2202"/>
                  <a:gd name="T98" fmla="*/ 859 w 1042"/>
                  <a:gd name="T99" fmla="*/ 2185 h 2202"/>
                  <a:gd name="T100" fmla="*/ 865 w 1042"/>
                  <a:gd name="T101" fmla="*/ 2123 h 2202"/>
                  <a:gd name="T102" fmla="*/ 853 w 1042"/>
                  <a:gd name="T103" fmla="*/ 2019 h 2202"/>
                  <a:gd name="T104" fmla="*/ 896 w 1042"/>
                  <a:gd name="T105" fmla="*/ 1936 h 2202"/>
                  <a:gd name="T106" fmla="*/ 877 w 1042"/>
                  <a:gd name="T107" fmla="*/ 1812 h 2202"/>
                  <a:gd name="T108" fmla="*/ 826 w 1042"/>
                  <a:gd name="T109" fmla="*/ 1287 h 2202"/>
                  <a:gd name="T110" fmla="*/ 905 w 1042"/>
                  <a:gd name="T111" fmla="*/ 1128 h 2202"/>
                  <a:gd name="T112" fmla="*/ 1042 w 1042"/>
                  <a:gd name="T113" fmla="*/ 683 h 2202"/>
                  <a:gd name="T114" fmla="*/ 1040 w 1042"/>
                  <a:gd name="T115" fmla="*/ 680 h 2202"/>
                  <a:gd name="T116" fmla="*/ 875 w 1042"/>
                  <a:gd name="T117" fmla="*/ 680 h 2202"/>
                  <a:gd name="T118" fmla="*/ 486 w 1042"/>
                  <a:gd name="T119" fmla="*/ 551 h 2202"/>
                  <a:gd name="T120" fmla="*/ 143 w 1042"/>
                  <a:gd name="T121" fmla="*/ 4 h 2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2" h="2202">
                    <a:moveTo>
                      <a:pt x="777" y="2115"/>
                    </a:moveTo>
                    <a:cubicBezTo>
                      <a:pt x="779" y="2115"/>
                      <a:pt x="780" y="2116"/>
                      <a:pt x="780" y="2117"/>
                    </a:cubicBezTo>
                    <a:cubicBezTo>
                      <a:pt x="786" y="2122"/>
                      <a:pt x="786" y="2122"/>
                      <a:pt x="786" y="2122"/>
                    </a:cubicBezTo>
                    <a:cubicBezTo>
                      <a:pt x="786" y="2123"/>
                      <a:pt x="787" y="2123"/>
                      <a:pt x="787" y="2124"/>
                    </a:cubicBezTo>
                    <a:cubicBezTo>
                      <a:pt x="797" y="2141"/>
                      <a:pt x="797" y="2141"/>
                      <a:pt x="797" y="2141"/>
                    </a:cubicBezTo>
                    <a:cubicBezTo>
                      <a:pt x="804" y="2146"/>
                      <a:pt x="804" y="2146"/>
                      <a:pt x="804" y="2146"/>
                    </a:cubicBezTo>
                    <a:cubicBezTo>
                      <a:pt x="805" y="2147"/>
                      <a:pt x="805" y="2147"/>
                      <a:pt x="805" y="2147"/>
                    </a:cubicBezTo>
                    <a:cubicBezTo>
                      <a:pt x="819" y="2162"/>
                      <a:pt x="819" y="2162"/>
                      <a:pt x="819" y="2162"/>
                    </a:cubicBezTo>
                    <a:cubicBezTo>
                      <a:pt x="847" y="2186"/>
                      <a:pt x="847" y="2186"/>
                      <a:pt x="847" y="2186"/>
                    </a:cubicBezTo>
                    <a:cubicBezTo>
                      <a:pt x="847" y="2186"/>
                      <a:pt x="847" y="2186"/>
                      <a:pt x="847" y="2186"/>
                    </a:cubicBezTo>
                    <a:cubicBezTo>
                      <a:pt x="861" y="2198"/>
                      <a:pt x="861" y="2198"/>
                      <a:pt x="861" y="2198"/>
                    </a:cubicBezTo>
                    <a:cubicBezTo>
                      <a:pt x="861" y="2198"/>
                      <a:pt x="861" y="2198"/>
                      <a:pt x="861" y="2198"/>
                    </a:cubicBezTo>
                    <a:cubicBezTo>
                      <a:pt x="848" y="2187"/>
                      <a:pt x="848" y="2187"/>
                      <a:pt x="848" y="2187"/>
                    </a:cubicBezTo>
                    <a:cubicBezTo>
                      <a:pt x="848" y="2186"/>
                      <a:pt x="848" y="2186"/>
                      <a:pt x="848" y="2186"/>
                    </a:cubicBezTo>
                    <a:cubicBezTo>
                      <a:pt x="819" y="2160"/>
                      <a:pt x="819" y="2160"/>
                      <a:pt x="819" y="2160"/>
                    </a:cubicBezTo>
                    <a:cubicBezTo>
                      <a:pt x="805" y="2146"/>
                      <a:pt x="805" y="2146"/>
                      <a:pt x="805" y="2146"/>
                    </a:cubicBezTo>
                    <a:cubicBezTo>
                      <a:pt x="804" y="2145"/>
                      <a:pt x="804" y="2145"/>
                      <a:pt x="804" y="2145"/>
                    </a:cubicBezTo>
                    <a:cubicBezTo>
                      <a:pt x="797" y="2140"/>
                      <a:pt x="797" y="2140"/>
                      <a:pt x="797" y="2140"/>
                    </a:cubicBezTo>
                    <a:cubicBezTo>
                      <a:pt x="789" y="2123"/>
                      <a:pt x="789" y="2123"/>
                      <a:pt x="789" y="2123"/>
                    </a:cubicBezTo>
                    <a:cubicBezTo>
                      <a:pt x="788" y="2122"/>
                      <a:pt x="787" y="2121"/>
                      <a:pt x="785" y="2120"/>
                    </a:cubicBezTo>
                    <a:cubicBezTo>
                      <a:pt x="779" y="2115"/>
                      <a:pt x="779" y="2115"/>
                      <a:pt x="779" y="2115"/>
                    </a:cubicBezTo>
                    <a:cubicBezTo>
                      <a:pt x="778" y="2115"/>
                      <a:pt x="778" y="2115"/>
                      <a:pt x="777" y="2115"/>
                    </a:cubicBezTo>
                    <a:moveTo>
                      <a:pt x="777" y="2115"/>
                    </a:moveTo>
                    <a:cubicBezTo>
                      <a:pt x="777" y="2115"/>
                      <a:pt x="777" y="2115"/>
                      <a:pt x="777" y="2115"/>
                    </a:cubicBezTo>
                    <a:cubicBezTo>
                      <a:pt x="777" y="2115"/>
                      <a:pt x="777" y="2115"/>
                      <a:pt x="777" y="2115"/>
                    </a:cubicBezTo>
                    <a:moveTo>
                      <a:pt x="775" y="2114"/>
                    </a:moveTo>
                    <a:cubicBezTo>
                      <a:pt x="775" y="2114"/>
                      <a:pt x="775" y="2114"/>
                      <a:pt x="775" y="2114"/>
                    </a:cubicBezTo>
                    <a:cubicBezTo>
                      <a:pt x="775" y="2114"/>
                      <a:pt x="775" y="2114"/>
                      <a:pt x="775" y="2114"/>
                    </a:cubicBezTo>
                    <a:moveTo>
                      <a:pt x="774" y="2114"/>
                    </a:moveTo>
                    <a:cubicBezTo>
                      <a:pt x="774" y="2114"/>
                      <a:pt x="774" y="2114"/>
                      <a:pt x="775" y="2114"/>
                    </a:cubicBezTo>
                    <a:cubicBezTo>
                      <a:pt x="774" y="2114"/>
                      <a:pt x="774" y="2114"/>
                      <a:pt x="774" y="2114"/>
                    </a:cubicBezTo>
                    <a:moveTo>
                      <a:pt x="774" y="2114"/>
                    </a:moveTo>
                    <a:cubicBezTo>
                      <a:pt x="774" y="2114"/>
                      <a:pt x="774" y="2114"/>
                      <a:pt x="774" y="2114"/>
                    </a:cubicBezTo>
                    <a:cubicBezTo>
                      <a:pt x="774" y="2114"/>
                      <a:pt x="774" y="2114"/>
                      <a:pt x="774" y="2114"/>
                    </a:cubicBezTo>
                    <a:moveTo>
                      <a:pt x="740" y="2111"/>
                    </a:moveTo>
                    <a:cubicBezTo>
                      <a:pt x="726" y="2125"/>
                      <a:pt x="726" y="2125"/>
                      <a:pt x="726" y="2125"/>
                    </a:cubicBezTo>
                    <a:cubicBezTo>
                      <a:pt x="726" y="2125"/>
                      <a:pt x="726" y="2125"/>
                      <a:pt x="726" y="2125"/>
                    </a:cubicBezTo>
                    <a:cubicBezTo>
                      <a:pt x="740" y="2111"/>
                      <a:pt x="740" y="2111"/>
                      <a:pt x="740" y="2111"/>
                    </a:cubicBezTo>
                    <a:moveTo>
                      <a:pt x="320" y="2109"/>
                    </a:moveTo>
                    <a:cubicBezTo>
                      <a:pt x="326" y="2121"/>
                      <a:pt x="326" y="2121"/>
                      <a:pt x="326" y="2121"/>
                    </a:cubicBezTo>
                    <a:cubicBezTo>
                      <a:pt x="344" y="2128"/>
                      <a:pt x="344" y="2128"/>
                      <a:pt x="344" y="2128"/>
                    </a:cubicBezTo>
                    <a:cubicBezTo>
                      <a:pt x="363" y="2128"/>
                      <a:pt x="363" y="2128"/>
                      <a:pt x="363" y="2128"/>
                    </a:cubicBezTo>
                    <a:cubicBezTo>
                      <a:pt x="364" y="2128"/>
                      <a:pt x="365" y="2128"/>
                      <a:pt x="366" y="2128"/>
                    </a:cubicBezTo>
                    <a:cubicBezTo>
                      <a:pt x="387" y="2134"/>
                      <a:pt x="387" y="2134"/>
                      <a:pt x="387" y="2134"/>
                    </a:cubicBezTo>
                    <a:cubicBezTo>
                      <a:pt x="408" y="2128"/>
                      <a:pt x="408" y="2128"/>
                      <a:pt x="408" y="2128"/>
                    </a:cubicBezTo>
                    <a:cubicBezTo>
                      <a:pt x="409" y="2128"/>
                      <a:pt x="410" y="2128"/>
                      <a:pt x="410" y="2128"/>
                    </a:cubicBezTo>
                    <a:cubicBezTo>
                      <a:pt x="411" y="2128"/>
                      <a:pt x="412" y="2128"/>
                      <a:pt x="413" y="2128"/>
                    </a:cubicBezTo>
                    <a:cubicBezTo>
                      <a:pt x="456" y="2140"/>
                      <a:pt x="456" y="2140"/>
                      <a:pt x="456" y="2140"/>
                    </a:cubicBezTo>
                    <a:cubicBezTo>
                      <a:pt x="507" y="2130"/>
                      <a:pt x="507" y="2130"/>
                      <a:pt x="507" y="2130"/>
                    </a:cubicBezTo>
                    <a:cubicBezTo>
                      <a:pt x="508" y="2130"/>
                      <a:pt x="508" y="2130"/>
                      <a:pt x="509" y="2130"/>
                    </a:cubicBezTo>
                    <a:cubicBezTo>
                      <a:pt x="512" y="2130"/>
                      <a:pt x="514" y="2131"/>
                      <a:pt x="516" y="2133"/>
                    </a:cubicBezTo>
                    <a:cubicBezTo>
                      <a:pt x="517" y="2135"/>
                      <a:pt x="518" y="2137"/>
                      <a:pt x="518" y="2139"/>
                    </a:cubicBezTo>
                    <a:cubicBezTo>
                      <a:pt x="635" y="2128"/>
                      <a:pt x="635" y="2128"/>
                      <a:pt x="635" y="2128"/>
                    </a:cubicBezTo>
                    <a:cubicBezTo>
                      <a:pt x="636" y="2128"/>
                      <a:pt x="637" y="2127"/>
                      <a:pt x="638" y="2127"/>
                    </a:cubicBezTo>
                    <a:cubicBezTo>
                      <a:pt x="667" y="2127"/>
                      <a:pt x="667" y="2127"/>
                      <a:pt x="667" y="2127"/>
                    </a:cubicBezTo>
                    <a:cubicBezTo>
                      <a:pt x="668" y="2127"/>
                      <a:pt x="670" y="2128"/>
                      <a:pt x="671" y="2128"/>
                    </a:cubicBezTo>
                    <a:cubicBezTo>
                      <a:pt x="674" y="2128"/>
                      <a:pt x="674" y="2128"/>
                      <a:pt x="674" y="2128"/>
                    </a:cubicBezTo>
                    <a:cubicBezTo>
                      <a:pt x="675" y="2128"/>
                      <a:pt x="676" y="2127"/>
                      <a:pt x="676" y="2127"/>
                    </a:cubicBezTo>
                    <a:cubicBezTo>
                      <a:pt x="677" y="2127"/>
                      <a:pt x="679" y="2128"/>
                      <a:pt x="680" y="2128"/>
                    </a:cubicBezTo>
                    <a:cubicBezTo>
                      <a:pt x="680" y="2128"/>
                      <a:pt x="680" y="2128"/>
                      <a:pt x="680" y="2128"/>
                    </a:cubicBezTo>
                    <a:cubicBezTo>
                      <a:pt x="681" y="2128"/>
                      <a:pt x="682" y="2127"/>
                      <a:pt x="683" y="2127"/>
                    </a:cubicBezTo>
                    <a:cubicBezTo>
                      <a:pt x="706" y="2127"/>
                      <a:pt x="706" y="2127"/>
                      <a:pt x="706" y="2127"/>
                    </a:cubicBezTo>
                    <a:cubicBezTo>
                      <a:pt x="707" y="2127"/>
                      <a:pt x="708" y="2128"/>
                      <a:pt x="709" y="2128"/>
                    </a:cubicBezTo>
                    <a:cubicBezTo>
                      <a:pt x="714" y="2130"/>
                      <a:pt x="714" y="2130"/>
                      <a:pt x="714" y="2130"/>
                    </a:cubicBezTo>
                    <a:cubicBezTo>
                      <a:pt x="722" y="2132"/>
                      <a:pt x="722" y="2132"/>
                      <a:pt x="722" y="2132"/>
                    </a:cubicBezTo>
                    <a:cubicBezTo>
                      <a:pt x="723" y="2131"/>
                      <a:pt x="723" y="2131"/>
                      <a:pt x="723" y="2131"/>
                    </a:cubicBezTo>
                    <a:cubicBezTo>
                      <a:pt x="723" y="2131"/>
                      <a:pt x="723" y="2131"/>
                      <a:pt x="723" y="2131"/>
                    </a:cubicBezTo>
                    <a:cubicBezTo>
                      <a:pt x="715" y="2129"/>
                      <a:pt x="715" y="2129"/>
                      <a:pt x="715" y="2129"/>
                    </a:cubicBezTo>
                    <a:cubicBezTo>
                      <a:pt x="709" y="2127"/>
                      <a:pt x="709" y="2127"/>
                      <a:pt x="709" y="2127"/>
                    </a:cubicBezTo>
                    <a:cubicBezTo>
                      <a:pt x="708" y="2127"/>
                      <a:pt x="707" y="2126"/>
                      <a:pt x="706" y="2126"/>
                    </a:cubicBezTo>
                    <a:cubicBezTo>
                      <a:pt x="683" y="2126"/>
                      <a:pt x="683" y="2126"/>
                      <a:pt x="683" y="2126"/>
                    </a:cubicBezTo>
                    <a:cubicBezTo>
                      <a:pt x="682" y="2126"/>
                      <a:pt x="681" y="2127"/>
                      <a:pt x="680" y="2127"/>
                    </a:cubicBezTo>
                    <a:cubicBezTo>
                      <a:pt x="679" y="2127"/>
                      <a:pt x="678" y="2126"/>
                      <a:pt x="677" y="2126"/>
                    </a:cubicBezTo>
                    <a:cubicBezTo>
                      <a:pt x="677" y="2126"/>
                      <a:pt x="676" y="2127"/>
                      <a:pt x="676" y="2127"/>
                    </a:cubicBezTo>
                    <a:cubicBezTo>
                      <a:pt x="671" y="2128"/>
                      <a:pt x="671" y="2128"/>
                      <a:pt x="671" y="2128"/>
                    </a:cubicBezTo>
                    <a:cubicBezTo>
                      <a:pt x="670" y="2127"/>
                      <a:pt x="669" y="2126"/>
                      <a:pt x="667" y="2126"/>
                    </a:cubicBezTo>
                    <a:cubicBezTo>
                      <a:pt x="638" y="2126"/>
                      <a:pt x="638" y="2126"/>
                      <a:pt x="638" y="2126"/>
                    </a:cubicBezTo>
                    <a:cubicBezTo>
                      <a:pt x="637" y="2127"/>
                      <a:pt x="637" y="2127"/>
                      <a:pt x="637" y="2127"/>
                    </a:cubicBezTo>
                    <a:cubicBezTo>
                      <a:pt x="518" y="2138"/>
                      <a:pt x="518" y="2138"/>
                      <a:pt x="518" y="2138"/>
                    </a:cubicBezTo>
                    <a:cubicBezTo>
                      <a:pt x="518" y="2136"/>
                      <a:pt x="518" y="2134"/>
                      <a:pt x="516" y="2132"/>
                    </a:cubicBezTo>
                    <a:cubicBezTo>
                      <a:pt x="514" y="2130"/>
                      <a:pt x="512" y="2129"/>
                      <a:pt x="509" y="2129"/>
                    </a:cubicBezTo>
                    <a:cubicBezTo>
                      <a:pt x="508" y="2129"/>
                      <a:pt x="508" y="2129"/>
                      <a:pt x="507" y="2129"/>
                    </a:cubicBezTo>
                    <a:cubicBezTo>
                      <a:pt x="456" y="2139"/>
                      <a:pt x="456" y="2139"/>
                      <a:pt x="456" y="2139"/>
                    </a:cubicBezTo>
                    <a:cubicBezTo>
                      <a:pt x="412" y="2127"/>
                      <a:pt x="412" y="2127"/>
                      <a:pt x="412" y="2127"/>
                    </a:cubicBezTo>
                    <a:cubicBezTo>
                      <a:pt x="411" y="2127"/>
                      <a:pt x="410" y="2126"/>
                      <a:pt x="409" y="2126"/>
                    </a:cubicBezTo>
                    <a:cubicBezTo>
                      <a:pt x="409" y="2126"/>
                      <a:pt x="408" y="2127"/>
                      <a:pt x="407" y="2127"/>
                    </a:cubicBezTo>
                    <a:cubicBezTo>
                      <a:pt x="387" y="2132"/>
                      <a:pt x="387" y="2132"/>
                      <a:pt x="387" y="2132"/>
                    </a:cubicBezTo>
                    <a:cubicBezTo>
                      <a:pt x="365" y="2127"/>
                      <a:pt x="365" y="2127"/>
                      <a:pt x="365" y="2127"/>
                    </a:cubicBezTo>
                    <a:cubicBezTo>
                      <a:pt x="364" y="2127"/>
                      <a:pt x="363" y="2126"/>
                      <a:pt x="362" y="2126"/>
                    </a:cubicBezTo>
                    <a:cubicBezTo>
                      <a:pt x="344" y="2126"/>
                      <a:pt x="344" y="2126"/>
                      <a:pt x="344" y="2126"/>
                    </a:cubicBezTo>
                    <a:cubicBezTo>
                      <a:pt x="326" y="2120"/>
                      <a:pt x="326" y="2120"/>
                      <a:pt x="326" y="2120"/>
                    </a:cubicBezTo>
                    <a:cubicBezTo>
                      <a:pt x="320" y="2109"/>
                      <a:pt x="320" y="2109"/>
                      <a:pt x="320" y="2109"/>
                    </a:cubicBezTo>
                    <a:moveTo>
                      <a:pt x="264" y="2014"/>
                    </a:moveTo>
                    <a:cubicBezTo>
                      <a:pt x="295" y="2036"/>
                      <a:pt x="295" y="2036"/>
                      <a:pt x="295" y="2036"/>
                    </a:cubicBezTo>
                    <a:cubicBezTo>
                      <a:pt x="296" y="2037"/>
                      <a:pt x="297" y="2039"/>
                      <a:pt x="298" y="2041"/>
                    </a:cubicBezTo>
                    <a:cubicBezTo>
                      <a:pt x="305" y="2059"/>
                      <a:pt x="305" y="2059"/>
                      <a:pt x="305" y="2059"/>
                    </a:cubicBezTo>
                    <a:cubicBezTo>
                      <a:pt x="298" y="2040"/>
                      <a:pt x="298" y="2040"/>
                      <a:pt x="298" y="2040"/>
                    </a:cubicBezTo>
                    <a:cubicBezTo>
                      <a:pt x="297" y="2038"/>
                      <a:pt x="296" y="2036"/>
                      <a:pt x="294" y="2035"/>
                    </a:cubicBezTo>
                    <a:cubicBezTo>
                      <a:pt x="264" y="2014"/>
                      <a:pt x="264" y="2014"/>
                      <a:pt x="264" y="2014"/>
                    </a:cubicBezTo>
                    <a:moveTo>
                      <a:pt x="247" y="2004"/>
                    </a:moveTo>
                    <a:cubicBezTo>
                      <a:pt x="223" y="2004"/>
                      <a:pt x="223" y="2004"/>
                      <a:pt x="223" y="2004"/>
                    </a:cubicBezTo>
                    <a:cubicBezTo>
                      <a:pt x="218" y="2004"/>
                      <a:pt x="214" y="2008"/>
                      <a:pt x="214" y="2013"/>
                    </a:cubicBezTo>
                    <a:cubicBezTo>
                      <a:pt x="214" y="2022"/>
                      <a:pt x="214" y="2022"/>
                      <a:pt x="214" y="2022"/>
                    </a:cubicBezTo>
                    <a:cubicBezTo>
                      <a:pt x="214" y="2024"/>
                      <a:pt x="214" y="2025"/>
                      <a:pt x="215" y="2027"/>
                    </a:cubicBezTo>
                    <a:cubicBezTo>
                      <a:pt x="219" y="2033"/>
                      <a:pt x="219" y="2033"/>
                      <a:pt x="219" y="2033"/>
                    </a:cubicBezTo>
                    <a:cubicBezTo>
                      <a:pt x="215" y="2027"/>
                      <a:pt x="215" y="2027"/>
                      <a:pt x="215" y="2027"/>
                    </a:cubicBezTo>
                    <a:cubicBezTo>
                      <a:pt x="214" y="2025"/>
                      <a:pt x="214" y="2024"/>
                      <a:pt x="214" y="2022"/>
                    </a:cubicBezTo>
                    <a:cubicBezTo>
                      <a:pt x="214" y="2013"/>
                      <a:pt x="214" y="2013"/>
                      <a:pt x="214" y="2013"/>
                    </a:cubicBezTo>
                    <a:cubicBezTo>
                      <a:pt x="214" y="2008"/>
                      <a:pt x="218" y="2004"/>
                      <a:pt x="223" y="2004"/>
                    </a:cubicBezTo>
                    <a:cubicBezTo>
                      <a:pt x="248" y="2004"/>
                      <a:pt x="248" y="2004"/>
                      <a:pt x="248" y="2004"/>
                    </a:cubicBezTo>
                    <a:cubicBezTo>
                      <a:pt x="249" y="2004"/>
                      <a:pt x="249" y="2004"/>
                      <a:pt x="250" y="2004"/>
                    </a:cubicBezTo>
                    <a:cubicBezTo>
                      <a:pt x="249" y="2004"/>
                      <a:pt x="248" y="2004"/>
                      <a:pt x="247" y="2004"/>
                    </a:cubicBezTo>
                    <a:moveTo>
                      <a:pt x="54" y="1965"/>
                    </a:moveTo>
                    <a:cubicBezTo>
                      <a:pt x="54" y="1966"/>
                      <a:pt x="54" y="1966"/>
                      <a:pt x="54" y="1966"/>
                    </a:cubicBezTo>
                    <a:cubicBezTo>
                      <a:pt x="60" y="1977"/>
                      <a:pt x="60" y="1977"/>
                      <a:pt x="60" y="1977"/>
                    </a:cubicBezTo>
                    <a:cubicBezTo>
                      <a:pt x="62" y="1980"/>
                      <a:pt x="62" y="1980"/>
                      <a:pt x="62" y="1980"/>
                    </a:cubicBezTo>
                    <a:cubicBezTo>
                      <a:pt x="108" y="1990"/>
                      <a:pt x="108" y="1990"/>
                      <a:pt x="108" y="1990"/>
                    </a:cubicBezTo>
                    <a:cubicBezTo>
                      <a:pt x="108" y="1990"/>
                      <a:pt x="109" y="1990"/>
                      <a:pt x="110" y="1990"/>
                    </a:cubicBezTo>
                    <a:cubicBezTo>
                      <a:pt x="223" y="2040"/>
                      <a:pt x="223" y="2040"/>
                      <a:pt x="223" y="2040"/>
                    </a:cubicBezTo>
                    <a:cubicBezTo>
                      <a:pt x="223" y="2040"/>
                      <a:pt x="223" y="2040"/>
                      <a:pt x="223" y="2040"/>
                    </a:cubicBezTo>
                    <a:cubicBezTo>
                      <a:pt x="222" y="2038"/>
                      <a:pt x="222" y="2038"/>
                      <a:pt x="222" y="2038"/>
                    </a:cubicBezTo>
                    <a:cubicBezTo>
                      <a:pt x="110" y="1989"/>
                      <a:pt x="110" y="1989"/>
                      <a:pt x="110" y="1989"/>
                    </a:cubicBezTo>
                    <a:cubicBezTo>
                      <a:pt x="109" y="1989"/>
                      <a:pt x="108" y="1989"/>
                      <a:pt x="108" y="1988"/>
                    </a:cubicBezTo>
                    <a:cubicBezTo>
                      <a:pt x="62" y="1979"/>
                      <a:pt x="62" y="1979"/>
                      <a:pt x="62" y="1979"/>
                    </a:cubicBezTo>
                    <a:cubicBezTo>
                      <a:pt x="61" y="1976"/>
                      <a:pt x="61" y="1976"/>
                      <a:pt x="61" y="1976"/>
                    </a:cubicBezTo>
                    <a:cubicBezTo>
                      <a:pt x="54" y="1965"/>
                      <a:pt x="54" y="1965"/>
                      <a:pt x="54" y="1965"/>
                    </a:cubicBezTo>
                    <a:moveTo>
                      <a:pt x="92" y="1907"/>
                    </a:moveTo>
                    <a:cubicBezTo>
                      <a:pt x="91" y="1915"/>
                      <a:pt x="91" y="1915"/>
                      <a:pt x="91" y="1915"/>
                    </a:cubicBezTo>
                    <a:cubicBezTo>
                      <a:pt x="91" y="1918"/>
                      <a:pt x="89" y="1921"/>
                      <a:pt x="86" y="1922"/>
                    </a:cubicBezTo>
                    <a:cubicBezTo>
                      <a:pt x="77" y="1926"/>
                      <a:pt x="77" y="1926"/>
                      <a:pt x="77" y="1926"/>
                    </a:cubicBezTo>
                    <a:cubicBezTo>
                      <a:pt x="77" y="1927"/>
                      <a:pt x="76" y="1927"/>
                      <a:pt x="76" y="1927"/>
                    </a:cubicBezTo>
                    <a:cubicBezTo>
                      <a:pt x="64" y="1930"/>
                      <a:pt x="64" y="1930"/>
                      <a:pt x="64" y="1930"/>
                    </a:cubicBezTo>
                    <a:cubicBezTo>
                      <a:pt x="57" y="1954"/>
                      <a:pt x="57" y="1954"/>
                      <a:pt x="57" y="1954"/>
                    </a:cubicBezTo>
                    <a:cubicBezTo>
                      <a:pt x="64" y="1930"/>
                      <a:pt x="64" y="1930"/>
                      <a:pt x="64" y="1930"/>
                    </a:cubicBezTo>
                    <a:cubicBezTo>
                      <a:pt x="76" y="1927"/>
                      <a:pt x="76" y="1927"/>
                      <a:pt x="76" y="1927"/>
                    </a:cubicBezTo>
                    <a:cubicBezTo>
                      <a:pt x="76" y="1927"/>
                      <a:pt x="77" y="1927"/>
                      <a:pt x="78" y="1927"/>
                    </a:cubicBezTo>
                    <a:cubicBezTo>
                      <a:pt x="86" y="1922"/>
                      <a:pt x="86" y="1922"/>
                      <a:pt x="86" y="1922"/>
                    </a:cubicBezTo>
                    <a:cubicBezTo>
                      <a:pt x="89" y="1921"/>
                      <a:pt x="91" y="1918"/>
                      <a:pt x="91" y="1915"/>
                    </a:cubicBezTo>
                    <a:cubicBezTo>
                      <a:pt x="92" y="1907"/>
                      <a:pt x="92" y="1907"/>
                      <a:pt x="92" y="1907"/>
                    </a:cubicBezTo>
                    <a:moveTo>
                      <a:pt x="135" y="0"/>
                    </a:moveTo>
                    <a:cubicBezTo>
                      <a:pt x="132" y="0"/>
                      <a:pt x="130" y="1"/>
                      <a:pt x="128" y="3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6" y="64"/>
                      <a:pt x="75" y="66"/>
                      <a:pt x="75" y="69"/>
                    </a:cubicBezTo>
                    <a:cubicBezTo>
                      <a:pt x="75" y="70"/>
                      <a:pt x="76" y="71"/>
                      <a:pt x="76" y="72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2" y="106"/>
                    </a:cubicBezTo>
                    <a:cubicBezTo>
                      <a:pt x="92" y="107"/>
                      <a:pt x="93" y="108"/>
                      <a:pt x="94" y="109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29" y="188"/>
                      <a:pt x="129" y="188"/>
                      <a:pt x="129" y="189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7" y="239"/>
                      <a:pt x="148" y="240"/>
                      <a:pt x="149" y="241"/>
                    </a:cubicBezTo>
                    <a:cubicBezTo>
                      <a:pt x="154" y="245"/>
                      <a:pt x="154" y="245"/>
                      <a:pt x="154" y="245"/>
                    </a:cubicBez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50"/>
                      <a:pt x="154" y="251"/>
                      <a:pt x="155" y="253"/>
                    </a:cubicBezTo>
                    <a:cubicBezTo>
                      <a:pt x="156" y="254"/>
                      <a:pt x="156" y="254"/>
                      <a:pt x="156" y="254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54" y="276"/>
                      <a:pt x="154" y="276"/>
                      <a:pt x="154" y="276"/>
                    </a:cubicBezTo>
                    <a:cubicBezTo>
                      <a:pt x="139" y="288"/>
                      <a:pt x="139" y="288"/>
                      <a:pt x="139" y="288"/>
                    </a:cubicBezTo>
                    <a:cubicBezTo>
                      <a:pt x="137" y="289"/>
                      <a:pt x="136" y="291"/>
                      <a:pt x="135" y="293"/>
                    </a:cubicBezTo>
                    <a:cubicBezTo>
                      <a:pt x="131" y="312"/>
                      <a:pt x="131" y="312"/>
                      <a:pt x="131" y="312"/>
                    </a:cubicBezTo>
                    <a:cubicBezTo>
                      <a:pt x="130" y="317"/>
                      <a:pt x="132" y="321"/>
                      <a:pt x="137" y="323"/>
                    </a:cubicBezTo>
                    <a:cubicBezTo>
                      <a:pt x="166" y="336"/>
                      <a:pt x="166" y="336"/>
                      <a:pt x="166" y="336"/>
                    </a:cubicBezTo>
                    <a:cubicBezTo>
                      <a:pt x="166" y="336"/>
                      <a:pt x="166" y="336"/>
                      <a:pt x="166" y="336"/>
                    </a:cubicBezTo>
                    <a:cubicBezTo>
                      <a:pt x="169" y="343"/>
                      <a:pt x="169" y="343"/>
                      <a:pt x="169" y="343"/>
                    </a:cubicBezTo>
                    <a:cubicBezTo>
                      <a:pt x="170" y="345"/>
                      <a:pt x="172" y="347"/>
                      <a:pt x="175" y="348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76" y="350"/>
                      <a:pt x="176" y="350"/>
                      <a:pt x="176" y="350"/>
                    </a:cubicBezTo>
                    <a:cubicBezTo>
                      <a:pt x="176" y="350"/>
                      <a:pt x="176" y="350"/>
                      <a:pt x="176" y="350"/>
                    </a:cubicBezTo>
                    <a:cubicBezTo>
                      <a:pt x="165" y="370"/>
                      <a:pt x="165" y="370"/>
                      <a:pt x="165" y="370"/>
                    </a:cubicBezTo>
                    <a:cubicBezTo>
                      <a:pt x="165" y="370"/>
                      <a:pt x="165" y="371"/>
                      <a:pt x="165" y="372"/>
                    </a:cubicBezTo>
                    <a:cubicBezTo>
                      <a:pt x="156" y="416"/>
                      <a:pt x="156" y="416"/>
                      <a:pt x="156" y="416"/>
                    </a:cubicBezTo>
                    <a:cubicBezTo>
                      <a:pt x="156" y="417"/>
                      <a:pt x="156" y="417"/>
                      <a:pt x="156" y="418"/>
                    </a:cubicBezTo>
                    <a:cubicBezTo>
                      <a:pt x="156" y="420"/>
                      <a:pt x="157" y="422"/>
                      <a:pt x="158" y="423"/>
                    </a:cubicBezTo>
                    <a:cubicBezTo>
                      <a:pt x="159" y="425"/>
                      <a:pt x="161" y="427"/>
                      <a:pt x="164" y="427"/>
                    </a:cubicBezTo>
                    <a:cubicBezTo>
                      <a:pt x="176" y="429"/>
                      <a:pt x="176" y="429"/>
                      <a:pt x="176" y="429"/>
                    </a:cubicBezTo>
                    <a:cubicBezTo>
                      <a:pt x="177" y="429"/>
                      <a:pt x="177" y="430"/>
                      <a:pt x="178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214" y="437"/>
                      <a:pt x="214" y="437"/>
                      <a:pt x="214" y="437"/>
                    </a:cubicBezTo>
                    <a:cubicBezTo>
                      <a:pt x="237" y="445"/>
                      <a:pt x="237" y="445"/>
                      <a:pt x="237" y="445"/>
                    </a:cubicBezTo>
                    <a:cubicBezTo>
                      <a:pt x="237" y="445"/>
                      <a:pt x="237" y="445"/>
                      <a:pt x="237" y="445"/>
                    </a:cubicBezTo>
                    <a:cubicBezTo>
                      <a:pt x="233" y="472"/>
                      <a:pt x="233" y="472"/>
                      <a:pt x="233" y="472"/>
                    </a:cubicBezTo>
                    <a:cubicBezTo>
                      <a:pt x="232" y="473"/>
                      <a:pt x="232" y="475"/>
                      <a:pt x="233" y="476"/>
                    </a:cubicBezTo>
                    <a:cubicBezTo>
                      <a:pt x="233" y="476"/>
                      <a:pt x="233" y="476"/>
                      <a:pt x="233" y="476"/>
                    </a:cubicBezTo>
                    <a:cubicBezTo>
                      <a:pt x="233" y="477"/>
                      <a:pt x="233" y="477"/>
                      <a:pt x="233" y="477"/>
                    </a:cubicBezTo>
                    <a:cubicBezTo>
                      <a:pt x="234" y="479"/>
                      <a:pt x="235" y="480"/>
                      <a:pt x="237" y="482"/>
                    </a:cubicBezTo>
                    <a:cubicBezTo>
                      <a:pt x="238" y="482"/>
                      <a:pt x="238" y="482"/>
                      <a:pt x="238" y="482"/>
                    </a:cubicBezTo>
                    <a:cubicBezTo>
                      <a:pt x="250" y="489"/>
                      <a:pt x="250" y="489"/>
                      <a:pt x="250" y="489"/>
                    </a:cubicBezTo>
                    <a:cubicBezTo>
                      <a:pt x="246" y="523"/>
                      <a:pt x="246" y="523"/>
                      <a:pt x="246" y="523"/>
                    </a:cubicBezTo>
                    <a:cubicBezTo>
                      <a:pt x="246" y="524"/>
                      <a:pt x="246" y="524"/>
                      <a:pt x="246" y="525"/>
                    </a:cubicBezTo>
                    <a:cubicBezTo>
                      <a:pt x="252" y="562"/>
                      <a:pt x="252" y="562"/>
                      <a:pt x="252" y="562"/>
                    </a:cubicBezTo>
                    <a:cubicBezTo>
                      <a:pt x="253" y="566"/>
                      <a:pt x="257" y="570"/>
                      <a:pt x="262" y="570"/>
                    </a:cubicBezTo>
                    <a:cubicBezTo>
                      <a:pt x="263" y="570"/>
                      <a:pt x="263" y="570"/>
                      <a:pt x="263" y="570"/>
                    </a:cubicBezTo>
                    <a:cubicBezTo>
                      <a:pt x="276" y="570"/>
                      <a:pt x="276" y="570"/>
                      <a:pt x="276" y="570"/>
                    </a:cubicBezTo>
                    <a:cubicBezTo>
                      <a:pt x="281" y="578"/>
                      <a:pt x="281" y="578"/>
                      <a:pt x="281" y="578"/>
                    </a:cubicBezTo>
                    <a:cubicBezTo>
                      <a:pt x="282" y="580"/>
                      <a:pt x="284" y="581"/>
                      <a:pt x="286" y="582"/>
                    </a:cubicBezTo>
                    <a:cubicBezTo>
                      <a:pt x="290" y="583"/>
                      <a:pt x="290" y="583"/>
                      <a:pt x="290" y="583"/>
                    </a:cubicBezTo>
                    <a:cubicBezTo>
                      <a:pt x="312" y="610"/>
                      <a:pt x="312" y="610"/>
                      <a:pt x="312" y="610"/>
                    </a:cubicBezTo>
                    <a:cubicBezTo>
                      <a:pt x="312" y="611"/>
                      <a:pt x="313" y="611"/>
                      <a:pt x="313" y="612"/>
                    </a:cubicBezTo>
                    <a:cubicBezTo>
                      <a:pt x="321" y="618"/>
                      <a:pt x="321" y="618"/>
                      <a:pt x="321" y="618"/>
                    </a:cubicBezTo>
                    <a:cubicBezTo>
                      <a:pt x="333" y="662"/>
                      <a:pt x="333" y="662"/>
                      <a:pt x="333" y="662"/>
                    </a:cubicBezTo>
                    <a:cubicBezTo>
                      <a:pt x="334" y="666"/>
                      <a:pt x="338" y="669"/>
                      <a:pt x="342" y="669"/>
                    </a:cubicBezTo>
                    <a:cubicBezTo>
                      <a:pt x="343" y="669"/>
                      <a:pt x="343" y="669"/>
                      <a:pt x="343" y="669"/>
                    </a:cubicBezTo>
                    <a:cubicBezTo>
                      <a:pt x="373" y="667"/>
                      <a:pt x="373" y="667"/>
                      <a:pt x="373" y="667"/>
                    </a:cubicBezTo>
                    <a:cubicBezTo>
                      <a:pt x="397" y="667"/>
                      <a:pt x="397" y="667"/>
                      <a:pt x="397" y="667"/>
                    </a:cubicBezTo>
                    <a:cubicBezTo>
                      <a:pt x="414" y="694"/>
                      <a:pt x="414" y="694"/>
                      <a:pt x="414" y="694"/>
                    </a:cubicBezTo>
                    <a:cubicBezTo>
                      <a:pt x="414" y="695"/>
                      <a:pt x="415" y="695"/>
                      <a:pt x="415" y="696"/>
                    </a:cubicBezTo>
                    <a:cubicBezTo>
                      <a:pt x="424" y="704"/>
                      <a:pt x="424" y="704"/>
                      <a:pt x="424" y="704"/>
                    </a:cubicBezTo>
                    <a:cubicBezTo>
                      <a:pt x="425" y="706"/>
                      <a:pt x="428" y="707"/>
                      <a:pt x="430" y="707"/>
                    </a:cubicBezTo>
                    <a:cubicBezTo>
                      <a:pt x="430" y="707"/>
                      <a:pt x="431" y="707"/>
                      <a:pt x="431" y="707"/>
                    </a:cubicBezTo>
                    <a:cubicBezTo>
                      <a:pt x="431" y="707"/>
                      <a:pt x="431" y="707"/>
                      <a:pt x="431" y="707"/>
                    </a:cubicBezTo>
                    <a:cubicBezTo>
                      <a:pt x="433" y="707"/>
                      <a:pt x="436" y="706"/>
                      <a:pt x="438" y="704"/>
                    </a:cubicBezTo>
                    <a:cubicBezTo>
                      <a:pt x="448" y="691"/>
                      <a:pt x="448" y="691"/>
                      <a:pt x="448" y="691"/>
                    </a:cubicBezTo>
                    <a:cubicBezTo>
                      <a:pt x="449" y="690"/>
                      <a:pt x="449" y="690"/>
                      <a:pt x="449" y="690"/>
                    </a:cubicBezTo>
                    <a:cubicBezTo>
                      <a:pt x="451" y="687"/>
                      <a:pt x="451" y="687"/>
                      <a:pt x="451" y="687"/>
                    </a:cubicBezTo>
                    <a:cubicBezTo>
                      <a:pt x="464" y="682"/>
                      <a:pt x="464" y="682"/>
                      <a:pt x="464" y="682"/>
                    </a:cubicBezTo>
                    <a:cubicBezTo>
                      <a:pt x="473" y="682"/>
                      <a:pt x="473" y="682"/>
                      <a:pt x="473" y="682"/>
                    </a:cubicBezTo>
                    <a:cubicBezTo>
                      <a:pt x="473" y="682"/>
                      <a:pt x="473" y="682"/>
                      <a:pt x="473" y="682"/>
                    </a:cubicBezTo>
                    <a:cubicBezTo>
                      <a:pt x="473" y="682"/>
                      <a:pt x="473" y="682"/>
                      <a:pt x="473" y="682"/>
                    </a:cubicBezTo>
                    <a:cubicBezTo>
                      <a:pt x="507" y="684"/>
                      <a:pt x="507" y="684"/>
                      <a:pt x="507" y="684"/>
                    </a:cubicBezTo>
                    <a:cubicBezTo>
                      <a:pt x="522" y="690"/>
                      <a:pt x="522" y="690"/>
                      <a:pt x="522" y="690"/>
                    </a:cubicBezTo>
                    <a:cubicBezTo>
                      <a:pt x="523" y="708"/>
                      <a:pt x="523" y="708"/>
                      <a:pt x="523" y="708"/>
                    </a:cubicBezTo>
                    <a:cubicBezTo>
                      <a:pt x="523" y="834"/>
                      <a:pt x="523" y="834"/>
                      <a:pt x="523" y="834"/>
                    </a:cubicBezTo>
                    <a:cubicBezTo>
                      <a:pt x="523" y="834"/>
                      <a:pt x="524" y="835"/>
                      <a:pt x="524" y="835"/>
                    </a:cubicBezTo>
                    <a:cubicBezTo>
                      <a:pt x="528" y="856"/>
                      <a:pt x="528" y="856"/>
                      <a:pt x="528" y="856"/>
                    </a:cubicBezTo>
                    <a:cubicBezTo>
                      <a:pt x="532" y="889"/>
                      <a:pt x="532" y="889"/>
                      <a:pt x="532" y="889"/>
                    </a:cubicBezTo>
                    <a:cubicBezTo>
                      <a:pt x="532" y="894"/>
                      <a:pt x="536" y="897"/>
                      <a:pt x="541" y="898"/>
                    </a:cubicBezTo>
                    <a:cubicBezTo>
                      <a:pt x="581" y="901"/>
                      <a:pt x="581" y="901"/>
                      <a:pt x="581" y="901"/>
                    </a:cubicBezTo>
                    <a:cubicBezTo>
                      <a:pt x="581" y="914"/>
                      <a:pt x="581" y="914"/>
                      <a:pt x="581" y="914"/>
                    </a:cubicBezTo>
                    <a:cubicBezTo>
                      <a:pt x="581" y="914"/>
                      <a:pt x="581" y="914"/>
                      <a:pt x="581" y="914"/>
                    </a:cubicBezTo>
                    <a:cubicBezTo>
                      <a:pt x="520" y="962"/>
                      <a:pt x="520" y="962"/>
                      <a:pt x="520" y="962"/>
                    </a:cubicBezTo>
                    <a:cubicBezTo>
                      <a:pt x="507" y="972"/>
                      <a:pt x="507" y="972"/>
                      <a:pt x="507" y="972"/>
                    </a:cubicBezTo>
                    <a:cubicBezTo>
                      <a:pt x="507" y="972"/>
                      <a:pt x="507" y="972"/>
                      <a:pt x="507" y="972"/>
                    </a:cubicBezTo>
                    <a:cubicBezTo>
                      <a:pt x="418" y="1048"/>
                      <a:pt x="418" y="1048"/>
                      <a:pt x="418" y="1048"/>
                    </a:cubicBezTo>
                    <a:cubicBezTo>
                      <a:pt x="416" y="1048"/>
                      <a:pt x="416" y="1048"/>
                      <a:pt x="416" y="1048"/>
                    </a:cubicBezTo>
                    <a:cubicBezTo>
                      <a:pt x="414" y="1048"/>
                      <a:pt x="412" y="1049"/>
                      <a:pt x="410" y="1050"/>
                    </a:cubicBezTo>
                    <a:cubicBezTo>
                      <a:pt x="395" y="1061"/>
                      <a:pt x="395" y="1061"/>
                      <a:pt x="395" y="1061"/>
                    </a:cubicBezTo>
                    <a:cubicBezTo>
                      <a:pt x="395" y="1061"/>
                      <a:pt x="395" y="1061"/>
                      <a:pt x="395" y="1061"/>
                    </a:cubicBezTo>
                    <a:cubicBezTo>
                      <a:pt x="386" y="1056"/>
                      <a:pt x="386" y="1056"/>
                      <a:pt x="386" y="1056"/>
                    </a:cubicBezTo>
                    <a:cubicBezTo>
                      <a:pt x="384" y="1055"/>
                      <a:pt x="383" y="1054"/>
                      <a:pt x="381" y="1054"/>
                    </a:cubicBezTo>
                    <a:cubicBezTo>
                      <a:pt x="381" y="1054"/>
                      <a:pt x="381" y="1054"/>
                      <a:pt x="381" y="1054"/>
                    </a:cubicBezTo>
                    <a:cubicBezTo>
                      <a:pt x="362" y="1054"/>
                      <a:pt x="362" y="1054"/>
                      <a:pt x="362" y="1054"/>
                    </a:cubicBezTo>
                    <a:cubicBezTo>
                      <a:pt x="361" y="1054"/>
                      <a:pt x="359" y="1055"/>
                      <a:pt x="358" y="1055"/>
                    </a:cubicBezTo>
                    <a:cubicBezTo>
                      <a:pt x="350" y="1060"/>
                      <a:pt x="350" y="1060"/>
                      <a:pt x="350" y="1060"/>
                    </a:cubicBezTo>
                    <a:cubicBezTo>
                      <a:pt x="347" y="1061"/>
                      <a:pt x="345" y="1064"/>
                      <a:pt x="344" y="1067"/>
                    </a:cubicBezTo>
                    <a:cubicBezTo>
                      <a:pt x="344" y="1074"/>
                      <a:pt x="344" y="1074"/>
                      <a:pt x="344" y="1074"/>
                    </a:cubicBezTo>
                    <a:cubicBezTo>
                      <a:pt x="344" y="1074"/>
                      <a:pt x="344" y="1074"/>
                      <a:pt x="344" y="1074"/>
                    </a:cubicBezTo>
                    <a:cubicBezTo>
                      <a:pt x="331" y="1088"/>
                      <a:pt x="331" y="1088"/>
                      <a:pt x="331" y="1088"/>
                    </a:cubicBezTo>
                    <a:cubicBezTo>
                      <a:pt x="330" y="1090"/>
                      <a:pt x="329" y="1092"/>
                      <a:pt x="329" y="1094"/>
                    </a:cubicBezTo>
                    <a:cubicBezTo>
                      <a:pt x="329" y="1126"/>
                      <a:pt x="329" y="1126"/>
                      <a:pt x="329" y="1126"/>
                    </a:cubicBezTo>
                    <a:cubicBezTo>
                      <a:pt x="325" y="1135"/>
                      <a:pt x="325" y="1135"/>
                      <a:pt x="325" y="1135"/>
                    </a:cubicBezTo>
                    <a:cubicBezTo>
                      <a:pt x="325" y="1136"/>
                      <a:pt x="325" y="1137"/>
                      <a:pt x="325" y="1138"/>
                    </a:cubicBezTo>
                    <a:cubicBezTo>
                      <a:pt x="325" y="1138"/>
                      <a:pt x="325" y="1138"/>
                      <a:pt x="325" y="1138"/>
                    </a:cubicBezTo>
                    <a:cubicBezTo>
                      <a:pt x="325" y="1159"/>
                      <a:pt x="325" y="1159"/>
                      <a:pt x="325" y="1159"/>
                    </a:cubicBezTo>
                    <a:cubicBezTo>
                      <a:pt x="325" y="1160"/>
                      <a:pt x="325" y="1161"/>
                      <a:pt x="325" y="1162"/>
                    </a:cubicBezTo>
                    <a:cubicBezTo>
                      <a:pt x="325" y="1162"/>
                      <a:pt x="325" y="1162"/>
                      <a:pt x="325" y="1162"/>
                    </a:cubicBezTo>
                    <a:cubicBezTo>
                      <a:pt x="309" y="1162"/>
                      <a:pt x="309" y="1162"/>
                      <a:pt x="309" y="1162"/>
                    </a:cubicBezTo>
                    <a:cubicBezTo>
                      <a:pt x="309" y="1162"/>
                      <a:pt x="308" y="1162"/>
                      <a:pt x="308" y="1162"/>
                    </a:cubicBezTo>
                    <a:cubicBezTo>
                      <a:pt x="288" y="1164"/>
                      <a:pt x="288" y="1164"/>
                      <a:pt x="288" y="1164"/>
                    </a:cubicBezTo>
                    <a:cubicBezTo>
                      <a:pt x="288" y="1164"/>
                      <a:pt x="287" y="1165"/>
                      <a:pt x="287" y="1165"/>
                    </a:cubicBezTo>
                    <a:cubicBezTo>
                      <a:pt x="287" y="1165"/>
                      <a:pt x="287" y="1165"/>
                      <a:pt x="287" y="1165"/>
                    </a:cubicBezTo>
                    <a:cubicBezTo>
                      <a:pt x="287" y="1165"/>
                      <a:pt x="287" y="1165"/>
                      <a:pt x="287" y="1165"/>
                    </a:cubicBezTo>
                    <a:cubicBezTo>
                      <a:pt x="287" y="1165"/>
                      <a:pt x="287" y="1165"/>
                      <a:pt x="287" y="1165"/>
                    </a:cubicBezTo>
                    <a:cubicBezTo>
                      <a:pt x="287" y="1165"/>
                      <a:pt x="286" y="1165"/>
                      <a:pt x="286" y="1165"/>
                    </a:cubicBezTo>
                    <a:cubicBezTo>
                      <a:pt x="286" y="1165"/>
                      <a:pt x="286" y="1165"/>
                      <a:pt x="286" y="1165"/>
                    </a:cubicBezTo>
                    <a:cubicBezTo>
                      <a:pt x="286" y="1165"/>
                      <a:pt x="286" y="1165"/>
                      <a:pt x="286" y="1165"/>
                    </a:cubicBezTo>
                    <a:cubicBezTo>
                      <a:pt x="286" y="1165"/>
                      <a:pt x="286" y="1165"/>
                      <a:pt x="286" y="1165"/>
                    </a:cubicBezTo>
                    <a:cubicBezTo>
                      <a:pt x="286" y="1165"/>
                      <a:pt x="286" y="1165"/>
                      <a:pt x="286" y="1165"/>
                    </a:cubicBezTo>
                    <a:cubicBezTo>
                      <a:pt x="286" y="1165"/>
                      <a:pt x="286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4" y="1166"/>
                      <a:pt x="284" y="1166"/>
                      <a:pt x="284" y="1166"/>
                    </a:cubicBezTo>
                    <a:cubicBezTo>
                      <a:pt x="284" y="1166"/>
                      <a:pt x="284" y="1166"/>
                      <a:pt x="284" y="1166"/>
                    </a:cubicBezTo>
                    <a:cubicBezTo>
                      <a:pt x="284" y="1166"/>
                      <a:pt x="283" y="1166"/>
                      <a:pt x="283" y="1167"/>
                    </a:cubicBezTo>
                    <a:cubicBezTo>
                      <a:pt x="283" y="1167"/>
                      <a:pt x="283" y="1167"/>
                      <a:pt x="283" y="1167"/>
                    </a:cubicBezTo>
                    <a:cubicBezTo>
                      <a:pt x="268" y="1180"/>
                      <a:pt x="268" y="1180"/>
                      <a:pt x="268" y="1180"/>
                    </a:cubicBezTo>
                    <a:cubicBezTo>
                      <a:pt x="268" y="1180"/>
                      <a:pt x="268" y="1180"/>
                      <a:pt x="268" y="1180"/>
                    </a:cubicBezTo>
                    <a:cubicBezTo>
                      <a:pt x="247" y="1200"/>
                      <a:pt x="247" y="1200"/>
                      <a:pt x="247" y="1200"/>
                    </a:cubicBezTo>
                    <a:cubicBezTo>
                      <a:pt x="231" y="1203"/>
                      <a:pt x="231" y="1203"/>
                      <a:pt x="231" y="1203"/>
                    </a:cubicBezTo>
                    <a:cubicBezTo>
                      <a:pt x="230" y="1204"/>
                      <a:pt x="228" y="1205"/>
                      <a:pt x="227" y="1206"/>
                    </a:cubicBezTo>
                    <a:cubicBezTo>
                      <a:pt x="221" y="1212"/>
                      <a:pt x="221" y="1212"/>
                      <a:pt x="221" y="1212"/>
                    </a:cubicBezTo>
                    <a:cubicBezTo>
                      <a:pt x="220" y="1212"/>
                      <a:pt x="220" y="1213"/>
                      <a:pt x="220" y="1213"/>
                    </a:cubicBezTo>
                    <a:cubicBezTo>
                      <a:pt x="220" y="1213"/>
                      <a:pt x="220" y="1213"/>
                      <a:pt x="220" y="1213"/>
                    </a:cubicBezTo>
                    <a:cubicBezTo>
                      <a:pt x="220" y="1213"/>
                      <a:pt x="220" y="1213"/>
                      <a:pt x="220" y="1213"/>
                    </a:cubicBezTo>
                    <a:cubicBezTo>
                      <a:pt x="220" y="1213"/>
                      <a:pt x="220" y="1213"/>
                      <a:pt x="220" y="1213"/>
                    </a:cubicBezTo>
                    <a:cubicBezTo>
                      <a:pt x="220" y="1213"/>
                      <a:pt x="219" y="1213"/>
                      <a:pt x="219" y="1213"/>
                    </a:cubicBezTo>
                    <a:cubicBezTo>
                      <a:pt x="219" y="1214"/>
                      <a:pt x="219" y="1214"/>
                      <a:pt x="219" y="1214"/>
                    </a:cubicBezTo>
                    <a:cubicBezTo>
                      <a:pt x="219" y="1214"/>
                      <a:pt x="219" y="1214"/>
                      <a:pt x="219" y="1214"/>
                    </a:cubicBezTo>
                    <a:cubicBezTo>
                      <a:pt x="219" y="1214"/>
                      <a:pt x="219" y="1214"/>
                      <a:pt x="219" y="1214"/>
                    </a:cubicBezTo>
                    <a:cubicBezTo>
                      <a:pt x="219" y="1214"/>
                      <a:pt x="219" y="1214"/>
                      <a:pt x="219" y="1214"/>
                    </a:cubicBezTo>
                    <a:cubicBezTo>
                      <a:pt x="219" y="1214"/>
                      <a:pt x="219" y="1214"/>
                      <a:pt x="219" y="1214"/>
                    </a:cubicBezTo>
                    <a:cubicBezTo>
                      <a:pt x="219" y="1214"/>
                      <a:pt x="219" y="1215"/>
                      <a:pt x="219" y="1215"/>
                    </a:cubicBezTo>
                    <a:cubicBezTo>
                      <a:pt x="219" y="1215"/>
                      <a:pt x="219" y="1215"/>
                      <a:pt x="219" y="1215"/>
                    </a:cubicBezTo>
                    <a:cubicBezTo>
                      <a:pt x="219" y="1215"/>
                      <a:pt x="219" y="1215"/>
                      <a:pt x="219" y="1215"/>
                    </a:cubicBezTo>
                    <a:cubicBezTo>
                      <a:pt x="218" y="1215"/>
                      <a:pt x="218" y="1215"/>
                      <a:pt x="218" y="1215"/>
                    </a:cubicBezTo>
                    <a:cubicBezTo>
                      <a:pt x="218" y="1215"/>
                      <a:pt x="218" y="1216"/>
                      <a:pt x="218" y="1216"/>
                    </a:cubicBezTo>
                    <a:cubicBezTo>
                      <a:pt x="218" y="1216"/>
                      <a:pt x="218" y="1216"/>
                      <a:pt x="218" y="1216"/>
                    </a:cubicBezTo>
                    <a:cubicBezTo>
                      <a:pt x="218" y="1216"/>
                      <a:pt x="218" y="1216"/>
                      <a:pt x="218" y="1216"/>
                    </a:cubicBezTo>
                    <a:cubicBezTo>
                      <a:pt x="218" y="1216"/>
                      <a:pt x="218" y="1216"/>
                      <a:pt x="218" y="1216"/>
                    </a:cubicBezTo>
                    <a:cubicBezTo>
                      <a:pt x="218" y="1216"/>
                      <a:pt x="218" y="1216"/>
                      <a:pt x="218" y="1216"/>
                    </a:cubicBezTo>
                    <a:cubicBezTo>
                      <a:pt x="218" y="1217"/>
                      <a:pt x="218" y="1217"/>
                      <a:pt x="218" y="1217"/>
                    </a:cubicBezTo>
                    <a:cubicBezTo>
                      <a:pt x="218" y="1217"/>
                      <a:pt x="218" y="1217"/>
                      <a:pt x="218" y="1217"/>
                    </a:cubicBezTo>
                    <a:cubicBezTo>
                      <a:pt x="218" y="1217"/>
                      <a:pt x="218" y="1217"/>
                      <a:pt x="218" y="1217"/>
                    </a:cubicBezTo>
                    <a:cubicBezTo>
                      <a:pt x="218" y="1217"/>
                      <a:pt x="218" y="1217"/>
                      <a:pt x="218" y="1217"/>
                    </a:cubicBezTo>
                    <a:cubicBezTo>
                      <a:pt x="218" y="1217"/>
                      <a:pt x="218" y="1217"/>
                      <a:pt x="218" y="1218"/>
                    </a:cubicBezTo>
                    <a:cubicBezTo>
                      <a:pt x="218" y="1218"/>
                      <a:pt x="218" y="1218"/>
                      <a:pt x="218" y="1218"/>
                    </a:cubicBezTo>
                    <a:cubicBezTo>
                      <a:pt x="218" y="1218"/>
                      <a:pt x="218" y="1218"/>
                      <a:pt x="218" y="1218"/>
                    </a:cubicBezTo>
                    <a:cubicBezTo>
                      <a:pt x="218" y="1218"/>
                      <a:pt x="218" y="1218"/>
                      <a:pt x="218" y="1218"/>
                    </a:cubicBezTo>
                    <a:cubicBezTo>
                      <a:pt x="218" y="1218"/>
                      <a:pt x="218" y="1218"/>
                      <a:pt x="218" y="1218"/>
                    </a:cubicBezTo>
                    <a:cubicBezTo>
                      <a:pt x="218" y="1219"/>
                      <a:pt x="218" y="1219"/>
                      <a:pt x="218" y="1219"/>
                    </a:cubicBezTo>
                    <a:cubicBezTo>
                      <a:pt x="218" y="1219"/>
                      <a:pt x="218" y="1219"/>
                      <a:pt x="218" y="1219"/>
                    </a:cubicBezTo>
                    <a:cubicBezTo>
                      <a:pt x="218" y="1228"/>
                      <a:pt x="218" y="1228"/>
                      <a:pt x="218" y="1228"/>
                    </a:cubicBezTo>
                    <a:cubicBezTo>
                      <a:pt x="209" y="1233"/>
                      <a:pt x="209" y="1233"/>
                      <a:pt x="209" y="1233"/>
                    </a:cubicBezTo>
                    <a:cubicBezTo>
                      <a:pt x="204" y="1234"/>
                      <a:pt x="204" y="1234"/>
                      <a:pt x="204" y="1234"/>
                    </a:cubicBezTo>
                    <a:cubicBezTo>
                      <a:pt x="203" y="1234"/>
                      <a:pt x="203" y="1234"/>
                      <a:pt x="203" y="1234"/>
                    </a:cubicBezTo>
                    <a:cubicBezTo>
                      <a:pt x="202" y="1233"/>
                      <a:pt x="202" y="1233"/>
                      <a:pt x="202" y="1233"/>
                    </a:cubicBezTo>
                    <a:cubicBezTo>
                      <a:pt x="201" y="1233"/>
                      <a:pt x="199" y="1232"/>
                      <a:pt x="198" y="1232"/>
                    </a:cubicBezTo>
                    <a:cubicBezTo>
                      <a:pt x="198" y="1232"/>
                      <a:pt x="198" y="1232"/>
                      <a:pt x="198" y="1232"/>
                    </a:cubicBezTo>
                    <a:cubicBezTo>
                      <a:pt x="184" y="1232"/>
                      <a:pt x="184" y="1232"/>
                      <a:pt x="184" y="1232"/>
                    </a:cubicBezTo>
                    <a:cubicBezTo>
                      <a:pt x="183" y="1232"/>
                      <a:pt x="181" y="1233"/>
                      <a:pt x="180" y="1234"/>
                    </a:cubicBezTo>
                    <a:cubicBezTo>
                      <a:pt x="154" y="1248"/>
                      <a:pt x="154" y="1248"/>
                      <a:pt x="154" y="1248"/>
                    </a:cubicBezTo>
                    <a:cubicBezTo>
                      <a:pt x="152" y="1249"/>
                      <a:pt x="151" y="1251"/>
                      <a:pt x="150" y="1253"/>
                    </a:cubicBezTo>
                    <a:cubicBezTo>
                      <a:pt x="150" y="1253"/>
                      <a:pt x="150" y="1253"/>
                      <a:pt x="150" y="1253"/>
                    </a:cubicBezTo>
                    <a:cubicBezTo>
                      <a:pt x="150" y="1253"/>
                      <a:pt x="150" y="1254"/>
                      <a:pt x="150" y="1254"/>
                    </a:cubicBezTo>
                    <a:cubicBezTo>
                      <a:pt x="150" y="1254"/>
                      <a:pt x="150" y="1254"/>
                      <a:pt x="150" y="1254"/>
                    </a:cubicBezTo>
                    <a:cubicBezTo>
                      <a:pt x="144" y="1276"/>
                      <a:pt x="144" y="1276"/>
                      <a:pt x="144" y="1276"/>
                    </a:cubicBezTo>
                    <a:cubicBezTo>
                      <a:pt x="144" y="1277"/>
                      <a:pt x="143" y="1277"/>
                      <a:pt x="143" y="1278"/>
                    </a:cubicBezTo>
                    <a:cubicBezTo>
                      <a:pt x="143" y="1281"/>
                      <a:pt x="145" y="1285"/>
                      <a:pt x="148" y="1286"/>
                    </a:cubicBezTo>
                    <a:cubicBezTo>
                      <a:pt x="154" y="1291"/>
                      <a:pt x="154" y="1291"/>
                      <a:pt x="154" y="1291"/>
                    </a:cubicBezTo>
                    <a:cubicBezTo>
                      <a:pt x="155" y="1291"/>
                      <a:pt x="156" y="1292"/>
                      <a:pt x="157" y="1292"/>
                    </a:cubicBezTo>
                    <a:cubicBezTo>
                      <a:pt x="177" y="1297"/>
                      <a:pt x="177" y="1297"/>
                      <a:pt x="177" y="1297"/>
                    </a:cubicBezTo>
                    <a:cubicBezTo>
                      <a:pt x="182" y="1321"/>
                      <a:pt x="182" y="1321"/>
                      <a:pt x="182" y="1321"/>
                    </a:cubicBezTo>
                    <a:cubicBezTo>
                      <a:pt x="183" y="1321"/>
                      <a:pt x="183" y="1322"/>
                      <a:pt x="183" y="1323"/>
                    </a:cubicBezTo>
                    <a:cubicBezTo>
                      <a:pt x="195" y="1343"/>
                      <a:pt x="195" y="1343"/>
                      <a:pt x="195" y="1343"/>
                    </a:cubicBezTo>
                    <a:cubicBezTo>
                      <a:pt x="186" y="1357"/>
                      <a:pt x="186" y="1357"/>
                      <a:pt x="186" y="1357"/>
                    </a:cubicBezTo>
                    <a:cubicBezTo>
                      <a:pt x="185" y="1358"/>
                      <a:pt x="185" y="1359"/>
                      <a:pt x="185" y="1360"/>
                    </a:cubicBezTo>
                    <a:cubicBezTo>
                      <a:pt x="177" y="1387"/>
                      <a:pt x="177" y="1387"/>
                      <a:pt x="177" y="1387"/>
                    </a:cubicBezTo>
                    <a:cubicBezTo>
                      <a:pt x="175" y="1394"/>
                      <a:pt x="175" y="1394"/>
                      <a:pt x="175" y="1394"/>
                    </a:cubicBezTo>
                    <a:cubicBezTo>
                      <a:pt x="175" y="1395"/>
                      <a:pt x="175" y="1396"/>
                      <a:pt x="175" y="1397"/>
                    </a:cubicBezTo>
                    <a:cubicBezTo>
                      <a:pt x="175" y="1437"/>
                      <a:pt x="175" y="1437"/>
                      <a:pt x="175" y="1437"/>
                    </a:cubicBezTo>
                    <a:cubicBezTo>
                      <a:pt x="175" y="1437"/>
                      <a:pt x="175" y="1437"/>
                      <a:pt x="175" y="1437"/>
                    </a:cubicBezTo>
                    <a:cubicBezTo>
                      <a:pt x="175" y="1437"/>
                      <a:pt x="175" y="1437"/>
                      <a:pt x="175" y="1437"/>
                    </a:cubicBezTo>
                    <a:cubicBezTo>
                      <a:pt x="175" y="1437"/>
                      <a:pt x="175" y="1437"/>
                      <a:pt x="175" y="1438"/>
                    </a:cubicBezTo>
                    <a:cubicBezTo>
                      <a:pt x="175" y="1438"/>
                      <a:pt x="175" y="1438"/>
                      <a:pt x="175" y="1438"/>
                    </a:cubicBezTo>
                    <a:cubicBezTo>
                      <a:pt x="175" y="1438"/>
                      <a:pt x="175" y="1438"/>
                      <a:pt x="175" y="1439"/>
                    </a:cubicBezTo>
                    <a:cubicBezTo>
                      <a:pt x="175" y="1439"/>
                      <a:pt x="175" y="1439"/>
                      <a:pt x="175" y="1439"/>
                    </a:cubicBezTo>
                    <a:cubicBezTo>
                      <a:pt x="182" y="1471"/>
                      <a:pt x="182" y="1471"/>
                      <a:pt x="182" y="1471"/>
                    </a:cubicBezTo>
                    <a:cubicBezTo>
                      <a:pt x="183" y="1473"/>
                      <a:pt x="184" y="1476"/>
                      <a:pt x="186" y="1477"/>
                    </a:cubicBezTo>
                    <a:cubicBezTo>
                      <a:pt x="192" y="1481"/>
                      <a:pt x="192" y="1481"/>
                      <a:pt x="192" y="1481"/>
                    </a:cubicBezTo>
                    <a:cubicBezTo>
                      <a:pt x="195" y="1484"/>
                      <a:pt x="195" y="1484"/>
                      <a:pt x="195" y="1484"/>
                    </a:cubicBezTo>
                    <a:cubicBezTo>
                      <a:pt x="196" y="1485"/>
                      <a:pt x="196" y="1485"/>
                      <a:pt x="196" y="1485"/>
                    </a:cubicBezTo>
                    <a:cubicBezTo>
                      <a:pt x="221" y="1505"/>
                      <a:pt x="221" y="1505"/>
                      <a:pt x="221" y="1505"/>
                    </a:cubicBezTo>
                    <a:cubicBezTo>
                      <a:pt x="231" y="1516"/>
                      <a:pt x="231" y="1516"/>
                      <a:pt x="231" y="1516"/>
                    </a:cubicBezTo>
                    <a:cubicBezTo>
                      <a:pt x="232" y="1516"/>
                      <a:pt x="233" y="1517"/>
                      <a:pt x="234" y="1518"/>
                    </a:cubicBezTo>
                    <a:cubicBezTo>
                      <a:pt x="234" y="1518"/>
                      <a:pt x="234" y="1518"/>
                      <a:pt x="234" y="1518"/>
                    </a:cubicBezTo>
                    <a:cubicBezTo>
                      <a:pt x="234" y="1518"/>
                      <a:pt x="234" y="1518"/>
                      <a:pt x="234" y="1518"/>
                    </a:cubicBezTo>
                    <a:cubicBezTo>
                      <a:pt x="234" y="1519"/>
                      <a:pt x="233" y="1519"/>
                      <a:pt x="233" y="1520"/>
                    </a:cubicBezTo>
                    <a:cubicBezTo>
                      <a:pt x="233" y="1520"/>
                      <a:pt x="233" y="1520"/>
                      <a:pt x="233" y="1520"/>
                    </a:cubicBezTo>
                    <a:cubicBezTo>
                      <a:pt x="233" y="1520"/>
                      <a:pt x="233" y="1520"/>
                      <a:pt x="233" y="1520"/>
                    </a:cubicBezTo>
                    <a:cubicBezTo>
                      <a:pt x="233" y="1520"/>
                      <a:pt x="233" y="1521"/>
                      <a:pt x="233" y="1522"/>
                    </a:cubicBezTo>
                    <a:cubicBezTo>
                      <a:pt x="225" y="1560"/>
                      <a:pt x="225" y="1560"/>
                      <a:pt x="225" y="1560"/>
                    </a:cubicBezTo>
                    <a:cubicBezTo>
                      <a:pt x="197" y="1563"/>
                      <a:pt x="197" y="1563"/>
                      <a:pt x="197" y="1563"/>
                    </a:cubicBezTo>
                    <a:cubicBezTo>
                      <a:pt x="195" y="1563"/>
                      <a:pt x="193" y="1564"/>
                      <a:pt x="192" y="1565"/>
                    </a:cubicBezTo>
                    <a:cubicBezTo>
                      <a:pt x="191" y="1566"/>
                      <a:pt x="191" y="1566"/>
                      <a:pt x="191" y="1567"/>
                    </a:cubicBezTo>
                    <a:cubicBezTo>
                      <a:pt x="189" y="1568"/>
                      <a:pt x="189" y="1568"/>
                      <a:pt x="189" y="1568"/>
                    </a:cubicBezTo>
                    <a:cubicBezTo>
                      <a:pt x="176" y="1584"/>
                      <a:pt x="176" y="1584"/>
                      <a:pt x="176" y="1584"/>
                    </a:cubicBezTo>
                    <a:cubicBezTo>
                      <a:pt x="172" y="1584"/>
                      <a:pt x="172" y="1584"/>
                      <a:pt x="172" y="1584"/>
                    </a:cubicBezTo>
                    <a:cubicBezTo>
                      <a:pt x="148" y="1574"/>
                      <a:pt x="148" y="1574"/>
                      <a:pt x="148" y="1574"/>
                    </a:cubicBezTo>
                    <a:cubicBezTo>
                      <a:pt x="147" y="1574"/>
                      <a:pt x="146" y="1574"/>
                      <a:pt x="145" y="1574"/>
                    </a:cubicBezTo>
                    <a:cubicBezTo>
                      <a:pt x="138" y="1574"/>
                      <a:pt x="138" y="1574"/>
                      <a:pt x="138" y="1574"/>
                    </a:cubicBezTo>
                    <a:cubicBezTo>
                      <a:pt x="137" y="1574"/>
                      <a:pt x="135" y="1574"/>
                      <a:pt x="134" y="1575"/>
                    </a:cubicBezTo>
                    <a:cubicBezTo>
                      <a:pt x="128" y="1578"/>
                      <a:pt x="128" y="1578"/>
                      <a:pt x="128" y="1578"/>
                    </a:cubicBezTo>
                    <a:cubicBezTo>
                      <a:pt x="112" y="1578"/>
                      <a:pt x="112" y="1578"/>
                      <a:pt x="112" y="1578"/>
                    </a:cubicBezTo>
                    <a:cubicBezTo>
                      <a:pt x="111" y="1578"/>
                      <a:pt x="109" y="1578"/>
                      <a:pt x="108" y="1579"/>
                    </a:cubicBezTo>
                    <a:cubicBezTo>
                      <a:pt x="95" y="1585"/>
                      <a:pt x="95" y="1585"/>
                      <a:pt x="95" y="1585"/>
                    </a:cubicBezTo>
                    <a:cubicBezTo>
                      <a:pt x="94" y="1586"/>
                      <a:pt x="94" y="1586"/>
                      <a:pt x="93" y="1587"/>
                    </a:cubicBezTo>
                    <a:cubicBezTo>
                      <a:pt x="89" y="1591"/>
                      <a:pt x="89" y="1591"/>
                      <a:pt x="89" y="1591"/>
                    </a:cubicBezTo>
                    <a:cubicBezTo>
                      <a:pt x="88" y="1592"/>
                      <a:pt x="87" y="1593"/>
                      <a:pt x="87" y="1594"/>
                    </a:cubicBezTo>
                    <a:cubicBezTo>
                      <a:pt x="69" y="1639"/>
                      <a:pt x="69" y="1639"/>
                      <a:pt x="69" y="1639"/>
                    </a:cubicBezTo>
                    <a:cubicBezTo>
                      <a:pt x="68" y="1640"/>
                      <a:pt x="68" y="1642"/>
                      <a:pt x="68" y="1643"/>
                    </a:cubicBezTo>
                    <a:cubicBezTo>
                      <a:pt x="68" y="1734"/>
                      <a:pt x="68" y="1734"/>
                      <a:pt x="68" y="1734"/>
                    </a:cubicBezTo>
                    <a:cubicBezTo>
                      <a:pt x="67" y="1735"/>
                      <a:pt x="67" y="1735"/>
                      <a:pt x="67" y="1735"/>
                    </a:cubicBezTo>
                    <a:cubicBezTo>
                      <a:pt x="65" y="1735"/>
                      <a:pt x="65" y="1735"/>
                      <a:pt x="65" y="1735"/>
                    </a:cubicBezTo>
                    <a:cubicBezTo>
                      <a:pt x="37" y="1725"/>
                      <a:pt x="37" y="1725"/>
                      <a:pt x="37" y="1725"/>
                    </a:cubicBezTo>
                    <a:cubicBezTo>
                      <a:pt x="36" y="1725"/>
                      <a:pt x="35" y="1724"/>
                      <a:pt x="34" y="1724"/>
                    </a:cubicBezTo>
                    <a:cubicBezTo>
                      <a:pt x="32" y="1724"/>
                      <a:pt x="30" y="1725"/>
                      <a:pt x="29" y="1726"/>
                    </a:cubicBezTo>
                    <a:cubicBezTo>
                      <a:pt x="15" y="1734"/>
                      <a:pt x="15" y="1734"/>
                      <a:pt x="15" y="1734"/>
                    </a:cubicBezTo>
                    <a:cubicBezTo>
                      <a:pt x="14" y="1735"/>
                      <a:pt x="14" y="1735"/>
                      <a:pt x="13" y="1736"/>
                    </a:cubicBezTo>
                    <a:cubicBezTo>
                      <a:pt x="3" y="1746"/>
                      <a:pt x="3" y="1746"/>
                      <a:pt x="3" y="1746"/>
                    </a:cubicBezTo>
                    <a:cubicBezTo>
                      <a:pt x="1" y="1748"/>
                      <a:pt x="0" y="1750"/>
                      <a:pt x="0" y="1752"/>
                    </a:cubicBezTo>
                    <a:cubicBezTo>
                      <a:pt x="0" y="1752"/>
                      <a:pt x="0" y="1753"/>
                      <a:pt x="0" y="1753"/>
                    </a:cubicBezTo>
                    <a:cubicBezTo>
                      <a:pt x="0" y="1755"/>
                      <a:pt x="1" y="1758"/>
                      <a:pt x="3" y="1759"/>
                    </a:cubicBezTo>
                    <a:cubicBezTo>
                      <a:pt x="12" y="1768"/>
                      <a:pt x="12" y="1768"/>
                      <a:pt x="12" y="1768"/>
                    </a:cubicBezTo>
                    <a:cubicBezTo>
                      <a:pt x="16" y="1783"/>
                      <a:pt x="16" y="1783"/>
                      <a:pt x="16" y="1783"/>
                    </a:cubicBezTo>
                    <a:cubicBezTo>
                      <a:pt x="16" y="1783"/>
                      <a:pt x="16" y="1783"/>
                      <a:pt x="16" y="1783"/>
                    </a:cubicBezTo>
                    <a:cubicBezTo>
                      <a:pt x="12" y="1788"/>
                      <a:pt x="12" y="1788"/>
                      <a:pt x="12" y="1788"/>
                    </a:cubicBezTo>
                    <a:cubicBezTo>
                      <a:pt x="16" y="1789"/>
                      <a:pt x="19" y="1792"/>
                      <a:pt x="19" y="1797"/>
                    </a:cubicBezTo>
                    <a:cubicBezTo>
                      <a:pt x="19" y="1812"/>
                      <a:pt x="19" y="1812"/>
                      <a:pt x="19" y="1812"/>
                    </a:cubicBezTo>
                    <a:cubicBezTo>
                      <a:pt x="24" y="1819"/>
                      <a:pt x="24" y="1819"/>
                      <a:pt x="24" y="1819"/>
                    </a:cubicBezTo>
                    <a:cubicBezTo>
                      <a:pt x="25" y="1820"/>
                      <a:pt x="25" y="1820"/>
                      <a:pt x="25" y="1820"/>
                    </a:cubicBezTo>
                    <a:cubicBezTo>
                      <a:pt x="47" y="1818"/>
                      <a:pt x="47" y="1818"/>
                      <a:pt x="47" y="1818"/>
                    </a:cubicBezTo>
                    <a:cubicBezTo>
                      <a:pt x="48" y="1818"/>
                      <a:pt x="48" y="1818"/>
                      <a:pt x="48" y="1818"/>
                    </a:cubicBezTo>
                    <a:cubicBezTo>
                      <a:pt x="51" y="1818"/>
                      <a:pt x="54" y="1819"/>
                      <a:pt x="55" y="1821"/>
                    </a:cubicBezTo>
                    <a:cubicBezTo>
                      <a:pt x="64" y="1832"/>
                      <a:pt x="64" y="1832"/>
                      <a:pt x="64" y="1832"/>
                    </a:cubicBezTo>
                    <a:cubicBezTo>
                      <a:pt x="65" y="1833"/>
                      <a:pt x="66" y="1835"/>
                      <a:pt x="66" y="1838"/>
                    </a:cubicBezTo>
                    <a:cubicBezTo>
                      <a:pt x="66" y="1844"/>
                      <a:pt x="66" y="1844"/>
                      <a:pt x="66" y="1844"/>
                    </a:cubicBezTo>
                    <a:cubicBezTo>
                      <a:pt x="71" y="1848"/>
                      <a:pt x="71" y="1848"/>
                      <a:pt x="71" y="1848"/>
                    </a:cubicBezTo>
                    <a:cubicBezTo>
                      <a:pt x="66" y="1844"/>
                      <a:pt x="66" y="1844"/>
                      <a:pt x="66" y="1844"/>
                    </a:cubicBezTo>
                    <a:cubicBezTo>
                      <a:pt x="66" y="1838"/>
                      <a:pt x="66" y="1838"/>
                      <a:pt x="66" y="1838"/>
                    </a:cubicBezTo>
                    <a:cubicBezTo>
                      <a:pt x="66" y="1835"/>
                      <a:pt x="65" y="1833"/>
                      <a:pt x="64" y="1832"/>
                    </a:cubicBezTo>
                    <a:cubicBezTo>
                      <a:pt x="56" y="1821"/>
                      <a:pt x="56" y="1821"/>
                      <a:pt x="56" y="1821"/>
                    </a:cubicBezTo>
                    <a:cubicBezTo>
                      <a:pt x="54" y="1819"/>
                      <a:pt x="51" y="1818"/>
                      <a:pt x="48" y="1818"/>
                    </a:cubicBezTo>
                    <a:cubicBezTo>
                      <a:pt x="48" y="1818"/>
                      <a:pt x="48" y="1818"/>
                      <a:pt x="47" y="1818"/>
                    </a:cubicBezTo>
                    <a:cubicBezTo>
                      <a:pt x="25" y="1820"/>
                      <a:pt x="25" y="1820"/>
                      <a:pt x="25" y="1820"/>
                    </a:cubicBezTo>
                    <a:cubicBezTo>
                      <a:pt x="24" y="1819"/>
                      <a:pt x="24" y="1819"/>
                      <a:pt x="24" y="1819"/>
                    </a:cubicBezTo>
                    <a:cubicBezTo>
                      <a:pt x="19" y="1811"/>
                      <a:pt x="19" y="1811"/>
                      <a:pt x="19" y="1811"/>
                    </a:cubicBezTo>
                    <a:cubicBezTo>
                      <a:pt x="19" y="1807"/>
                      <a:pt x="19" y="1807"/>
                      <a:pt x="19" y="1807"/>
                    </a:cubicBezTo>
                    <a:cubicBezTo>
                      <a:pt x="34" y="1793"/>
                      <a:pt x="34" y="1793"/>
                      <a:pt x="34" y="1793"/>
                    </a:cubicBezTo>
                    <a:cubicBezTo>
                      <a:pt x="36" y="1791"/>
                      <a:pt x="37" y="1787"/>
                      <a:pt x="36" y="1783"/>
                    </a:cubicBezTo>
                    <a:cubicBezTo>
                      <a:pt x="29" y="1760"/>
                      <a:pt x="29" y="1760"/>
                      <a:pt x="29" y="1760"/>
                    </a:cubicBezTo>
                    <a:cubicBezTo>
                      <a:pt x="29" y="1759"/>
                      <a:pt x="28" y="1758"/>
                      <a:pt x="27" y="1757"/>
                    </a:cubicBezTo>
                    <a:cubicBezTo>
                      <a:pt x="23" y="1753"/>
                      <a:pt x="23" y="1753"/>
                      <a:pt x="23" y="1753"/>
                    </a:cubicBezTo>
                    <a:cubicBezTo>
                      <a:pt x="26" y="1750"/>
                      <a:pt x="26" y="1750"/>
                      <a:pt x="26" y="1750"/>
                    </a:cubicBezTo>
                    <a:cubicBezTo>
                      <a:pt x="35" y="1744"/>
                      <a:pt x="35" y="1744"/>
                      <a:pt x="35" y="1744"/>
                    </a:cubicBezTo>
                    <a:cubicBezTo>
                      <a:pt x="60" y="1753"/>
                      <a:pt x="60" y="1753"/>
                      <a:pt x="60" y="1753"/>
                    </a:cubicBezTo>
                    <a:cubicBezTo>
                      <a:pt x="61" y="1754"/>
                      <a:pt x="62" y="1754"/>
                      <a:pt x="63" y="1754"/>
                    </a:cubicBezTo>
                    <a:cubicBezTo>
                      <a:pt x="71" y="1754"/>
                      <a:pt x="71" y="1754"/>
                      <a:pt x="71" y="1754"/>
                    </a:cubicBezTo>
                    <a:cubicBezTo>
                      <a:pt x="74" y="1754"/>
                      <a:pt x="76" y="1753"/>
                      <a:pt x="78" y="1751"/>
                    </a:cubicBezTo>
                    <a:cubicBezTo>
                      <a:pt x="84" y="1745"/>
                      <a:pt x="84" y="1745"/>
                      <a:pt x="84" y="1745"/>
                    </a:cubicBezTo>
                    <a:cubicBezTo>
                      <a:pt x="86" y="1743"/>
                      <a:pt x="87" y="1741"/>
                      <a:pt x="87" y="1738"/>
                    </a:cubicBezTo>
                    <a:cubicBezTo>
                      <a:pt x="87" y="1645"/>
                      <a:pt x="87" y="1645"/>
                      <a:pt x="87" y="1645"/>
                    </a:cubicBezTo>
                    <a:cubicBezTo>
                      <a:pt x="103" y="1603"/>
                      <a:pt x="103" y="1603"/>
                      <a:pt x="103" y="1603"/>
                    </a:cubicBezTo>
                    <a:cubicBezTo>
                      <a:pt x="105" y="1601"/>
                      <a:pt x="105" y="1601"/>
                      <a:pt x="105" y="1601"/>
                    </a:cubicBezTo>
                    <a:cubicBezTo>
                      <a:pt x="114" y="1597"/>
                      <a:pt x="114" y="1597"/>
                      <a:pt x="114" y="1597"/>
                    </a:cubicBezTo>
                    <a:cubicBezTo>
                      <a:pt x="131" y="1597"/>
                      <a:pt x="131" y="1597"/>
                      <a:pt x="131" y="1597"/>
                    </a:cubicBezTo>
                    <a:cubicBezTo>
                      <a:pt x="133" y="1597"/>
                      <a:pt x="134" y="1596"/>
                      <a:pt x="136" y="1596"/>
                    </a:cubicBezTo>
                    <a:cubicBezTo>
                      <a:pt x="141" y="1593"/>
                      <a:pt x="141" y="1593"/>
                      <a:pt x="141" y="1593"/>
                    </a:cubicBezTo>
                    <a:cubicBezTo>
                      <a:pt x="143" y="1593"/>
                      <a:pt x="143" y="1593"/>
                      <a:pt x="143" y="1593"/>
                    </a:cubicBezTo>
                    <a:cubicBezTo>
                      <a:pt x="166" y="1602"/>
                      <a:pt x="166" y="1602"/>
                      <a:pt x="166" y="1602"/>
                    </a:cubicBezTo>
                    <a:cubicBezTo>
                      <a:pt x="167" y="1603"/>
                      <a:pt x="168" y="1603"/>
                      <a:pt x="170" y="1603"/>
                    </a:cubicBezTo>
                    <a:cubicBezTo>
                      <a:pt x="180" y="1603"/>
                      <a:pt x="180" y="1603"/>
                      <a:pt x="180" y="1603"/>
                    </a:cubicBezTo>
                    <a:cubicBezTo>
                      <a:pt x="183" y="1603"/>
                      <a:pt x="186" y="1602"/>
                      <a:pt x="187" y="1600"/>
                    </a:cubicBezTo>
                    <a:cubicBezTo>
                      <a:pt x="203" y="1582"/>
                      <a:pt x="203" y="1582"/>
                      <a:pt x="203" y="1582"/>
                    </a:cubicBezTo>
                    <a:cubicBezTo>
                      <a:pt x="235" y="1578"/>
                      <a:pt x="235" y="1578"/>
                      <a:pt x="235" y="1578"/>
                    </a:cubicBezTo>
                    <a:cubicBezTo>
                      <a:pt x="239" y="1577"/>
                      <a:pt x="242" y="1574"/>
                      <a:pt x="243" y="1570"/>
                    </a:cubicBezTo>
                    <a:cubicBezTo>
                      <a:pt x="251" y="1528"/>
                      <a:pt x="251" y="1528"/>
                      <a:pt x="251" y="1528"/>
                    </a:cubicBezTo>
                    <a:cubicBezTo>
                      <a:pt x="254" y="1523"/>
                      <a:pt x="254" y="1523"/>
                      <a:pt x="254" y="1523"/>
                    </a:cubicBezTo>
                    <a:cubicBezTo>
                      <a:pt x="256" y="1521"/>
                      <a:pt x="257" y="1518"/>
                      <a:pt x="256" y="1515"/>
                    </a:cubicBezTo>
                    <a:cubicBezTo>
                      <a:pt x="254" y="1507"/>
                      <a:pt x="254" y="1507"/>
                      <a:pt x="254" y="1507"/>
                    </a:cubicBezTo>
                    <a:cubicBezTo>
                      <a:pt x="253" y="1502"/>
                      <a:pt x="249" y="1499"/>
                      <a:pt x="245" y="1499"/>
                    </a:cubicBezTo>
                    <a:cubicBezTo>
                      <a:pt x="242" y="1499"/>
                      <a:pt x="242" y="1499"/>
                      <a:pt x="242" y="1499"/>
                    </a:cubicBezTo>
                    <a:cubicBezTo>
                      <a:pt x="234" y="1492"/>
                      <a:pt x="234" y="1492"/>
                      <a:pt x="234" y="1492"/>
                    </a:cubicBezTo>
                    <a:cubicBezTo>
                      <a:pt x="233" y="1491"/>
                      <a:pt x="233" y="1491"/>
                      <a:pt x="233" y="1491"/>
                    </a:cubicBezTo>
                    <a:cubicBezTo>
                      <a:pt x="208" y="1470"/>
                      <a:pt x="208" y="1470"/>
                      <a:pt x="208" y="1470"/>
                    </a:cubicBezTo>
                    <a:cubicBezTo>
                      <a:pt x="205" y="1467"/>
                      <a:pt x="205" y="1467"/>
                      <a:pt x="205" y="1467"/>
                    </a:cubicBezTo>
                    <a:cubicBezTo>
                      <a:pt x="204" y="1466"/>
                      <a:pt x="204" y="1466"/>
                      <a:pt x="203" y="1465"/>
                    </a:cubicBezTo>
                    <a:cubicBezTo>
                      <a:pt x="200" y="1463"/>
                      <a:pt x="200" y="1463"/>
                      <a:pt x="200" y="1463"/>
                    </a:cubicBezTo>
                    <a:cubicBezTo>
                      <a:pt x="194" y="1435"/>
                      <a:pt x="194" y="1435"/>
                      <a:pt x="194" y="1435"/>
                    </a:cubicBezTo>
                    <a:cubicBezTo>
                      <a:pt x="194" y="1398"/>
                      <a:pt x="194" y="1398"/>
                      <a:pt x="194" y="1398"/>
                    </a:cubicBezTo>
                    <a:cubicBezTo>
                      <a:pt x="203" y="1366"/>
                      <a:pt x="203" y="1366"/>
                      <a:pt x="203" y="1366"/>
                    </a:cubicBezTo>
                    <a:cubicBezTo>
                      <a:pt x="214" y="1349"/>
                      <a:pt x="214" y="1349"/>
                      <a:pt x="214" y="1349"/>
                    </a:cubicBezTo>
                    <a:cubicBezTo>
                      <a:pt x="216" y="1346"/>
                      <a:pt x="216" y="1342"/>
                      <a:pt x="215" y="1339"/>
                    </a:cubicBezTo>
                    <a:cubicBezTo>
                      <a:pt x="201" y="1315"/>
                      <a:pt x="201" y="1315"/>
                      <a:pt x="201" y="1315"/>
                    </a:cubicBezTo>
                    <a:cubicBezTo>
                      <a:pt x="194" y="1287"/>
                      <a:pt x="194" y="1287"/>
                      <a:pt x="194" y="1287"/>
                    </a:cubicBezTo>
                    <a:cubicBezTo>
                      <a:pt x="193" y="1283"/>
                      <a:pt x="190" y="1281"/>
                      <a:pt x="187" y="1280"/>
                    </a:cubicBezTo>
                    <a:cubicBezTo>
                      <a:pt x="164" y="1274"/>
                      <a:pt x="164" y="1274"/>
                      <a:pt x="164" y="1274"/>
                    </a:cubicBezTo>
                    <a:cubicBezTo>
                      <a:pt x="167" y="1263"/>
                      <a:pt x="167" y="1263"/>
                      <a:pt x="167" y="1263"/>
                    </a:cubicBezTo>
                    <a:cubicBezTo>
                      <a:pt x="187" y="1251"/>
                      <a:pt x="187" y="1251"/>
                      <a:pt x="187" y="1251"/>
                    </a:cubicBezTo>
                    <a:cubicBezTo>
                      <a:pt x="196" y="1251"/>
                      <a:pt x="196" y="1251"/>
                      <a:pt x="196" y="1251"/>
                    </a:cubicBezTo>
                    <a:cubicBezTo>
                      <a:pt x="198" y="1252"/>
                      <a:pt x="198" y="1252"/>
                      <a:pt x="198" y="1252"/>
                    </a:cubicBezTo>
                    <a:cubicBezTo>
                      <a:pt x="199" y="1253"/>
                      <a:pt x="201" y="1253"/>
                      <a:pt x="202" y="1253"/>
                    </a:cubicBezTo>
                    <a:cubicBezTo>
                      <a:pt x="203" y="1253"/>
                      <a:pt x="203" y="1253"/>
                      <a:pt x="204" y="1253"/>
                    </a:cubicBezTo>
                    <a:cubicBezTo>
                      <a:pt x="214" y="1251"/>
                      <a:pt x="214" y="1251"/>
                      <a:pt x="214" y="1251"/>
                    </a:cubicBezTo>
                    <a:cubicBezTo>
                      <a:pt x="215" y="1251"/>
                      <a:pt x="216" y="1251"/>
                      <a:pt x="217" y="1250"/>
                    </a:cubicBezTo>
                    <a:cubicBezTo>
                      <a:pt x="232" y="1242"/>
                      <a:pt x="232" y="1242"/>
                      <a:pt x="232" y="1242"/>
                    </a:cubicBezTo>
                    <a:cubicBezTo>
                      <a:pt x="235" y="1240"/>
                      <a:pt x="237" y="1237"/>
                      <a:pt x="237" y="1233"/>
                    </a:cubicBezTo>
                    <a:cubicBezTo>
                      <a:pt x="237" y="1223"/>
                      <a:pt x="237" y="1223"/>
                      <a:pt x="237" y="1223"/>
                    </a:cubicBezTo>
                    <a:cubicBezTo>
                      <a:pt x="238" y="1221"/>
                      <a:pt x="238" y="1221"/>
                      <a:pt x="238" y="1221"/>
                    </a:cubicBezTo>
                    <a:cubicBezTo>
                      <a:pt x="253" y="1218"/>
                      <a:pt x="253" y="1218"/>
                      <a:pt x="253" y="1218"/>
                    </a:cubicBezTo>
                    <a:cubicBezTo>
                      <a:pt x="255" y="1217"/>
                      <a:pt x="257" y="1217"/>
                      <a:pt x="258" y="1215"/>
                    </a:cubicBezTo>
                    <a:cubicBezTo>
                      <a:pt x="281" y="1194"/>
                      <a:pt x="281" y="1194"/>
                      <a:pt x="281" y="1194"/>
                    </a:cubicBezTo>
                    <a:cubicBezTo>
                      <a:pt x="281" y="1194"/>
                      <a:pt x="281" y="1194"/>
                      <a:pt x="281" y="1194"/>
                    </a:cubicBezTo>
                    <a:cubicBezTo>
                      <a:pt x="293" y="1183"/>
                      <a:pt x="293" y="1183"/>
                      <a:pt x="293" y="1183"/>
                    </a:cubicBezTo>
                    <a:cubicBezTo>
                      <a:pt x="310" y="1181"/>
                      <a:pt x="310" y="1181"/>
                      <a:pt x="310" y="1181"/>
                    </a:cubicBezTo>
                    <a:cubicBezTo>
                      <a:pt x="334" y="1181"/>
                      <a:pt x="334" y="1181"/>
                      <a:pt x="334" y="1181"/>
                    </a:cubicBezTo>
                    <a:cubicBezTo>
                      <a:pt x="338" y="1181"/>
                      <a:pt x="341" y="1179"/>
                      <a:pt x="343" y="1176"/>
                    </a:cubicBezTo>
                    <a:cubicBezTo>
                      <a:pt x="347" y="1168"/>
                      <a:pt x="347" y="1168"/>
                      <a:pt x="347" y="1168"/>
                    </a:cubicBezTo>
                    <a:cubicBezTo>
                      <a:pt x="349" y="1164"/>
                      <a:pt x="348" y="1160"/>
                      <a:pt x="345" y="1157"/>
                    </a:cubicBezTo>
                    <a:cubicBezTo>
                      <a:pt x="344" y="1155"/>
                      <a:pt x="344" y="1155"/>
                      <a:pt x="344" y="1155"/>
                    </a:cubicBezTo>
                    <a:cubicBezTo>
                      <a:pt x="344" y="1140"/>
                      <a:pt x="344" y="1140"/>
                      <a:pt x="344" y="1140"/>
                    </a:cubicBezTo>
                    <a:cubicBezTo>
                      <a:pt x="347" y="1131"/>
                      <a:pt x="347" y="1131"/>
                      <a:pt x="347" y="1131"/>
                    </a:cubicBezTo>
                    <a:cubicBezTo>
                      <a:pt x="347" y="1130"/>
                      <a:pt x="348" y="1129"/>
                      <a:pt x="348" y="1128"/>
                    </a:cubicBezTo>
                    <a:cubicBezTo>
                      <a:pt x="348" y="1098"/>
                      <a:pt x="348" y="1098"/>
                      <a:pt x="348" y="1098"/>
                    </a:cubicBezTo>
                    <a:cubicBezTo>
                      <a:pt x="360" y="1085"/>
                      <a:pt x="360" y="1085"/>
                      <a:pt x="360" y="1085"/>
                    </a:cubicBezTo>
                    <a:cubicBezTo>
                      <a:pt x="361" y="1084"/>
                      <a:pt x="362" y="1082"/>
                      <a:pt x="362" y="1079"/>
                    </a:cubicBezTo>
                    <a:cubicBezTo>
                      <a:pt x="363" y="1074"/>
                      <a:pt x="363" y="1074"/>
                      <a:pt x="363" y="1074"/>
                    </a:cubicBezTo>
                    <a:cubicBezTo>
                      <a:pt x="365" y="1073"/>
                      <a:pt x="365" y="1073"/>
                      <a:pt x="365" y="1073"/>
                    </a:cubicBezTo>
                    <a:cubicBezTo>
                      <a:pt x="379" y="1073"/>
                      <a:pt x="379" y="1073"/>
                      <a:pt x="379" y="1073"/>
                    </a:cubicBezTo>
                    <a:cubicBezTo>
                      <a:pt x="391" y="1081"/>
                      <a:pt x="391" y="1081"/>
                      <a:pt x="391" y="1081"/>
                    </a:cubicBezTo>
                    <a:cubicBezTo>
                      <a:pt x="393" y="1081"/>
                      <a:pt x="394" y="1082"/>
                      <a:pt x="396" y="1082"/>
                    </a:cubicBezTo>
                    <a:cubicBezTo>
                      <a:pt x="398" y="1082"/>
                      <a:pt x="400" y="1081"/>
                      <a:pt x="401" y="1080"/>
                    </a:cubicBezTo>
                    <a:cubicBezTo>
                      <a:pt x="419" y="1067"/>
                      <a:pt x="419" y="1067"/>
                      <a:pt x="419" y="1067"/>
                    </a:cubicBezTo>
                    <a:cubicBezTo>
                      <a:pt x="422" y="1067"/>
                      <a:pt x="422" y="1067"/>
                      <a:pt x="422" y="1067"/>
                    </a:cubicBezTo>
                    <a:cubicBezTo>
                      <a:pt x="424" y="1067"/>
                      <a:pt x="426" y="1066"/>
                      <a:pt x="428" y="1065"/>
                    </a:cubicBezTo>
                    <a:cubicBezTo>
                      <a:pt x="519" y="986"/>
                      <a:pt x="519" y="986"/>
                      <a:pt x="519" y="986"/>
                    </a:cubicBezTo>
                    <a:cubicBezTo>
                      <a:pt x="596" y="926"/>
                      <a:pt x="596" y="926"/>
                      <a:pt x="596" y="926"/>
                    </a:cubicBezTo>
                    <a:cubicBezTo>
                      <a:pt x="599" y="924"/>
                      <a:pt x="600" y="921"/>
                      <a:pt x="600" y="918"/>
                    </a:cubicBezTo>
                    <a:cubicBezTo>
                      <a:pt x="600" y="892"/>
                      <a:pt x="600" y="892"/>
                      <a:pt x="600" y="892"/>
                    </a:cubicBezTo>
                    <a:cubicBezTo>
                      <a:pt x="600" y="887"/>
                      <a:pt x="596" y="883"/>
                      <a:pt x="591" y="883"/>
                    </a:cubicBezTo>
                    <a:cubicBezTo>
                      <a:pt x="550" y="879"/>
                      <a:pt x="550" y="879"/>
                      <a:pt x="550" y="879"/>
                    </a:cubicBezTo>
                    <a:cubicBezTo>
                      <a:pt x="547" y="853"/>
                      <a:pt x="547" y="853"/>
                      <a:pt x="547" y="853"/>
                    </a:cubicBezTo>
                    <a:cubicBezTo>
                      <a:pt x="546" y="853"/>
                      <a:pt x="546" y="853"/>
                      <a:pt x="546" y="853"/>
                    </a:cubicBezTo>
                    <a:cubicBezTo>
                      <a:pt x="542" y="833"/>
                      <a:pt x="542" y="833"/>
                      <a:pt x="542" y="833"/>
                    </a:cubicBezTo>
                    <a:cubicBezTo>
                      <a:pt x="542" y="708"/>
                      <a:pt x="542" y="708"/>
                      <a:pt x="542" y="708"/>
                    </a:cubicBezTo>
                    <a:cubicBezTo>
                      <a:pt x="542" y="707"/>
                      <a:pt x="542" y="707"/>
                      <a:pt x="542" y="707"/>
                    </a:cubicBezTo>
                    <a:cubicBezTo>
                      <a:pt x="540" y="682"/>
                      <a:pt x="540" y="682"/>
                      <a:pt x="540" y="682"/>
                    </a:cubicBezTo>
                    <a:cubicBezTo>
                      <a:pt x="540" y="678"/>
                      <a:pt x="538" y="675"/>
                      <a:pt x="534" y="674"/>
                    </a:cubicBezTo>
                    <a:cubicBezTo>
                      <a:pt x="512" y="666"/>
                      <a:pt x="512" y="666"/>
                      <a:pt x="512" y="666"/>
                    </a:cubicBezTo>
                    <a:cubicBezTo>
                      <a:pt x="511" y="665"/>
                      <a:pt x="510" y="665"/>
                      <a:pt x="509" y="665"/>
                    </a:cubicBezTo>
                    <a:cubicBezTo>
                      <a:pt x="474" y="663"/>
                      <a:pt x="474" y="663"/>
                      <a:pt x="474" y="663"/>
                    </a:cubicBezTo>
                    <a:cubicBezTo>
                      <a:pt x="473" y="663"/>
                      <a:pt x="473" y="663"/>
                      <a:pt x="473" y="663"/>
                    </a:cubicBezTo>
                    <a:cubicBezTo>
                      <a:pt x="463" y="663"/>
                      <a:pt x="463" y="663"/>
                      <a:pt x="463" y="663"/>
                    </a:cubicBezTo>
                    <a:cubicBezTo>
                      <a:pt x="462" y="663"/>
                      <a:pt x="461" y="663"/>
                      <a:pt x="460" y="663"/>
                    </a:cubicBezTo>
                    <a:cubicBezTo>
                      <a:pt x="442" y="670"/>
                      <a:pt x="442" y="670"/>
                      <a:pt x="442" y="670"/>
                    </a:cubicBezTo>
                    <a:cubicBezTo>
                      <a:pt x="440" y="670"/>
                      <a:pt x="438" y="672"/>
                      <a:pt x="437" y="673"/>
                    </a:cubicBezTo>
                    <a:cubicBezTo>
                      <a:pt x="433" y="679"/>
                      <a:pt x="433" y="679"/>
                      <a:pt x="433" y="679"/>
                    </a:cubicBezTo>
                    <a:cubicBezTo>
                      <a:pt x="430" y="683"/>
                      <a:pt x="430" y="683"/>
                      <a:pt x="430" y="683"/>
                    </a:cubicBezTo>
                    <a:cubicBezTo>
                      <a:pt x="429" y="683"/>
                      <a:pt x="429" y="683"/>
                      <a:pt x="429" y="683"/>
                    </a:cubicBezTo>
                    <a:cubicBezTo>
                      <a:pt x="410" y="653"/>
                      <a:pt x="410" y="653"/>
                      <a:pt x="410" y="653"/>
                    </a:cubicBezTo>
                    <a:cubicBezTo>
                      <a:pt x="408" y="650"/>
                      <a:pt x="405" y="648"/>
                      <a:pt x="402" y="648"/>
                    </a:cubicBezTo>
                    <a:cubicBezTo>
                      <a:pt x="373" y="648"/>
                      <a:pt x="373" y="648"/>
                      <a:pt x="373" y="648"/>
                    </a:cubicBezTo>
                    <a:cubicBezTo>
                      <a:pt x="372" y="648"/>
                      <a:pt x="372" y="648"/>
                      <a:pt x="372" y="648"/>
                    </a:cubicBezTo>
                    <a:cubicBezTo>
                      <a:pt x="350" y="650"/>
                      <a:pt x="350" y="650"/>
                      <a:pt x="350" y="650"/>
                    </a:cubicBezTo>
                    <a:cubicBezTo>
                      <a:pt x="339" y="610"/>
                      <a:pt x="339" y="610"/>
                      <a:pt x="339" y="610"/>
                    </a:cubicBezTo>
                    <a:cubicBezTo>
                      <a:pt x="338" y="608"/>
                      <a:pt x="337" y="607"/>
                      <a:pt x="336" y="605"/>
                    </a:cubicBezTo>
                    <a:cubicBezTo>
                      <a:pt x="326" y="597"/>
                      <a:pt x="326" y="597"/>
                      <a:pt x="326" y="597"/>
                    </a:cubicBezTo>
                    <a:cubicBezTo>
                      <a:pt x="303" y="569"/>
                      <a:pt x="303" y="569"/>
                      <a:pt x="303" y="569"/>
                    </a:cubicBezTo>
                    <a:cubicBezTo>
                      <a:pt x="301" y="568"/>
                      <a:pt x="300" y="567"/>
                      <a:pt x="298" y="566"/>
                    </a:cubicBezTo>
                    <a:cubicBezTo>
                      <a:pt x="295" y="565"/>
                      <a:pt x="295" y="565"/>
                      <a:pt x="295" y="565"/>
                    </a:cubicBezTo>
                    <a:cubicBezTo>
                      <a:pt x="289" y="555"/>
                      <a:pt x="289" y="555"/>
                      <a:pt x="289" y="555"/>
                    </a:cubicBezTo>
                    <a:cubicBezTo>
                      <a:pt x="287" y="552"/>
                      <a:pt x="284" y="551"/>
                      <a:pt x="281" y="551"/>
                    </a:cubicBezTo>
                    <a:cubicBezTo>
                      <a:pt x="270" y="551"/>
                      <a:pt x="270" y="551"/>
                      <a:pt x="270" y="551"/>
                    </a:cubicBezTo>
                    <a:cubicBezTo>
                      <a:pt x="265" y="523"/>
                      <a:pt x="265" y="523"/>
                      <a:pt x="265" y="523"/>
                    </a:cubicBezTo>
                    <a:cubicBezTo>
                      <a:pt x="269" y="485"/>
                      <a:pt x="269" y="485"/>
                      <a:pt x="269" y="485"/>
                    </a:cubicBezTo>
                    <a:cubicBezTo>
                      <a:pt x="270" y="481"/>
                      <a:pt x="268" y="478"/>
                      <a:pt x="265" y="476"/>
                    </a:cubicBezTo>
                    <a:cubicBezTo>
                      <a:pt x="252" y="469"/>
                      <a:pt x="252" y="469"/>
                      <a:pt x="252" y="469"/>
                    </a:cubicBezTo>
                    <a:cubicBezTo>
                      <a:pt x="257" y="440"/>
                      <a:pt x="257" y="440"/>
                      <a:pt x="257" y="440"/>
                    </a:cubicBezTo>
                    <a:cubicBezTo>
                      <a:pt x="257" y="436"/>
                      <a:pt x="255" y="432"/>
                      <a:pt x="251" y="430"/>
                    </a:cubicBezTo>
                    <a:cubicBezTo>
                      <a:pt x="201" y="411"/>
                      <a:pt x="201" y="411"/>
                      <a:pt x="201" y="411"/>
                    </a:cubicBezTo>
                    <a:cubicBezTo>
                      <a:pt x="200" y="411"/>
                      <a:pt x="199" y="411"/>
                      <a:pt x="198" y="411"/>
                    </a:cubicBezTo>
                    <a:cubicBezTo>
                      <a:pt x="179" y="411"/>
                      <a:pt x="179" y="411"/>
                      <a:pt x="179" y="411"/>
                    </a:cubicBezTo>
                    <a:cubicBezTo>
                      <a:pt x="177" y="410"/>
                      <a:pt x="177" y="410"/>
                      <a:pt x="177" y="410"/>
                    </a:cubicBezTo>
                    <a:cubicBezTo>
                      <a:pt x="183" y="377"/>
                      <a:pt x="183" y="377"/>
                      <a:pt x="183" y="377"/>
                    </a:cubicBezTo>
                    <a:cubicBezTo>
                      <a:pt x="193" y="358"/>
                      <a:pt x="193" y="358"/>
                      <a:pt x="193" y="358"/>
                    </a:cubicBezTo>
                    <a:cubicBezTo>
                      <a:pt x="193" y="358"/>
                      <a:pt x="193" y="358"/>
                      <a:pt x="193" y="358"/>
                    </a:cubicBezTo>
                    <a:cubicBezTo>
                      <a:pt x="197" y="347"/>
                      <a:pt x="197" y="347"/>
                      <a:pt x="197" y="347"/>
                    </a:cubicBezTo>
                    <a:cubicBezTo>
                      <a:pt x="198" y="345"/>
                      <a:pt x="198" y="342"/>
                      <a:pt x="197" y="340"/>
                    </a:cubicBezTo>
                    <a:cubicBezTo>
                      <a:pt x="196" y="338"/>
                      <a:pt x="194" y="336"/>
                      <a:pt x="192" y="335"/>
                    </a:cubicBez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83" y="325"/>
                      <a:pt x="183" y="325"/>
                      <a:pt x="183" y="325"/>
                    </a:cubicBezTo>
                    <a:cubicBezTo>
                      <a:pt x="182" y="323"/>
                      <a:pt x="180" y="321"/>
                      <a:pt x="178" y="320"/>
                    </a:cubicBezTo>
                    <a:cubicBezTo>
                      <a:pt x="151" y="309"/>
                      <a:pt x="151" y="309"/>
                      <a:pt x="151" y="309"/>
                    </a:cubicBezTo>
                    <a:cubicBezTo>
                      <a:pt x="153" y="301"/>
                      <a:pt x="153" y="301"/>
                      <a:pt x="153" y="301"/>
                    </a:cubicBezTo>
                    <a:cubicBezTo>
                      <a:pt x="169" y="288"/>
                      <a:pt x="169" y="288"/>
                      <a:pt x="169" y="288"/>
                    </a:cubicBezTo>
                    <a:cubicBezTo>
                      <a:pt x="171" y="287"/>
                      <a:pt x="173" y="284"/>
                      <a:pt x="173" y="281"/>
                    </a:cubicBezTo>
                    <a:cubicBezTo>
                      <a:pt x="175" y="253"/>
                      <a:pt x="175" y="253"/>
                      <a:pt x="175" y="253"/>
                    </a:cubicBezTo>
                    <a:cubicBezTo>
                      <a:pt x="175" y="251"/>
                      <a:pt x="175" y="250"/>
                      <a:pt x="174" y="248"/>
                    </a:cubicBezTo>
                    <a:cubicBezTo>
                      <a:pt x="173" y="246"/>
                      <a:pt x="173" y="246"/>
                      <a:pt x="173" y="246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73" y="237"/>
                      <a:pt x="171" y="234"/>
                      <a:pt x="169" y="232"/>
                    </a:cubicBezTo>
                    <a:cubicBezTo>
                      <a:pt x="163" y="228"/>
                      <a:pt x="163" y="228"/>
                      <a:pt x="163" y="228"/>
                    </a:cubicBezTo>
                    <a:cubicBezTo>
                      <a:pt x="147" y="183"/>
                      <a:pt x="147" y="183"/>
                      <a:pt x="147" y="183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5"/>
                      <a:pt x="134" y="113"/>
                      <a:pt x="132" y="112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133" y="26"/>
                      <a:pt x="133" y="26"/>
                      <a:pt x="133" y="26"/>
                    </a:cubicBezTo>
                    <a:cubicBezTo>
                      <a:pt x="134" y="27"/>
                      <a:pt x="135" y="28"/>
                      <a:pt x="136" y="28"/>
                    </a:cubicBezTo>
                    <a:cubicBezTo>
                      <a:pt x="174" y="50"/>
                      <a:pt x="174" y="50"/>
                      <a:pt x="174" y="50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33" y="196"/>
                      <a:pt x="233" y="196"/>
                      <a:pt x="233" y="196"/>
                    </a:cubicBezTo>
                    <a:cubicBezTo>
                      <a:pt x="233" y="196"/>
                      <a:pt x="233" y="196"/>
                      <a:pt x="233" y="196"/>
                    </a:cubicBezTo>
                    <a:cubicBezTo>
                      <a:pt x="250" y="301"/>
                      <a:pt x="250" y="301"/>
                      <a:pt x="250" y="301"/>
                    </a:cubicBezTo>
                    <a:cubicBezTo>
                      <a:pt x="251" y="303"/>
                      <a:pt x="251" y="304"/>
                      <a:pt x="252" y="305"/>
                    </a:cubicBezTo>
                    <a:cubicBezTo>
                      <a:pt x="296" y="368"/>
                      <a:pt x="296" y="368"/>
                      <a:pt x="296" y="368"/>
                    </a:cubicBezTo>
                    <a:cubicBezTo>
                      <a:pt x="329" y="472"/>
                      <a:pt x="329" y="472"/>
                      <a:pt x="329" y="472"/>
                    </a:cubicBezTo>
                    <a:cubicBezTo>
                      <a:pt x="330" y="473"/>
                      <a:pt x="330" y="474"/>
                      <a:pt x="331" y="475"/>
                    </a:cubicBezTo>
                    <a:cubicBezTo>
                      <a:pt x="391" y="545"/>
                      <a:pt x="391" y="545"/>
                      <a:pt x="391" y="545"/>
                    </a:cubicBezTo>
                    <a:cubicBezTo>
                      <a:pt x="392" y="546"/>
                      <a:pt x="394" y="547"/>
                      <a:pt x="396" y="548"/>
                    </a:cubicBezTo>
                    <a:cubicBezTo>
                      <a:pt x="472" y="567"/>
                      <a:pt x="472" y="567"/>
                      <a:pt x="472" y="567"/>
                    </a:cubicBezTo>
                    <a:cubicBezTo>
                      <a:pt x="470" y="572"/>
                      <a:pt x="470" y="572"/>
                      <a:pt x="470" y="572"/>
                    </a:cubicBezTo>
                    <a:cubicBezTo>
                      <a:pt x="469" y="576"/>
                      <a:pt x="471" y="581"/>
                      <a:pt x="474" y="583"/>
                    </a:cubicBezTo>
                    <a:cubicBezTo>
                      <a:pt x="504" y="602"/>
                      <a:pt x="504" y="602"/>
                      <a:pt x="504" y="602"/>
                    </a:cubicBezTo>
                    <a:cubicBezTo>
                      <a:pt x="505" y="603"/>
                      <a:pt x="507" y="603"/>
                      <a:pt x="509" y="603"/>
                    </a:cubicBezTo>
                    <a:cubicBezTo>
                      <a:pt x="509" y="603"/>
                      <a:pt x="510" y="603"/>
                      <a:pt x="510" y="603"/>
                    </a:cubicBezTo>
                    <a:cubicBezTo>
                      <a:pt x="535" y="600"/>
                      <a:pt x="535" y="600"/>
                      <a:pt x="535" y="600"/>
                    </a:cubicBezTo>
                    <a:cubicBezTo>
                      <a:pt x="625" y="651"/>
                      <a:pt x="625" y="651"/>
                      <a:pt x="625" y="651"/>
                    </a:cubicBezTo>
                    <a:cubicBezTo>
                      <a:pt x="626" y="652"/>
                      <a:pt x="628" y="652"/>
                      <a:pt x="629" y="652"/>
                    </a:cubicBezTo>
                    <a:cubicBezTo>
                      <a:pt x="638" y="652"/>
                      <a:pt x="638" y="652"/>
                      <a:pt x="638" y="652"/>
                    </a:cubicBezTo>
                    <a:cubicBezTo>
                      <a:pt x="646" y="668"/>
                      <a:pt x="646" y="668"/>
                      <a:pt x="646" y="668"/>
                    </a:cubicBezTo>
                    <a:cubicBezTo>
                      <a:pt x="648" y="671"/>
                      <a:pt x="651" y="673"/>
                      <a:pt x="654" y="673"/>
                    </a:cubicBezTo>
                    <a:cubicBezTo>
                      <a:pt x="787" y="673"/>
                      <a:pt x="787" y="673"/>
                      <a:pt x="787" y="673"/>
                    </a:cubicBezTo>
                    <a:cubicBezTo>
                      <a:pt x="867" y="697"/>
                      <a:pt x="867" y="697"/>
                      <a:pt x="867" y="697"/>
                    </a:cubicBezTo>
                    <a:cubicBezTo>
                      <a:pt x="904" y="736"/>
                      <a:pt x="904" y="736"/>
                      <a:pt x="904" y="736"/>
                    </a:cubicBezTo>
                    <a:cubicBezTo>
                      <a:pt x="905" y="738"/>
                      <a:pt x="907" y="739"/>
                      <a:pt x="909" y="739"/>
                    </a:cubicBezTo>
                    <a:cubicBezTo>
                      <a:pt x="961" y="748"/>
                      <a:pt x="961" y="748"/>
                      <a:pt x="961" y="748"/>
                    </a:cubicBezTo>
                    <a:cubicBezTo>
                      <a:pt x="961" y="748"/>
                      <a:pt x="962" y="748"/>
                      <a:pt x="962" y="748"/>
                    </a:cubicBezTo>
                    <a:cubicBezTo>
                      <a:pt x="964" y="748"/>
                      <a:pt x="966" y="747"/>
                      <a:pt x="968" y="746"/>
                    </a:cubicBezTo>
                    <a:cubicBezTo>
                      <a:pt x="1021" y="705"/>
                      <a:pt x="1021" y="705"/>
                      <a:pt x="1021" y="705"/>
                    </a:cubicBezTo>
                    <a:cubicBezTo>
                      <a:pt x="1017" y="761"/>
                      <a:pt x="1017" y="761"/>
                      <a:pt x="1017" y="761"/>
                    </a:cubicBezTo>
                    <a:cubicBezTo>
                      <a:pt x="1009" y="778"/>
                      <a:pt x="1009" y="778"/>
                      <a:pt x="1009" y="778"/>
                    </a:cubicBezTo>
                    <a:cubicBezTo>
                      <a:pt x="1008" y="780"/>
                      <a:pt x="1008" y="781"/>
                      <a:pt x="1008" y="782"/>
                    </a:cubicBezTo>
                    <a:cubicBezTo>
                      <a:pt x="1008" y="802"/>
                      <a:pt x="1008" y="802"/>
                      <a:pt x="1008" y="802"/>
                    </a:cubicBezTo>
                    <a:cubicBezTo>
                      <a:pt x="995" y="880"/>
                      <a:pt x="995" y="880"/>
                      <a:pt x="995" y="880"/>
                    </a:cubicBezTo>
                    <a:cubicBezTo>
                      <a:pt x="981" y="902"/>
                      <a:pt x="981" y="902"/>
                      <a:pt x="981" y="902"/>
                    </a:cubicBezTo>
                    <a:cubicBezTo>
                      <a:pt x="981" y="903"/>
                      <a:pt x="981" y="903"/>
                      <a:pt x="981" y="903"/>
                    </a:cubicBezTo>
                    <a:cubicBezTo>
                      <a:pt x="950" y="964"/>
                      <a:pt x="950" y="964"/>
                      <a:pt x="950" y="964"/>
                    </a:cubicBezTo>
                    <a:cubicBezTo>
                      <a:pt x="949" y="965"/>
                      <a:pt x="949" y="965"/>
                      <a:pt x="949" y="965"/>
                    </a:cubicBezTo>
                    <a:cubicBezTo>
                      <a:pt x="913" y="1045"/>
                      <a:pt x="913" y="1045"/>
                      <a:pt x="913" y="1045"/>
                    </a:cubicBezTo>
                    <a:cubicBezTo>
                      <a:pt x="913" y="1046"/>
                      <a:pt x="912" y="1046"/>
                      <a:pt x="912" y="1047"/>
                    </a:cubicBezTo>
                    <a:cubicBezTo>
                      <a:pt x="894" y="1108"/>
                      <a:pt x="894" y="1108"/>
                      <a:pt x="894" y="1108"/>
                    </a:cubicBezTo>
                    <a:cubicBezTo>
                      <a:pt x="892" y="1108"/>
                      <a:pt x="891" y="1109"/>
                      <a:pt x="889" y="1110"/>
                    </a:cubicBezTo>
                    <a:cubicBezTo>
                      <a:pt x="871" y="1124"/>
                      <a:pt x="871" y="1124"/>
                      <a:pt x="871" y="1124"/>
                    </a:cubicBezTo>
                    <a:cubicBezTo>
                      <a:pt x="870" y="1125"/>
                      <a:pt x="869" y="1126"/>
                      <a:pt x="868" y="1127"/>
                    </a:cubicBezTo>
                    <a:cubicBezTo>
                      <a:pt x="864" y="1133"/>
                      <a:pt x="864" y="1133"/>
                      <a:pt x="864" y="1133"/>
                    </a:cubicBezTo>
                    <a:cubicBezTo>
                      <a:pt x="864" y="1134"/>
                      <a:pt x="864" y="1134"/>
                      <a:pt x="864" y="1134"/>
                    </a:cubicBezTo>
                    <a:cubicBezTo>
                      <a:pt x="843" y="1174"/>
                      <a:pt x="843" y="1174"/>
                      <a:pt x="843" y="1174"/>
                    </a:cubicBezTo>
                    <a:cubicBezTo>
                      <a:pt x="842" y="1176"/>
                      <a:pt x="841" y="1179"/>
                      <a:pt x="842" y="1181"/>
                    </a:cubicBezTo>
                    <a:cubicBezTo>
                      <a:pt x="846" y="1191"/>
                      <a:pt x="846" y="1191"/>
                      <a:pt x="846" y="1191"/>
                    </a:cubicBezTo>
                    <a:cubicBezTo>
                      <a:pt x="846" y="1218"/>
                      <a:pt x="846" y="1218"/>
                      <a:pt x="846" y="1218"/>
                    </a:cubicBezTo>
                    <a:cubicBezTo>
                      <a:pt x="839" y="1250"/>
                      <a:pt x="839" y="1250"/>
                      <a:pt x="839" y="1250"/>
                    </a:cubicBezTo>
                    <a:cubicBezTo>
                      <a:pt x="838" y="1250"/>
                      <a:pt x="836" y="1251"/>
                      <a:pt x="835" y="1252"/>
                    </a:cubicBezTo>
                    <a:cubicBezTo>
                      <a:pt x="808" y="1278"/>
                      <a:pt x="808" y="1278"/>
                      <a:pt x="808" y="1278"/>
                    </a:cubicBezTo>
                    <a:cubicBezTo>
                      <a:pt x="805" y="1281"/>
                      <a:pt x="804" y="1285"/>
                      <a:pt x="806" y="1288"/>
                    </a:cubicBezTo>
                    <a:cubicBezTo>
                      <a:pt x="820" y="1326"/>
                      <a:pt x="820" y="1326"/>
                      <a:pt x="820" y="1326"/>
                    </a:cubicBezTo>
                    <a:cubicBezTo>
                      <a:pt x="821" y="1329"/>
                      <a:pt x="823" y="1331"/>
                      <a:pt x="826" y="1331"/>
                    </a:cubicBezTo>
                    <a:cubicBezTo>
                      <a:pt x="839" y="1336"/>
                      <a:pt x="839" y="1336"/>
                      <a:pt x="839" y="1336"/>
                    </a:cubicBezTo>
                    <a:cubicBezTo>
                      <a:pt x="846" y="1367"/>
                      <a:pt x="846" y="1367"/>
                      <a:pt x="846" y="1367"/>
                    </a:cubicBezTo>
                    <a:cubicBezTo>
                      <a:pt x="820" y="1482"/>
                      <a:pt x="820" y="1482"/>
                      <a:pt x="820" y="1482"/>
                    </a:cubicBezTo>
                    <a:cubicBezTo>
                      <a:pt x="820" y="1483"/>
                      <a:pt x="820" y="1485"/>
                      <a:pt x="820" y="1486"/>
                    </a:cubicBezTo>
                    <a:cubicBezTo>
                      <a:pt x="824" y="1501"/>
                      <a:pt x="824" y="1501"/>
                      <a:pt x="824" y="1501"/>
                    </a:cubicBezTo>
                    <a:cubicBezTo>
                      <a:pt x="825" y="1502"/>
                      <a:pt x="825" y="1502"/>
                      <a:pt x="825" y="1503"/>
                    </a:cubicBezTo>
                    <a:cubicBezTo>
                      <a:pt x="832" y="1514"/>
                      <a:pt x="832" y="1514"/>
                      <a:pt x="832" y="1514"/>
                    </a:cubicBezTo>
                    <a:cubicBezTo>
                      <a:pt x="828" y="1525"/>
                      <a:pt x="828" y="1525"/>
                      <a:pt x="828" y="1525"/>
                    </a:cubicBezTo>
                    <a:cubicBezTo>
                      <a:pt x="828" y="1526"/>
                      <a:pt x="828" y="1527"/>
                      <a:pt x="828" y="1528"/>
                    </a:cubicBezTo>
                    <a:cubicBezTo>
                      <a:pt x="834" y="1637"/>
                      <a:pt x="834" y="1637"/>
                      <a:pt x="834" y="1637"/>
                    </a:cubicBezTo>
                    <a:cubicBezTo>
                      <a:pt x="832" y="1647"/>
                      <a:pt x="832" y="1647"/>
                      <a:pt x="832" y="1647"/>
                    </a:cubicBezTo>
                    <a:cubicBezTo>
                      <a:pt x="832" y="1648"/>
                      <a:pt x="832" y="1650"/>
                      <a:pt x="832" y="1651"/>
                    </a:cubicBezTo>
                    <a:cubicBezTo>
                      <a:pt x="858" y="1814"/>
                      <a:pt x="858" y="1814"/>
                      <a:pt x="858" y="1814"/>
                    </a:cubicBezTo>
                    <a:cubicBezTo>
                      <a:pt x="858" y="1829"/>
                      <a:pt x="858" y="1829"/>
                      <a:pt x="858" y="1829"/>
                    </a:cubicBezTo>
                    <a:cubicBezTo>
                      <a:pt x="858" y="1831"/>
                      <a:pt x="859" y="1832"/>
                      <a:pt x="860" y="1833"/>
                    </a:cubicBezTo>
                    <a:cubicBezTo>
                      <a:pt x="863" y="1840"/>
                      <a:pt x="863" y="1840"/>
                      <a:pt x="863" y="1840"/>
                    </a:cubicBezTo>
                    <a:cubicBezTo>
                      <a:pt x="863" y="1844"/>
                      <a:pt x="863" y="1844"/>
                      <a:pt x="863" y="1844"/>
                    </a:cubicBezTo>
                    <a:cubicBezTo>
                      <a:pt x="863" y="1845"/>
                      <a:pt x="863" y="1846"/>
                      <a:pt x="863" y="1847"/>
                    </a:cubicBezTo>
                    <a:cubicBezTo>
                      <a:pt x="867" y="1858"/>
                      <a:pt x="867" y="1858"/>
                      <a:pt x="867" y="1858"/>
                    </a:cubicBezTo>
                    <a:cubicBezTo>
                      <a:pt x="867" y="1867"/>
                      <a:pt x="867" y="1867"/>
                      <a:pt x="867" y="1867"/>
                    </a:cubicBezTo>
                    <a:cubicBezTo>
                      <a:pt x="867" y="1868"/>
                      <a:pt x="867" y="1869"/>
                      <a:pt x="868" y="1870"/>
                    </a:cubicBezTo>
                    <a:cubicBezTo>
                      <a:pt x="871" y="1879"/>
                      <a:pt x="871" y="1879"/>
                      <a:pt x="871" y="1879"/>
                    </a:cubicBezTo>
                    <a:cubicBezTo>
                      <a:pt x="871" y="1884"/>
                      <a:pt x="871" y="1884"/>
                      <a:pt x="871" y="1884"/>
                    </a:cubicBezTo>
                    <a:cubicBezTo>
                      <a:pt x="871" y="1884"/>
                      <a:pt x="871" y="1885"/>
                      <a:pt x="871" y="1886"/>
                    </a:cubicBezTo>
                    <a:cubicBezTo>
                      <a:pt x="873" y="1894"/>
                      <a:pt x="873" y="1894"/>
                      <a:pt x="873" y="1894"/>
                    </a:cubicBezTo>
                    <a:cubicBezTo>
                      <a:pt x="877" y="1932"/>
                      <a:pt x="877" y="1932"/>
                      <a:pt x="877" y="1932"/>
                    </a:cubicBezTo>
                    <a:cubicBezTo>
                      <a:pt x="876" y="1932"/>
                      <a:pt x="876" y="1932"/>
                      <a:pt x="876" y="1932"/>
                    </a:cubicBezTo>
                    <a:cubicBezTo>
                      <a:pt x="873" y="1932"/>
                      <a:pt x="871" y="1933"/>
                      <a:pt x="869" y="1935"/>
                    </a:cubicBezTo>
                    <a:cubicBezTo>
                      <a:pt x="861" y="1946"/>
                      <a:pt x="861" y="1946"/>
                      <a:pt x="861" y="1946"/>
                    </a:cubicBezTo>
                    <a:cubicBezTo>
                      <a:pt x="859" y="1947"/>
                      <a:pt x="858" y="1950"/>
                      <a:pt x="858" y="1952"/>
                    </a:cubicBezTo>
                    <a:cubicBezTo>
                      <a:pt x="858" y="1977"/>
                      <a:pt x="858" y="1977"/>
                      <a:pt x="858" y="1977"/>
                    </a:cubicBezTo>
                    <a:cubicBezTo>
                      <a:pt x="858" y="1979"/>
                      <a:pt x="859" y="1980"/>
                      <a:pt x="860" y="1982"/>
                    </a:cubicBezTo>
                    <a:cubicBezTo>
                      <a:pt x="862" y="1984"/>
                      <a:pt x="862" y="1984"/>
                      <a:pt x="862" y="1984"/>
                    </a:cubicBezTo>
                    <a:cubicBezTo>
                      <a:pt x="859" y="1992"/>
                      <a:pt x="859" y="1992"/>
                      <a:pt x="859" y="1992"/>
                    </a:cubicBezTo>
                    <a:cubicBezTo>
                      <a:pt x="855" y="1992"/>
                      <a:pt x="855" y="1992"/>
                      <a:pt x="855" y="1992"/>
                    </a:cubicBezTo>
                    <a:cubicBezTo>
                      <a:pt x="852" y="1992"/>
                      <a:pt x="849" y="1994"/>
                      <a:pt x="847" y="1997"/>
                    </a:cubicBezTo>
                    <a:cubicBezTo>
                      <a:pt x="847" y="1998"/>
                      <a:pt x="847" y="1998"/>
                      <a:pt x="847" y="1998"/>
                    </a:cubicBezTo>
                    <a:cubicBezTo>
                      <a:pt x="846" y="1998"/>
                      <a:pt x="845" y="1998"/>
                      <a:pt x="843" y="1998"/>
                    </a:cubicBezTo>
                    <a:cubicBezTo>
                      <a:pt x="841" y="1999"/>
                      <a:pt x="839" y="2001"/>
                      <a:pt x="838" y="2004"/>
                    </a:cubicBezTo>
                    <a:cubicBezTo>
                      <a:pt x="833" y="2018"/>
                      <a:pt x="833" y="2018"/>
                      <a:pt x="833" y="2018"/>
                    </a:cubicBezTo>
                    <a:cubicBezTo>
                      <a:pt x="825" y="2034"/>
                      <a:pt x="825" y="2034"/>
                      <a:pt x="825" y="2034"/>
                    </a:cubicBezTo>
                    <a:cubicBezTo>
                      <a:pt x="824" y="2037"/>
                      <a:pt x="824" y="2039"/>
                      <a:pt x="824" y="2042"/>
                    </a:cubicBezTo>
                    <a:cubicBezTo>
                      <a:pt x="825" y="2043"/>
                      <a:pt x="825" y="2044"/>
                      <a:pt x="826" y="2045"/>
                    </a:cubicBezTo>
                    <a:cubicBezTo>
                      <a:pt x="825" y="2046"/>
                      <a:pt x="825" y="2047"/>
                      <a:pt x="824" y="2048"/>
                    </a:cubicBezTo>
                    <a:cubicBezTo>
                      <a:pt x="814" y="2080"/>
                      <a:pt x="814" y="2080"/>
                      <a:pt x="814" y="2080"/>
                    </a:cubicBezTo>
                    <a:cubicBezTo>
                      <a:pt x="813" y="2083"/>
                      <a:pt x="814" y="2086"/>
                      <a:pt x="815" y="2088"/>
                    </a:cubicBezTo>
                    <a:cubicBezTo>
                      <a:pt x="834" y="2112"/>
                      <a:pt x="834" y="2112"/>
                      <a:pt x="834" y="2112"/>
                    </a:cubicBezTo>
                    <a:cubicBezTo>
                      <a:pt x="836" y="2115"/>
                      <a:pt x="839" y="2116"/>
                      <a:pt x="842" y="2116"/>
                    </a:cubicBezTo>
                    <a:cubicBezTo>
                      <a:pt x="844" y="2116"/>
                      <a:pt x="844" y="2116"/>
                      <a:pt x="844" y="2116"/>
                    </a:cubicBezTo>
                    <a:cubicBezTo>
                      <a:pt x="845" y="2116"/>
                      <a:pt x="846" y="2116"/>
                      <a:pt x="847" y="2116"/>
                    </a:cubicBezTo>
                    <a:cubicBezTo>
                      <a:pt x="846" y="2123"/>
                      <a:pt x="846" y="2123"/>
                      <a:pt x="846" y="2123"/>
                    </a:cubicBezTo>
                    <a:cubicBezTo>
                      <a:pt x="846" y="2123"/>
                      <a:pt x="846" y="2124"/>
                      <a:pt x="846" y="2124"/>
                    </a:cubicBezTo>
                    <a:cubicBezTo>
                      <a:pt x="848" y="2143"/>
                      <a:pt x="848" y="2143"/>
                      <a:pt x="848" y="2143"/>
                    </a:cubicBezTo>
                    <a:cubicBezTo>
                      <a:pt x="848" y="2144"/>
                      <a:pt x="848" y="2144"/>
                      <a:pt x="848" y="2144"/>
                    </a:cubicBezTo>
                    <a:cubicBezTo>
                      <a:pt x="852" y="2165"/>
                      <a:pt x="852" y="2165"/>
                      <a:pt x="852" y="2165"/>
                    </a:cubicBezTo>
                    <a:cubicBezTo>
                      <a:pt x="852" y="2165"/>
                      <a:pt x="853" y="2166"/>
                      <a:pt x="853" y="2166"/>
                    </a:cubicBezTo>
                    <a:cubicBezTo>
                      <a:pt x="859" y="2185"/>
                      <a:pt x="859" y="2185"/>
                      <a:pt x="859" y="2185"/>
                    </a:cubicBezTo>
                    <a:cubicBezTo>
                      <a:pt x="859" y="2186"/>
                      <a:pt x="859" y="2186"/>
                      <a:pt x="859" y="2186"/>
                    </a:cubicBezTo>
                    <a:cubicBezTo>
                      <a:pt x="864" y="2195"/>
                      <a:pt x="864" y="2195"/>
                      <a:pt x="864" y="2195"/>
                    </a:cubicBezTo>
                    <a:cubicBezTo>
                      <a:pt x="864" y="2196"/>
                      <a:pt x="864" y="2196"/>
                      <a:pt x="864" y="2196"/>
                    </a:cubicBezTo>
                    <a:cubicBezTo>
                      <a:pt x="865" y="2198"/>
                      <a:pt x="865" y="2198"/>
                      <a:pt x="865" y="2198"/>
                    </a:cubicBezTo>
                    <a:cubicBezTo>
                      <a:pt x="880" y="2197"/>
                      <a:pt x="880" y="2197"/>
                      <a:pt x="880" y="2197"/>
                    </a:cubicBezTo>
                    <a:cubicBezTo>
                      <a:pt x="880" y="2197"/>
                      <a:pt x="880" y="2197"/>
                      <a:pt x="880" y="2197"/>
                    </a:cubicBezTo>
                    <a:cubicBezTo>
                      <a:pt x="884" y="2197"/>
                      <a:pt x="887" y="2198"/>
                      <a:pt x="889" y="2201"/>
                    </a:cubicBezTo>
                    <a:cubicBezTo>
                      <a:pt x="889" y="2202"/>
                      <a:pt x="889" y="2202"/>
                      <a:pt x="889" y="2202"/>
                    </a:cubicBezTo>
                    <a:cubicBezTo>
                      <a:pt x="889" y="2202"/>
                      <a:pt x="889" y="2201"/>
                      <a:pt x="889" y="2201"/>
                    </a:cubicBezTo>
                    <a:cubicBezTo>
                      <a:pt x="881" y="2187"/>
                      <a:pt x="881" y="2187"/>
                      <a:pt x="881" y="2187"/>
                    </a:cubicBezTo>
                    <a:cubicBezTo>
                      <a:pt x="877" y="2178"/>
                      <a:pt x="877" y="2178"/>
                      <a:pt x="877" y="2178"/>
                    </a:cubicBezTo>
                    <a:cubicBezTo>
                      <a:pt x="871" y="2161"/>
                      <a:pt x="871" y="2161"/>
                      <a:pt x="871" y="2161"/>
                    </a:cubicBezTo>
                    <a:cubicBezTo>
                      <a:pt x="867" y="2141"/>
                      <a:pt x="867" y="2141"/>
                      <a:pt x="867" y="2141"/>
                    </a:cubicBezTo>
                    <a:cubicBezTo>
                      <a:pt x="865" y="2123"/>
                      <a:pt x="865" y="2123"/>
                      <a:pt x="865" y="2123"/>
                    </a:cubicBezTo>
                    <a:cubicBezTo>
                      <a:pt x="867" y="2099"/>
                      <a:pt x="867" y="2099"/>
                      <a:pt x="867" y="2099"/>
                    </a:cubicBezTo>
                    <a:cubicBezTo>
                      <a:pt x="867" y="2096"/>
                      <a:pt x="866" y="2094"/>
                      <a:pt x="864" y="2092"/>
                    </a:cubicBezTo>
                    <a:cubicBezTo>
                      <a:pt x="863" y="2090"/>
                      <a:pt x="860" y="2089"/>
                      <a:pt x="857" y="2089"/>
                    </a:cubicBezTo>
                    <a:cubicBezTo>
                      <a:pt x="851" y="2089"/>
                      <a:pt x="851" y="2089"/>
                      <a:pt x="851" y="2089"/>
                    </a:cubicBezTo>
                    <a:cubicBezTo>
                      <a:pt x="848" y="2089"/>
                      <a:pt x="846" y="2090"/>
                      <a:pt x="844" y="2092"/>
                    </a:cubicBezTo>
                    <a:cubicBezTo>
                      <a:pt x="843" y="2093"/>
                      <a:pt x="843" y="2093"/>
                      <a:pt x="843" y="2093"/>
                    </a:cubicBezTo>
                    <a:cubicBezTo>
                      <a:pt x="834" y="2081"/>
                      <a:pt x="834" y="2081"/>
                      <a:pt x="834" y="2081"/>
                    </a:cubicBezTo>
                    <a:cubicBezTo>
                      <a:pt x="842" y="2056"/>
                      <a:pt x="842" y="2056"/>
                      <a:pt x="842" y="2056"/>
                    </a:cubicBezTo>
                    <a:cubicBezTo>
                      <a:pt x="848" y="2049"/>
                      <a:pt x="848" y="2049"/>
                      <a:pt x="848" y="2049"/>
                    </a:cubicBezTo>
                    <a:cubicBezTo>
                      <a:pt x="851" y="2047"/>
                      <a:pt x="852" y="2044"/>
                      <a:pt x="851" y="2041"/>
                    </a:cubicBezTo>
                    <a:cubicBezTo>
                      <a:pt x="851" y="2038"/>
                      <a:pt x="849" y="2036"/>
                      <a:pt x="846" y="2034"/>
                    </a:cubicBezTo>
                    <a:cubicBezTo>
                      <a:pt x="850" y="2026"/>
                      <a:pt x="850" y="2026"/>
                      <a:pt x="850" y="2026"/>
                    </a:cubicBezTo>
                    <a:cubicBezTo>
                      <a:pt x="850" y="2026"/>
                      <a:pt x="851" y="2025"/>
                      <a:pt x="851" y="2025"/>
                    </a:cubicBezTo>
                    <a:cubicBezTo>
                      <a:pt x="853" y="2019"/>
                      <a:pt x="853" y="2019"/>
                      <a:pt x="853" y="2019"/>
                    </a:cubicBezTo>
                    <a:cubicBezTo>
                      <a:pt x="856" y="2018"/>
                      <a:pt x="858" y="2016"/>
                      <a:pt x="859" y="2014"/>
                    </a:cubicBezTo>
                    <a:cubicBezTo>
                      <a:pt x="861" y="2011"/>
                      <a:pt x="861" y="2011"/>
                      <a:pt x="861" y="2011"/>
                    </a:cubicBezTo>
                    <a:cubicBezTo>
                      <a:pt x="866" y="2011"/>
                      <a:pt x="866" y="2011"/>
                      <a:pt x="866" y="2011"/>
                    </a:cubicBezTo>
                    <a:cubicBezTo>
                      <a:pt x="870" y="2011"/>
                      <a:pt x="874" y="2009"/>
                      <a:pt x="875" y="2005"/>
                    </a:cubicBezTo>
                    <a:cubicBezTo>
                      <a:pt x="877" y="1999"/>
                      <a:pt x="877" y="1999"/>
                      <a:pt x="877" y="1999"/>
                    </a:cubicBezTo>
                    <a:cubicBezTo>
                      <a:pt x="881" y="1986"/>
                      <a:pt x="881" y="1986"/>
                      <a:pt x="881" y="1986"/>
                    </a:cubicBezTo>
                    <a:cubicBezTo>
                      <a:pt x="882" y="1983"/>
                      <a:pt x="882" y="1980"/>
                      <a:pt x="880" y="1978"/>
                    </a:cubicBezTo>
                    <a:cubicBezTo>
                      <a:pt x="877" y="1974"/>
                      <a:pt x="877" y="1974"/>
                      <a:pt x="877" y="1974"/>
                    </a:cubicBezTo>
                    <a:cubicBezTo>
                      <a:pt x="877" y="1955"/>
                      <a:pt x="877" y="1955"/>
                      <a:pt x="877" y="1955"/>
                    </a:cubicBezTo>
                    <a:cubicBezTo>
                      <a:pt x="881" y="1951"/>
                      <a:pt x="881" y="1951"/>
                      <a:pt x="881" y="1951"/>
                    </a:cubicBezTo>
                    <a:cubicBezTo>
                      <a:pt x="883" y="1951"/>
                      <a:pt x="883" y="1951"/>
                      <a:pt x="883" y="1951"/>
                    </a:cubicBezTo>
                    <a:cubicBezTo>
                      <a:pt x="885" y="1951"/>
                      <a:pt x="888" y="1950"/>
                      <a:pt x="889" y="1948"/>
                    </a:cubicBezTo>
                    <a:cubicBezTo>
                      <a:pt x="894" y="1944"/>
                      <a:pt x="894" y="1944"/>
                      <a:pt x="894" y="1944"/>
                    </a:cubicBezTo>
                    <a:cubicBezTo>
                      <a:pt x="896" y="1942"/>
                      <a:pt x="897" y="1939"/>
                      <a:pt x="896" y="1936"/>
                    </a:cubicBezTo>
                    <a:cubicBezTo>
                      <a:pt x="892" y="1891"/>
                      <a:pt x="892" y="1891"/>
                      <a:pt x="892" y="1891"/>
                    </a:cubicBezTo>
                    <a:cubicBezTo>
                      <a:pt x="892" y="1891"/>
                      <a:pt x="892" y="1890"/>
                      <a:pt x="892" y="1890"/>
                    </a:cubicBezTo>
                    <a:cubicBezTo>
                      <a:pt x="890" y="1882"/>
                      <a:pt x="890" y="1882"/>
                      <a:pt x="890" y="1882"/>
                    </a:cubicBezTo>
                    <a:cubicBezTo>
                      <a:pt x="890" y="1877"/>
                      <a:pt x="890" y="1877"/>
                      <a:pt x="890" y="1877"/>
                    </a:cubicBezTo>
                    <a:cubicBezTo>
                      <a:pt x="890" y="1876"/>
                      <a:pt x="890" y="1875"/>
                      <a:pt x="889" y="1874"/>
                    </a:cubicBezTo>
                    <a:cubicBezTo>
                      <a:pt x="886" y="1865"/>
                      <a:pt x="886" y="1865"/>
                      <a:pt x="886" y="1865"/>
                    </a:cubicBezTo>
                    <a:cubicBezTo>
                      <a:pt x="886" y="1856"/>
                      <a:pt x="886" y="1856"/>
                      <a:pt x="886" y="1856"/>
                    </a:cubicBezTo>
                    <a:cubicBezTo>
                      <a:pt x="886" y="1855"/>
                      <a:pt x="886" y="1854"/>
                      <a:pt x="885" y="1853"/>
                    </a:cubicBezTo>
                    <a:cubicBezTo>
                      <a:pt x="882" y="1842"/>
                      <a:pt x="882" y="1842"/>
                      <a:pt x="882" y="1842"/>
                    </a:cubicBezTo>
                    <a:cubicBezTo>
                      <a:pt x="882" y="1838"/>
                      <a:pt x="882" y="1838"/>
                      <a:pt x="882" y="1838"/>
                    </a:cubicBezTo>
                    <a:cubicBezTo>
                      <a:pt x="882" y="1836"/>
                      <a:pt x="881" y="1835"/>
                      <a:pt x="881" y="1833"/>
                    </a:cubicBezTo>
                    <a:cubicBezTo>
                      <a:pt x="877" y="1827"/>
                      <a:pt x="877" y="1827"/>
                      <a:pt x="877" y="1827"/>
                    </a:cubicBezTo>
                    <a:cubicBezTo>
                      <a:pt x="877" y="1813"/>
                      <a:pt x="877" y="1813"/>
                      <a:pt x="877" y="1813"/>
                    </a:cubicBezTo>
                    <a:cubicBezTo>
                      <a:pt x="877" y="1813"/>
                      <a:pt x="877" y="1813"/>
                      <a:pt x="877" y="1812"/>
                    </a:cubicBezTo>
                    <a:cubicBezTo>
                      <a:pt x="851" y="1649"/>
                      <a:pt x="851" y="1649"/>
                      <a:pt x="851" y="1649"/>
                    </a:cubicBezTo>
                    <a:cubicBezTo>
                      <a:pt x="853" y="1639"/>
                      <a:pt x="853" y="1639"/>
                      <a:pt x="853" y="1639"/>
                    </a:cubicBezTo>
                    <a:cubicBezTo>
                      <a:pt x="853" y="1639"/>
                      <a:pt x="853" y="1638"/>
                      <a:pt x="853" y="1637"/>
                    </a:cubicBezTo>
                    <a:cubicBezTo>
                      <a:pt x="847" y="1529"/>
                      <a:pt x="847" y="1529"/>
                      <a:pt x="847" y="1529"/>
                    </a:cubicBezTo>
                    <a:cubicBezTo>
                      <a:pt x="851" y="1516"/>
                      <a:pt x="851" y="1516"/>
                      <a:pt x="851" y="1516"/>
                    </a:cubicBezTo>
                    <a:cubicBezTo>
                      <a:pt x="852" y="1513"/>
                      <a:pt x="851" y="1511"/>
                      <a:pt x="850" y="1508"/>
                    </a:cubicBezTo>
                    <a:cubicBezTo>
                      <a:pt x="842" y="1495"/>
                      <a:pt x="842" y="1495"/>
                      <a:pt x="842" y="1495"/>
                    </a:cubicBezTo>
                    <a:cubicBezTo>
                      <a:pt x="839" y="1483"/>
                      <a:pt x="839" y="1483"/>
                      <a:pt x="839" y="1483"/>
                    </a:cubicBezTo>
                    <a:cubicBezTo>
                      <a:pt x="865" y="1370"/>
                      <a:pt x="865" y="1370"/>
                      <a:pt x="865" y="1370"/>
                    </a:cubicBezTo>
                    <a:cubicBezTo>
                      <a:pt x="865" y="1368"/>
                      <a:pt x="865" y="1367"/>
                      <a:pt x="865" y="1366"/>
                    </a:cubicBezTo>
                    <a:cubicBezTo>
                      <a:pt x="856" y="1327"/>
                      <a:pt x="856" y="1327"/>
                      <a:pt x="856" y="1327"/>
                    </a:cubicBezTo>
                    <a:cubicBezTo>
                      <a:pt x="856" y="1324"/>
                      <a:pt x="853" y="1321"/>
                      <a:pt x="850" y="1320"/>
                    </a:cubicBezTo>
                    <a:cubicBezTo>
                      <a:pt x="836" y="1315"/>
                      <a:pt x="836" y="1315"/>
                      <a:pt x="836" y="1315"/>
                    </a:cubicBezTo>
                    <a:cubicBezTo>
                      <a:pt x="826" y="1287"/>
                      <a:pt x="826" y="1287"/>
                      <a:pt x="826" y="1287"/>
                    </a:cubicBezTo>
                    <a:cubicBezTo>
                      <a:pt x="846" y="1268"/>
                      <a:pt x="846" y="1268"/>
                      <a:pt x="846" y="1268"/>
                    </a:cubicBezTo>
                    <a:cubicBezTo>
                      <a:pt x="847" y="1268"/>
                      <a:pt x="847" y="1268"/>
                      <a:pt x="847" y="1268"/>
                    </a:cubicBezTo>
                    <a:cubicBezTo>
                      <a:pt x="852" y="1268"/>
                      <a:pt x="855" y="1265"/>
                      <a:pt x="856" y="1261"/>
                    </a:cubicBezTo>
                    <a:cubicBezTo>
                      <a:pt x="865" y="1221"/>
                      <a:pt x="865" y="1221"/>
                      <a:pt x="865" y="1221"/>
                    </a:cubicBezTo>
                    <a:cubicBezTo>
                      <a:pt x="865" y="1220"/>
                      <a:pt x="865" y="1220"/>
                      <a:pt x="865" y="1219"/>
                    </a:cubicBezTo>
                    <a:cubicBezTo>
                      <a:pt x="865" y="1190"/>
                      <a:pt x="865" y="1190"/>
                      <a:pt x="865" y="1190"/>
                    </a:cubicBezTo>
                    <a:cubicBezTo>
                      <a:pt x="865" y="1188"/>
                      <a:pt x="865" y="1187"/>
                      <a:pt x="864" y="1186"/>
                    </a:cubicBezTo>
                    <a:cubicBezTo>
                      <a:pt x="862" y="1179"/>
                      <a:pt x="862" y="1179"/>
                      <a:pt x="862" y="1179"/>
                    </a:cubicBezTo>
                    <a:cubicBezTo>
                      <a:pt x="880" y="1143"/>
                      <a:pt x="880" y="1143"/>
                      <a:pt x="880" y="1143"/>
                    </a:cubicBezTo>
                    <a:cubicBezTo>
                      <a:pt x="883" y="1138"/>
                      <a:pt x="883" y="1138"/>
                      <a:pt x="883" y="1138"/>
                    </a:cubicBezTo>
                    <a:cubicBezTo>
                      <a:pt x="897" y="1128"/>
                      <a:pt x="897" y="1128"/>
                      <a:pt x="897" y="1128"/>
                    </a:cubicBezTo>
                    <a:cubicBezTo>
                      <a:pt x="897" y="1128"/>
                      <a:pt x="897" y="1128"/>
                      <a:pt x="897" y="1128"/>
                    </a:cubicBezTo>
                    <a:cubicBezTo>
                      <a:pt x="898" y="1129"/>
                      <a:pt x="899" y="1129"/>
                      <a:pt x="900" y="1129"/>
                    </a:cubicBezTo>
                    <a:cubicBezTo>
                      <a:pt x="902" y="1129"/>
                      <a:pt x="903" y="1129"/>
                      <a:pt x="905" y="1128"/>
                    </a:cubicBezTo>
                    <a:cubicBezTo>
                      <a:pt x="907" y="1127"/>
                      <a:pt x="909" y="1125"/>
                      <a:pt x="910" y="1122"/>
                    </a:cubicBezTo>
                    <a:cubicBezTo>
                      <a:pt x="930" y="1052"/>
                      <a:pt x="930" y="1052"/>
                      <a:pt x="930" y="1052"/>
                    </a:cubicBezTo>
                    <a:cubicBezTo>
                      <a:pt x="967" y="973"/>
                      <a:pt x="967" y="973"/>
                      <a:pt x="967" y="973"/>
                    </a:cubicBezTo>
                    <a:cubicBezTo>
                      <a:pt x="998" y="911"/>
                      <a:pt x="998" y="911"/>
                      <a:pt x="998" y="911"/>
                    </a:cubicBezTo>
                    <a:cubicBezTo>
                      <a:pt x="1012" y="889"/>
                      <a:pt x="1012" y="889"/>
                      <a:pt x="1012" y="889"/>
                    </a:cubicBezTo>
                    <a:cubicBezTo>
                      <a:pt x="1013" y="888"/>
                      <a:pt x="1013" y="887"/>
                      <a:pt x="1013" y="885"/>
                    </a:cubicBezTo>
                    <a:cubicBezTo>
                      <a:pt x="1027" y="805"/>
                      <a:pt x="1027" y="805"/>
                      <a:pt x="1027" y="805"/>
                    </a:cubicBezTo>
                    <a:cubicBezTo>
                      <a:pt x="1027" y="804"/>
                      <a:pt x="1027" y="804"/>
                      <a:pt x="1027" y="803"/>
                    </a:cubicBezTo>
                    <a:cubicBezTo>
                      <a:pt x="1027" y="784"/>
                      <a:pt x="1027" y="784"/>
                      <a:pt x="1027" y="784"/>
                    </a:cubicBezTo>
                    <a:cubicBezTo>
                      <a:pt x="1035" y="767"/>
                      <a:pt x="1035" y="767"/>
                      <a:pt x="1035" y="767"/>
                    </a:cubicBezTo>
                    <a:cubicBezTo>
                      <a:pt x="1035" y="766"/>
                      <a:pt x="1035" y="765"/>
                      <a:pt x="1036" y="764"/>
                    </a:cubicBezTo>
                    <a:cubicBezTo>
                      <a:pt x="1042" y="686"/>
                      <a:pt x="1042" y="686"/>
                      <a:pt x="1042" y="686"/>
                    </a:cubicBezTo>
                    <a:cubicBezTo>
                      <a:pt x="1042" y="685"/>
                      <a:pt x="1042" y="684"/>
                      <a:pt x="1042" y="683"/>
                    </a:cubicBezTo>
                    <a:cubicBezTo>
                      <a:pt x="1042" y="683"/>
                      <a:pt x="1042" y="683"/>
                      <a:pt x="1042" y="683"/>
                    </a:cubicBezTo>
                    <a:cubicBezTo>
                      <a:pt x="1042" y="682"/>
                      <a:pt x="1041" y="682"/>
                      <a:pt x="1041" y="682"/>
                    </a:cubicBezTo>
                    <a:cubicBezTo>
                      <a:pt x="1041" y="682"/>
                      <a:pt x="1041" y="682"/>
                      <a:pt x="1041" y="682"/>
                    </a:cubicBezTo>
                    <a:cubicBezTo>
                      <a:pt x="1041" y="682"/>
                      <a:pt x="1041" y="682"/>
                      <a:pt x="1041" y="682"/>
                    </a:cubicBezTo>
                    <a:cubicBezTo>
                      <a:pt x="1041" y="682"/>
                      <a:pt x="1041" y="682"/>
                      <a:pt x="1041" y="682"/>
                    </a:cubicBezTo>
                    <a:cubicBezTo>
                      <a:pt x="1041" y="682"/>
                      <a:pt x="1041" y="681"/>
                      <a:pt x="1041" y="681"/>
                    </a:cubicBezTo>
                    <a:cubicBezTo>
                      <a:pt x="1041" y="681"/>
                      <a:pt x="1041" y="681"/>
                      <a:pt x="1041" y="681"/>
                    </a:cubicBezTo>
                    <a:cubicBezTo>
                      <a:pt x="1041" y="681"/>
                      <a:pt x="1041" y="681"/>
                      <a:pt x="1041" y="681"/>
                    </a:cubicBezTo>
                    <a:cubicBezTo>
                      <a:pt x="1041" y="681"/>
                      <a:pt x="1041" y="681"/>
                      <a:pt x="1041" y="681"/>
                    </a:cubicBezTo>
                    <a:cubicBezTo>
                      <a:pt x="1041" y="681"/>
                      <a:pt x="1041" y="681"/>
                      <a:pt x="1041" y="681"/>
                    </a:cubicBezTo>
                    <a:cubicBezTo>
                      <a:pt x="1041" y="680"/>
                      <a:pt x="1041" y="680"/>
                      <a:pt x="1041" y="680"/>
                    </a:cubicBezTo>
                    <a:cubicBezTo>
                      <a:pt x="1041" y="680"/>
                      <a:pt x="1041" y="680"/>
                      <a:pt x="1041" y="680"/>
                    </a:cubicBezTo>
                    <a:cubicBezTo>
                      <a:pt x="1041" y="680"/>
                      <a:pt x="1040" y="680"/>
                      <a:pt x="1040" y="680"/>
                    </a:cubicBezTo>
                    <a:cubicBezTo>
                      <a:pt x="1040" y="680"/>
                      <a:pt x="1040" y="680"/>
                      <a:pt x="1040" y="680"/>
                    </a:cubicBezTo>
                    <a:cubicBezTo>
                      <a:pt x="1040" y="680"/>
                      <a:pt x="1040" y="680"/>
                      <a:pt x="1040" y="680"/>
                    </a:cubicBezTo>
                    <a:cubicBezTo>
                      <a:pt x="1040" y="679"/>
                      <a:pt x="1040" y="679"/>
                      <a:pt x="1040" y="679"/>
                    </a:cubicBezTo>
                    <a:cubicBezTo>
                      <a:pt x="1040" y="679"/>
                      <a:pt x="1040" y="679"/>
                      <a:pt x="1040" y="679"/>
                    </a:cubicBezTo>
                    <a:cubicBezTo>
                      <a:pt x="1040" y="679"/>
                      <a:pt x="1040" y="679"/>
                      <a:pt x="1040" y="679"/>
                    </a:cubicBezTo>
                    <a:cubicBezTo>
                      <a:pt x="1038" y="677"/>
                      <a:pt x="1036" y="676"/>
                      <a:pt x="1033" y="675"/>
                    </a:cubicBezTo>
                    <a:cubicBezTo>
                      <a:pt x="1033" y="675"/>
                      <a:pt x="1033" y="675"/>
                      <a:pt x="1033" y="675"/>
                    </a:cubicBezTo>
                    <a:cubicBezTo>
                      <a:pt x="1033" y="675"/>
                      <a:pt x="1033" y="675"/>
                      <a:pt x="1033" y="675"/>
                    </a:cubicBezTo>
                    <a:cubicBezTo>
                      <a:pt x="1033" y="675"/>
                      <a:pt x="1033" y="675"/>
                      <a:pt x="1033" y="675"/>
                    </a:cubicBezTo>
                    <a:cubicBezTo>
                      <a:pt x="1033" y="675"/>
                      <a:pt x="1033" y="675"/>
                      <a:pt x="1033" y="675"/>
                    </a:cubicBezTo>
                    <a:cubicBezTo>
                      <a:pt x="1033" y="675"/>
                      <a:pt x="1032" y="675"/>
                      <a:pt x="1032" y="675"/>
                    </a:cubicBezTo>
                    <a:cubicBezTo>
                      <a:pt x="1030" y="675"/>
                      <a:pt x="1028" y="676"/>
                      <a:pt x="1026" y="677"/>
                    </a:cubicBezTo>
                    <a:cubicBezTo>
                      <a:pt x="960" y="728"/>
                      <a:pt x="960" y="728"/>
                      <a:pt x="960" y="728"/>
                    </a:cubicBezTo>
                    <a:cubicBezTo>
                      <a:pt x="916" y="721"/>
                      <a:pt x="916" y="721"/>
                      <a:pt x="916" y="721"/>
                    </a:cubicBezTo>
                    <a:cubicBezTo>
                      <a:pt x="879" y="683"/>
                      <a:pt x="879" y="683"/>
                      <a:pt x="879" y="683"/>
                    </a:cubicBezTo>
                    <a:cubicBezTo>
                      <a:pt x="878" y="681"/>
                      <a:pt x="876" y="680"/>
                      <a:pt x="875" y="680"/>
                    </a:cubicBezTo>
                    <a:cubicBezTo>
                      <a:pt x="791" y="655"/>
                      <a:pt x="791" y="655"/>
                      <a:pt x="791" y="655"/>
                    </a:cubicBezTo>
                    <a:cubicBezTo>
                      <a:pt x="790" y="655"/>
                      <a:pt x="789" y="654"/>
                      <a:pt x="788" y="654"/>
                    </a:cubicBezTo>
                    <a:cubicBezTo>
                      <a:pt x="660" y="654"/>
                      <a:pt x="660" y="654"/>
                      <a:pt x="660" y="654"/>
                    </a:cubicBezTo>
                    <a:cubicBezTo>
                      <a:pt x="652" y="639"/>
                      <a:pt x="652" y="639"/>
                      <a:pt x="652" y="639"/>
                    </a:cubicBezTo>
                    <a:cubicBezTo>
                      <a:pt x="651" y="636"/>
                      <a:pt x="648" y="634"/>
                      <a:pt x="644" y="634"/>
                    </a:cubicBezTo>
                    <a:cubicBezTo>
                      <a:pt x="632" y="634"/>
                      <a:pt x="632" y="634"/>
                      <a:pt x="632" y="634"/>
                    </a:cubicBezTo>
                    <a:cubicBezTo>
                      <a:pt x="542" y="581"/>
                      <a:pt x="542" y="581"/>
                      <a:pt x="542" y="581"/>
                    </a:cubicBezTo>
                    <a:cubicBezTo>
                      <a:pt x="540" y="581"/>
                      <a:pt x="539" y="580"/>
                      <a:pt x="537" y="580"/>
                    </a:cubicBezTo>
                    <a:cubicBezTo>
                      <a:pt x="537" y="580"/>
                      <a:pt x="536" y="580"/>
                      <a:pt x="536" y="580"/>
                    </a:cubicBezTo>
                    <a:cubicBezTo>
                      <a:pt x="511" y="584"/>
                      <a:pt x="511" y="584"/>
                      <a:pt x="511" y="584"/>
                    </a:cubicBezTo>
                    <a:cubicBezTo>
                      <a:pt x="491" y="571"/>
                      <a:pt x="491" y="571"/>
                      <a:pt x="491" y="571"/>
                    </a:cubicBezTo>
                    <a:cubicBezTo>
                      <a:pt x="493" y="563"/>
                      <a:pt x="493" y="563"/>
                      <a:pt x="493" y="563"/>
                    </a:cubicBezTo>
                    <a:cubicBezTo>
                      <a:pt x="494" y="560"/>
                      <a:pt x="493" y="558"/>
                      <a:pt x="492" y="556"/>
                    </a:cubicBezTo>
                    <a:cubicBezTo>
                      <a:pt x="491" y="553"/>
                      <a:pt x="489" y="552"/>
                      <a:pt x="486" y="551"/>
                    </a:cubicBezTo>
                    <a:cubicBezTo>
                      <a:pt x="403" y="530"/>
                      <a:pt x="403" y="530"/>
                      <a:pt x="403" y="530"/>
                    </a:cubicBezTo>
                    <a:cubicBezTo>
                      <a:pt x="347" y="465"/>
                      <a:pt x="347" y="465"/>
                      <a:pt x="347" y="465"/>
                    </a:cubicBezTo>
                    <a:cubicBezTo>
                      <a:pt x="314" y="361"/>
                      <a:pt x="314" y="361"/>
                      <a:pt x="314" y="361"/>
                    </a:cubicBezTo>
                    <a:cubicBezTo>
                      <a:pt x="313" y="360"/>
                      <a:pt x="313" y="359"/>
                      <a:pt x="312" y="358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51" y="192"/>
                      <a:pt x="251" y="192"/>
                      <a:pt x="251" y="192"/>
                    </a:cubicBezTo>
                    <a:cubicBezTo>
                      <a:pt x="251" y="192"/>
                      <a:pt x="251" y="192"/>
                      <a:pt x="251" y="192"/>
                    </a:cubicBezTo>
                    <a:cubicBezTo>
                      <a:pt x="232" y="99"/>
                      <a:pt x="232" y="99"/>
                      <a:pt x="232" y="99"/>
                    </a:cubicBezTo>
                    <a:cubicBezTo>
                      <a:pt x="232" y="98"/>
                      <a:pt x="231" y="96"/>
                      <a:pt x="231" y="95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87" y="36"/>
                      <a:pt x="186" y="36"/>
                      <a:pt x="185" y="35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3" y="5"/>
                      <a:pt x="143" y="4"/>
                      <a:pt x="143" y="4"/>
                    </a:cubicBezTo>
                    <a:cubicBezTo>
                      <a:pt x="141" y="2"/>
                      <a:pt x="139" y="1"/>
                      <a:pt x="136" y="0"/>
                    </a:cubicBezTo>
                    <a:cubicBezTo>
                      <a:pt x="136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11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4" y="3363"/>
                <a:ext cx="6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2" name="Freeform 12"/>
              <p:cNvSpPr>
                <a:spLocks noEditPoints="1"/>
              </p:cNvSpPr>
              <p:nvPr/>
            </p:nvSpPr>
            <p:spPr bwMode="auto">
              <a:xfrm>
                <a:off x="2692" y="3364"/>
                <a:ext cx="651" cy="439"/>
              </a:xfrm>
              <a:custGeom>
                <a:avLst/>
                <a:gdLst>
                  <a:gd name="T0" fmla="*/ 1302 w 1330"/>
                  <a:gd name="T1" fmla="*/ 675 h 931"/>
                  <a:gd name="T2" fmla="*/ 1296 w 1330"/>
                  <a:gd name="T3" fmla="*/ 670 h 931"/>
                  <a:gd name="T4" fmla="*/ 1267 w 1330"/>
                  <a:gd name="T5" fmla="*/ 603 h 931"/>
                  <a:gd name="T6" fmla="*/ 1225 w 1330"/>
                  <a:gd name="T7" fmla="*/ 473 h 931"/>
                  <a:gd name="T8" fmla="*/ 0 w 1330"/>
                  <a:gd name="T9" fmla="*/ 328 h 931"/>
                  <a:gd name="T10" fmla="*/ 59 w 1330"/>
                  <a:gd name="T11" fmla="*/ 395 h 931"/>
                  <a:gd name="T12" fmla="*/ 111 w 1330"/>
                  <a:gd name="T13" fmla="*/ 454 h 931"/>
                  <a:gd name="T14" fmla="*/ 141 w 1330"/>
                  <a:gd name="T15" fmla="*/ 475 h 931"/>
                  <a:gd name="T16" fmla="*/ 283 w 1330"/>
                  <a:gd name="T17" fmla="*/ 563 h 931"/>
                  <a:gd name="T18" fmla="*/ 325 w 1330"/>
                  <a:gd name="T19" fmla="*/ 600 h 931"/>
                  <a:gd name="T20" fmla="*/ 491 w 1330"/>
                  <a:gd name="T21" fmla="*/ 667 h 931"/>
                  <a:gd name="T22" fmla="*/ 701 w 1330"/>
                  <a:gd name="T23" fmla="*/ 746 h 931"/>
                  <a:gd name="T24" fmla="*/ 743 w 1330"/>
                  <a:gd name="T25" fmla="*/ 786 h 931"/>
                  <a:gd name="T26" fmla="*/ 912 w 1330"/>
                  <a:gd name="T27" fmla="*/ 832 h 931"/>
                  <a:gd name="T28" fmla="*/ 1055 w 1330"/>
                  <a:gd name="T29" fmla="*/ 862 h 931"/>
                  <a:gd name="T30" fmla="*/ 1144 w 1330"/>
                  <a:gd name="T31" fmla="*/ 889 h 931"/>
                  <a:gd name="T32" fmla="*/ 1184 w 1330"/>
                  <a:gd name="T33" fmla="*/ 928 h 931"/>
                  <a:gd name="T34" fmla="*/ 1164 w 1330"/>
                  <a:gd name="T35" fmla="*/ 882 h 931"/>
                  <a:gd name="T36" fmla="*/ 1071 w 1330"/>
                  <a:gd name="T37" fmla="*/ 849 h 931"/>
                  <a:gd name="T38" fmla="*/ 882 w 1330"/>
                  <a:gd name="T39" fmla="*/ 803 h 931"/>
                  <a:gd name="T40" fmla="*/ 749 w 1330"/>
                  <a:gd name="T41" fmla="*/ 767 h 931"/>
                  <a:gd name="T42" fmla="*/ 703 w 1330"/>
                  <a:gd name="T43" fmla="*/ 725 h 931"/>
                  <a:gd name="T44" fmla="*/ 536 w 1330"/>
                  <a:gd name="T45" fmla="*/ 660 h 931"/>
                  <a:gd name="T46" fmla="*/ 385 w 1330"/>
                  <a:gd name="T47" fmla="*/ 603 h 931"/>
                  <a:gd name="T48" fmla="*/ 304 w 1330"/>
                  <a:gd name="T49" fmla="*/ 562 h 931"/>
                  <a:gd name="T50" fmla="*/ 172 w 1330"/>
                  <a:gd name="T51" fmla="*/ 476 h 931"/>
                  <a:gd name="T52" fmla="*/ 111 w 1330"/>
                  <a:gd name="T53" fmla="*/ 429 h 931"/>
                  <a:gd name="T54" fmla="*/ 63 w 1330"/>
                  <a:gd name="T55" fmla="*/ 376 h 931"/>
                  <a:gd name="T56" fmla="*/ 12 w 1330"/>
                  <a:gd name="T57" fmla="*/ 313 h 931"/>
                  <a:gd name="T58" fmla="*/ 1158 w 1330"/>
                  <a:gd name="T59" fmla="*/ 302 h 931"/>
                  <a:gd name="T60" fmla="*/ 1115 w 1330"/>
                  <a:gd name="T61" fmla="*/ 271 h 931"/>
                  <a:gd name="T62" fmla="*/ 1108 w 1330"/>
                  <a:gd name="T63" fmla="*/ 250 h 931"/>
                  <a:gd name="T64" fmla="*/ 31 w 1330"/>
                  <a:gd name="T65" fmla="*/ 228 h 931"/>
                  <a:gd name="T66" fmla="*/ 1048 w 1330"/>
                  <a:gd name="T67" fmla="*/ 204 h 931"/>
                  <a:gd name="T68" fmla="*/ 250 w 1330"/>
                  <a:gd name="T69" fmla="*/ 139 h 931"/>
                  <a:gd name="T70" fmla="*/ 1006 w 1330"/>
                  <a:gd name="T71" fmla="*/ 157 h 931"/>
                  <a:gd name="T72" fmla="*/ 995 w 1330"/>
                  <a:gd name="T73" fmla="*/ 138 h 931"/>
                  <a:gd name="T74" fmla="*/ 285 w 1330"/>
                  <a:gd name="T75" fmla="*/ 134 h 931"/>
                  <a:gd name="T76" fmla="*/ 622 w 1330"/>
                  <a:gd name="T77" fmla="*/ 128 h 931"/>
                  <a:gd name="T78" fmla="*/ 958 w 1330"/>
                  <a:gd name="T79" fmla="*/ 113 h 931"/>
                  <a:gd name="T80" fmla="*/ 105 w 1330"/>
                  <a:gd name="T81" fmla="*/ 184 h 931"/>
                  <a:gd name="T82" fmla="*/ 106 w 1330"/>
                  <a:gd name="T83" fmla="*/ 202 h 931"/>
                  <a:gd name="T84" fmla="*/ 137 w 1330"/>
                  <a:gd name="T85" fmla="*/ 80 h 931"/>
                  <a:gd name="T86" fmla="*/ 633 w 1330"/>
                  <a:gd name="T87" fmla="*/ 162 h 931"/>
                  <a:gd name="T88" fmla="*/ 733 w 1330"/>
                  <a:gd name="T89" fmla="*/ 92 h 931"/>
                  <a:gd name="T90" fmla="*/ 778 w 1330"/>
                  <a:gd name="T91" fmla="*/ 77 h 931"/>
                  <a:gd name="T92" fmla="*/ 766 w 1330"/>
                  <a:gd name="T93" fmla="*/ 83 h 931"/>
                  <a:gd name="T94" fmla="*/ 806 w 1330"/>
                  <a:gd name="T95" fmla="*/ 60 h 931"/>
                  <a:gd name="T96" fmla="*/ 951 w 1330"/>
                  <a:gd name="T97" fmla="*/ 118 h 931"/>
                  <a:gd name="T98" fmla="*/ 892 w 1330"/>
                  <a:gd name="T99" fmla="*/ 76 h 931"/>
                  <a:gd name="T100" fmla="*/ 843 w 1330"/>
                  <a:gd name="T101" fmla="*/ 24 h 931"/>
                  <a:gd name="T102" fmla="*/ 841 w 1330"/>
                  <a:gd name="T103" fmla="*/ 34 h 931"/>
                  <a:gd name="T104" fmla="*/ 532 w 1330"/>
                  <a:gd name="T105" fmla="*/ 15 h 931"/>
                  <a:gd name="T106" fmla="*/ 537 w 1330"/>
                  <a:gd name="T107" fmla="*/ 7 h 931"/>
                  <a:gd name="T108" fmla="*/ 501 w 1330"/>
                  <a:gd name="T109" fmla="*/ 6 h 931"/>
                  <a:gd name="T110" fmla="*/ 511 w 1330"/>
                  <a:gd name="T111" fmla="*/ 64 h 931"/>
                  <a:gd name="T112" fmla="*/ 548 w 1330"/>
                  <a:gd name="T113" fmla="*/ 170 h 931"/>
                  <a:gd name="T114" fmla="*/ 541 w 1330"/>
                  <a:gd name="T115" fmla="*/ 189 h 931"/>
                  <a:gd name="T116" fmla="*/ 513 w 1330"/>
                  <a:gd name="T117" fmla="*/ 76 h 931"/>
                  <a:gd name="T118" fmla="*/ 509 w 1330"/>
                  <a:gd name="T119" fmla="*/ 34 h 931"/>
                  <a:gd name="T120" fmla="*/ 575 w 1330"/>
                  <a:gd name="T121" fmla="*/ 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30" h="931">
                    <a:moveTo>
                      <a:pt x="1248" y="809"/>
                    </a:moveTo>
                    <a:cubicBezTo>
                      <a:pt x="1248" y="810"/>
                      <a:pt x="1248" y="811"/>
                      <a:pt x="1249" y="812"/>
                    </a:cubicBezTo>
                    <a:cubicBezTo>
                      <a:pt x="1253" y="820"/>
                      <a:pt x="1253" y="820"/>
                      <a:pt x="1253" y="820"/>
                    </a:cubicBezTo>
                    <a:cubicBezTo>
                      <a:pt x="1248" y="811"/>
                      <a:pt x="1248" y="811"/>
                      <a:pt x="1248" y="811"/>
                    </a:cubicBezTo>
                    <a:cubicBezTo>
                      <a:pt x="1248" y="810"/>
                      <a:pt x="1248" y="809"/>
                      <a:pt x="1248" y="809"/>
                    </a:cubicBezTo>
                    <a:moveTo>
                      <a:pt x="1278" y="645"/>
                    </a:moveTo>
                    <a:cubicBezTo>
                      <a:pt x="1278" y="646"/>
                      <a:pt x="1279" y="646"/>
                      <a:pt x="1279" y="647"/>
                    </a:cubicBezTo>
                    <a:cubicBezTo>
                      <a:pt x="1287" y="657"/>
                      <a:pt x="1287" y="657"/>
                      <a:pt x="1287" y="657"/>
                    </a:cubicBezTo>
                    <a:cubicBezTo>
                      <a:pt x="1296" y="671"/>
                      <a:pt x="1296" y="671"/>
                      <a:pt x="1296" y="671"/>
                    </a:cubicBezTo>
                    <a:cubicBezTo>
                      <a:pt x="1298" y="673"/>
                      <a:pt x="1300" y="675"/>
                      <a:pt x="1302" y="675"/>
                    </a:cubicBezTo>
                    <a:cubicBezTo>
                      <a:pt x="1303" y="676"/>
                      <a:pt x="1303" y="676"/>
                      <a:pt x="1304" y="676"/>
                    </a:cubicBezTo>
                    <a:cubicBezTo>
                      <a:pt x="1306" y="676"/>
                      <a:pt x="1308" y="675"/>
                      <a:pt x="1309" y="674"/>
                    </a:cubicBezTo>
                    <a:cubicBezTo>
                      <a:pt x="1309" y="674"/>
                      <a:pt x="1309" y="674"/>
                      <a:pt x="1309" y="674"/>
                    </a:cubicBezTo>
                    <a:cubicBezTo>
                      <a:pt x="1310" y="674"/>
                      <a:pt x="1310" y="675"/>
                      <a:pt x="1311" y="675"/>
                    </a:cubicBezTo>
                    <a:cubicBezTo>
                      <a:pt x="1330" y="683"/>
                      <a:pt x="1330" y="683"/>
                      <a:pt x="1330" y="683"/>
                    </a:cubicBezTo>
                    <a:cubicBezTo>
                      <a:pt x="1330" y="682"/>
                      <a:pt x="1330" y="682"/>
                      <a:pt x="1330" y="682"/>
                    </a:cubicBezTo>
                    <a:cubicBezTo>
                      <a:pt x="1311" y="673"/>
                      <a:pt x="1311" y="673"/>
                      <a:pt x="1311" y="673"/>
                    </a:cubicBezTo>
                    <a:cubicBezTo>
                      <a:pt x="1310" y="673"/>
                      <a:pt x="1310" y="672"/>
                      <a:pt x="1309" y="672"/>
                    </a:cubicBezTo>
                    <a:cubicBezTo>
                      <a:pt x="1308" y="673"/>
                      <a:pt x="1306" y="674"/>
                      <a:pt x="1304" y="674"/>
                    </a:cubicBezTo>
                    <a:cubicBezTo>
                      <a:pt x="1301" y="674"/>
                      <a:pt x="1298" y="672"/>
                      <a:pt x="1296" y="670"/>
                    </a:cubicBezTo>
                    <a:cubicBezTo>
                      <a:pt x="1286" y="655"/>
                      <a:pt x="1286" y="655"/>
                      <a:pt x="1286" y="655"/>
                    </a:cubicBezTo>
                    <a:cubicBezTo>
                      <a:pt x="1278" y="645"/>
                      <a:pt x="1278" y="645"/>
                      <a:pt x="1278" y="645"/>
                    </a:cubicBezTo>
                    <a:cubicBezTo>
                      <a:pt x="1278" y="645"/>
                      <a:pt x="1278" y="645"/>
                      <a:pt x="1278" y="645"/>
                    </a:cubicBezTo>
                    <a:moveTo>
                      <a:pt x="1240" y="582"/>
                    </a:moveTo>
                    <a:cubicBezTo>
                      <a:pt x="1241" y="594"/>
                      <a:pt x="1241" y="594"/>
                      <a:pt x="1241" y="594"/>
                    </a:cubicBezTo>
                    <a:cubicBezTo>
                      <a:pt x="1242" y="598"/>
                      <a:pt x="1245" y="601"/>
                      <a:pt x="1249" y="602"/>
                    </a:cubicBezTo>
                    <a:cubicBezTo>
                      <a:pt x="1269" y="606"/>
                      <a:pt x="1269" y="606"/>
                      <a:pt x="1269" y="606"/>
                    </a:cubicBezTo>
                    <a:cubicBezTo>
                      <a:pt x="1274" y="609"/>
                      <a:pt x="1274" y="609"/>
                      <a:pt x="1274" y="609"/>
                    </a:cubicBezTo>
                    <a:cubicBezTo>
                      <a:pt x="1274" y="607"/>
                      <a:pt x="1274" y="607"/>
                      <a:pt x="1274" y="607"/>
                    </a:cubicBezTo>
                    <a:cubicBezTo>
                      <a:pt x="1267" y="603"/>
                      <a:pt x="1267" y="603"/>
                      <a:pt x="1267" y="603"/>
                    </a:cubicBezTo>
                    <a:cubicBezTo>
                      <a:pt x="1249" y="599"/>
                      <a:pt x="1249" y="599"/>
                      <a:pt x="1249" y="599"/>
                    </a:cubicBezTo>
                    <a:cubicBezTo>
                      <a:pt x="1245" y="598"/>
                      <a:pt x="1242" y="595"/>
                      <a:pt x="1241" y="591"/>
                    </a:cubicBezTo>
                    <a:cubicBezTo>
                      <a:pt x="1240" y="582"/>
                      <a:pt x="1240" y="582"/>
                      <a:pt x="1240" y="582"/>
                    </a:cubicBezTo>
                    <a:moveTo>
                      <a:pt x="1226" y="474"/>
                    </a:moveTo>
                    <a:cubicBezTo>
                      <a:pt x="1231" y="484"/>
                      <a:pt x="1231" y="484"/>
                      <a:pt x="1231" y="484"/>
                    </a:cubicBezTo>
                    <a:cubicBezTo>
                      <a:pt x="1231" y="483"/>
                      <a:pt x="1231" y="483"/>
                      <a:pt x="1231" y="483"/>
                    </a:cubicBezTo>
                    <a:cubicBezTo>
                      <a:pt x="1226" y="474"/>
                      <a:pt x="1226" y="474"/>
                      <a:pt x="1226" y="474"/>
                    </a:cubicBezTo>
                    <a:moveTo>
                      <a:pt x="1214" y="461"/>
                    </a:moveTo>
                    <a:cubicBezTo>
                      <a:pt x="1214" y="462"/>
                      <a:pt x="1215" y="463"/>
                      <a:pt x="1216" y="464"/>
                    </a:cubicBezTo>
                    <a:cubicBezTo>
                      <a:pt x="1225" y="473"/>
                      <a:pt x="1225" y="473"/>
                      <a:pt x="1225" y="473"/>
                    </a:cubicBezTo>
                    <a:cubicBezTo>
                      <a:pt x="1224" y="471"/>
                      <a:pt x="1224" y="471"/>
                      <a:pt x="1224" y="471"/>
                    </a:cubicBezTo>
                    <a:cubicBezTo>
                      <a:pt x="1215" y="462"/>
                      <a:pt x="1215" y="462"/>
                      <a:pt x="1215" y="462"/>
                    </a:cubicBezTo>
                    <a:cubicBezTo>
                      <a:pt x="1214" y="461"/>
                      <a:pt x="1214" y="461"/>
                      <a:pt x="1214" y="461"/>
                    </a:cubicBezTo>
                    <a:moveTo>
                      <a:pt x="1154" y="886"/>
                    </a:moveTo>
                    <a:cubicBezTo>
                      <a:pt x="1154" y="886"/>
                      <a:pt x="1154" y="886"/>
                      <a:pt x="1154" y="886"/>
                    </a:cubicBezTo>
                    <a:moveTo>
                      <a:pt x="12" y="313"/>
                    </a:moveTo>
                    <a:cubicBezTo>
                      <a:pt x="13" y="317"/>
                      <a:pt x="13" y="317"/>
                      <a:pt x="13" y="317"/>
                    </a:cubicBezTo>
                    <a:cubicBezTo>
                      <a:pt x="14" y="321"/>
                      <a:pt x="13" y="325"/>
                      <a:pt x="10" y="327"/>
                    </a:cubicBezTo>
                    <a:cubicBezTo>
                      <a:pt x="8" y="328"/>
                      <a:pt x="6" y="329"/>
                      <a:pt x="4" y="329"/>
                    </a:cubicBezTo>
                    <a:cubicBezTo>
                      <a:pt x="2" y="329"/>
                      <a:pt x="1" y="329"/>
                      <a:pt x="0" y="328"/>
                    </a:cubicBezTo>
                    <a:cubicBezTo>
                      <a:pt x="13" y="336"/>
                      <a:pt x="13" y="336"/>
                      <a:pt x="13" y="336"/>
                    </a:cubicBezTo>
                    <a:cubicBezTo>
                      <a:pt x="26" y="349"/>
                      <a:pt x="26" y="349"/>
                      <a:pt x="26" y="349"/>
                    </a:cubicBezTo>
                    <a:cubicBezTo>
                      <a:pt x="28" y="353"/>
                      <a:pt x="28" y="353"/>
                      <a:pt x="28" y="353"/>
                    </a:cubicBezTo>
                    <a:cubicBezTo>
                      <a:pt x="30" y="364"/>
                      <a:pt x="30" y="364"/>
                      <a:pt x="30" y="364"/>
                    </a:cubicBezTo>
                    <a:cubicBezTo>
                      <a:pt x="31" y="368"/>
                      <a:pt x="34" y="371"/>
                      <a:pt x="37" y="372"/>
                    </a:cubicBezTo>
                    <a:cubicBezTo>
                      <a:pt x="39" y="377"/>
                      <a:pt x="39" y="377"/>
                      <a:pt x="39" y="377"/>
                    </a:cubicBezTo>
                    <a:cubicBezTo>
                      <a:pt x="40" y="378"/>
                      <a:pt x="40" y="379"/>
                      <a:pt x="41" y="379"/>
                    </a:cubicBezTo>
                    <a:cubicBezTo>
                      <a:pt x="50" y="390"/>
                      <a:pt x="50" y="390"/>
                      <a:pt x="50" y="390"/>
                    </a:cubicBezTo>
                    <a:cubicBezTo>
                      <a:pt x="51" y="391"/>
                      <a:pt x="52" y="391"/>
                      <a:pt x="53" y="392"/>
                    </a:cubicBezTo>
                    <a:cubicBezTo>
                      <a:pt x="59" y="395"/>
                      <a:pt x="59" y="395"/>
                      <a:pt x="59" y="395"/>
                    </a:cubicBezTo>
                    <a:cubicBezTo>
                      <a:pt x="71" y="412"/>
                      <a:pt x="71" y="412"/>
                      <a:pt x="71" y="412"/>
                    </a:cubicBezTo>
                    <a:cubicBezTo>
                      <a:pt x="73" y="425"/>
                      <a:pt x="73" y="425"/>
                      <a:pt x="73" y="425"/>
                    </a:cubicBezTo>
                    <a:cubicBezTo>
                      <a:pt x="74" y="428"/>
                      <a:pt x="76" y="431"/>
                      <a:pt x="79" y="432"/>
                    </a:cubicBezTo>
                    <a:cubicBezTo>
                      <a:pt x="92" y="436"/>
                      <a:pt x="92" y="436"/>
                      <a:pt x="92" y="436"/>
                    </a:cubicBezTo>
                    <a:cubicBezTo>
                      <a:pt x="93" y="439"/>
                      <a:pt x="93" y="439"/>
                      <a:pt x="93" y="439"/>
                    </a:cubicBezTo>
                    <a:cubicBezTo>
                      <a:pt x="94" y="440"/>
                      <a:pt x="95" y="441"/>
                      <a:pt x="96" y="442"/>
                    </a:cubicBezTo>
                    <a:cubicBezTo>
                      <a:pt x="100" y="444"/>
                      <a:pt x="100" y="444"/>
                      <a:pt x="100" y="444"/>
                    </a:cubicBezTo>
                    <a:cubicBezTo>
                      <a:pt x="102" y="449"/>
                      <a:pt x="102" y="449"/>
                      <a:pt x="102" y="449"/>
                    </a:cubicBezTo>
                    <a:cubicBezTo>
                      <a:pt x="103" y="451"/>
                      <a:pt x="105" y="452"/>
                      <a:pt x="108" y="453"/>
                    </a:cubicBezTo>
                    <a:cubicBezTo>
                      <a:pt x="109" y="454"/>
                      <a:pt x="110" y="454"/>
                      <a:pt x="111" y="454"/>
                    </a:cubicBezTo>
                    <a:cubicBezTo>
                      <a:pt x="112" y="454"/>
                      <a:pt x="113" y="453"/>
                      <a:pt x="115" y="453"/>
                    </a:cubicBezTo>
                    <a:cubicBezTo>
                      <a:pt x="115" y="453"/>
                      <a:pt x="115" y="453"/>
                      <a:pt x="115" y="453"/>
                    </a:cubicBezTo>
                    <a:cubicBezTo>
                      <a:pt x="116" y="453"/>
                      <a:pt x="118" y="454"/>
                      <a:pt x="119" y="454"/>
                    </a:cubicBezTo>
                    <a:cubicBezTo>
                      <a:pt x="120" y="454"/>
                      <a:pt x="121" y="454"/>
                      <a:pt x="122" y="453"/>
                    </a:cubicBezTo>
                    <a:cubicBezTo>
                      <a:pt x="127" y="452"/>
                      <a:pt x="127" y="452"/>
                      <a:pt x="127" y="452"/>
                    </a:cubicBezTo>
                    <a:cubicBezTo>
                      <a:pt x="132" y="452"/>
                      <a:pt x="132" y="452"/>
                      <a:pt x="132" y="452"/>
                    </a:cubicBezTo>
                    <a:cubicBezTo>
                      <a:pt x="146" y="467"/>
                      <a:pt x="146" y="467"/>
                      <a:pt x="146" y="467"/>
                    </a:cubicBezTo>
                    <a:cubicBezTo>
                      <a:pt x="143" y="468"/>
                      <a:pt x="141" y="471"/>
                      <a:pt x="141" y="475"/>
                    </a:cubicBezTo>
                    <a:cubicBezTo>
                      <a:pt x="141" y="475"/>
                      <a:pt x="141" y="475"/>
                      <a:pt x="141" y="475"/>
                    </a:cubicBezTo>
                    <a:cubicBezTo>
                      <a:pt x="141" y="475"/>
                      <a:pt x="141" y="475"/>
                      <a:pt x="141" y="475"/>
                    </a:cubicBezTo>
                    <a:cubicBezTo>
                      <a:pt x="141" y="478"/>
                      <a:pt x="143" y="482"/>
                      <a:pt x="146" y="483"/>
                    </a:cubicBezTo>
                    <a:cubicBezTo>
                      <a:pt x="147" y="485"/>
                      <a:pt x="149" y="487"/>
                      <a:pt x="151" y="487"/>
                    </a:cubicBezTo>
                    <a:cubicBezTo>
                      <a:pt x="175" y="498"/>
                      <a:pt x="175" y="498"/>
                      <a:pt x="175" y="4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213" y="516"/>
                      <a:pt x="213" y="516"/>
                      <a:pt x="213" y="516"/>
                    </a:cubicBezTo>
                    <a:cubicBezTo>
                      <a:pt x="214" y="516"/>
                      <a:pt x="214" y="516"/>
                      <a:pt x="214" y="516"/>
                    </a:cubicBezTo>
                    <a:cubicBezTo>
                      <a:pt x="244" y="534"/>
                      <a:pt x="244" y="534"/>
                      <a:pt x="244" y="534"/>
                    </a:cubicBezTo>
                    <a:cubicBezTo>
                      <a:pt x="249" y="542"/>
                      <a:pt x="249" y="542"/>
                      <a:pt x="249" y="542"/>
                    </a:cubicBezTo>
                    <a:cubicBezTo>
                      <a:pt x="250" y="544"/>
                      <a:pt x="251" y="545"/>
                      <a:pt x="253" y="546"/>
                    </a:cubicBezTo>
                    <a:cubicBezTo>
                      <a:pt x="283" y="563"/>
                      <a:pt x="283" y="563"/>
                      <a:pt x="283" y="563"/>
                    </a:cubicBezTo>
                    <a:cubicBezTo>
                      <a:pt x="287" y="571"/>
                      <a:pt x="287" y="571"/>
                      <a:pt x="287" y="571"/>
                    </a:cubicBezTo>
                    <a:cubicBezTo>
                      <a:pt x="291" y="584"/>
                      <a:pt x="291" y="584"/>
                      <a:pt x="291" y="584"/>
                    </a:cubicBezTo>
                    <a:cubicBezTo>
                      <a:pt x="292" y="586"/>
                      <a:pt x="293" y="588"/>
                      <a:pt x="295" y="589"/>
                    </a:cubicBezTo>
                    <a:cubicBezTo>
                      <a:pt x="299" y="592"/>
                      <a:pt x="299" y="592"/>
                      <a:pt x="299" y="592"/>
                    </a:cubicBezTo>
                    <a:cubicBezTo>
                      <a:pt x="300" y="593"/>
                      <a:pt x="302" y="594"/>
                      <a:pt x="304" y="594"/>
                    </a:cubicBezTo>
                    <a:cubicBezTo>
                      <a:pt x="304" y="594"/>
                      <a:pt x="305" y="594"/>
                      <a:pt x="305" y="594"/>
                    </a:cubicBezTo>
                    <a:cubicBezTo>
                      <a:pt x="307" y="597"/>
                      <a:pt x="307" y="597"/>
                      <a:pt x="307" y="597"/>
                    </a:cubicBezTo>
                    <a:cubicBezTo>
                      <a:pt x="308" y="600"/>
                      <a:pt x="311" y="602"/>
                      <a:pt x="315" y="602"/>
                    </a:cubicBezTo>
                    <a:cubicBezTo>
                      <a:pt x="319" y="602"/>
                      <a:pt x="319" y="602"/>
                      <a:pt x="319" y="602"/>
                    </a:cubicBezTo>
                    <a:cubicBezTo>
                      <a:pt x="321" y="602"/>
                      <a:pt x="323" y="602"/>
                      <a:pt x="325" y="600"/>
                    </a:cubicBezTo>
                    <a:cubicBezTo>
                      <a:pt x="347" y="612"/>
                      <a:pt x="347" y="612"/>
                      <a:pt x="347" y="612"/>
                    </a:cubicBezTo>
                    <a:cubicBezTo>
                      <a:pt x="348" y="612"/>
                      <a:pt x="348" y="612"/>
                      <a:pt x="349" y="613"/>
                    </a:cubicBezTo>
                    <a:cubicBezTo>
                      <a:pt x="380" y="621"/>
                      <a:pt x="380" y="621"/>
                      <a:pt x="380" y="621"/>
                    </a:cubicBezTo>
                    <a:cubicBezTo>
                      <a:pt x="402" y="631"/>
                      <a:pt x="402" y="631"/>
                      <a:pt x="402" y="631"/>
                    </a:cubicBezTo>
                    <a:cubicBezTo>
                      <a:pt x="403" y="631"/>
                      <a:pt x="403" y="631"/>
                      <a:pt x="403" y="631"/>
                    </a:cubicBezTo>
                    <a:cubicBezTo>
                      <a:pt x="441" y="646"/>
                      <a:pt x="441" y="646"/>
                      <a:pt x="441" y="646"/>
                    </a:cubicBezTo>
                    <a:cubicBezTo>
                      <a:pt x="442" y="646"/>
                      <a:pt x="442" y="646"/>
                      <a:pt x="442" y="646"/>
                    </a:cubicBezTo>
                    <a:cubicBezTo>
                      <a:pt x="471" y="656"/>
                      <a:pt x="471" y="656"/>
                      <a:pt x="471" y="656"/>
                    </a:cubicBezTo>
                    <a:cubicBezTo>
                      <a:pt x="489" y="666"/>
                      <a:pt x="489" y="666"/>
                      <a:pt x="489" y="666"/>
                    </a:cubicBezTo>
                    <a:cubicBezTo>
                      <a:pt x="490" y="666"/>
                      <a:pt x="491" y="667"/>
                      <a:pt x="491" y="667"/>
                    </a:cubicBezTo>
                    <a:cubicBezTo>
                      <a:pt x="530" y="677"/>
                      <a:pt x="530" y="677"/>
                      <a:pt x="530" y="677"/>
                    </a:cubicBezTo>
                    <a:cubicBezTo>
                      <a:pt x="573" y="696"/>
                      <a:pt x="573" y="696"/>
                      <a:pt x="573" y="696"/>
                    </a:cubicBezTo>
                    <a:cubicBezTo>
                      <a:pt x="573" y="696"/>
                      <a:pt x="573" y="696"/>
                      <a:pt x="573" y="696"/>
                    </a:cubicBezTo>
                    <a:cubicBezTo>
                      <a:pt x="632" y="722"/>
                      <a:pt x="632" y="722"/>
                      <a:pt x="632" y="722"/>
                    </a:cubicBezTo>
                    <a:cubicBezTo>
                      <a:pt x="634" y="722"/>
                      <a:pt x="635" y="723"/>
                      <a:pt x="636" y="723"/>
                    </a:cubicBezTo>
                    <a:cubicBezTo>
                      <a:pt x="642" y="723"/>
                      <a:pt x="642" y="723"/>
                      <a:pt x="642" y="723"/>
                    </a:cubicBezTo>
                    <a:cubicBezTo>
                      <a:pt x="643" y="725"/>
                      <a:pt x="646" y="726"/>
                      <a:pt x="648" y="727"/>
                    </a:cubicBezTo>
                    <a:cubicBezTo>
                      <a:pt x="670" y="731"/>
                      <a:pt x="670" y="731"/>
                      <a:pt x="670" y="731"/>
                    </a:cubicBezTo>
                    <a:cubicBezTo>
                      <a:pt x="694" y="741"/>
                      <a:pt x="694" y="741"/>
                      <a:pt x="694" y="741"/>
                    </a:cubicBezTo>
                    <a:cubicBezTo>
                      <a:pt x="701" y="746"/>
                      <a:pt x="701" y="746"/>
                      <a:pt x="701" y="746"/>
                    </a:cubicBezTo>
                    <a:cubicBezTo>
                      <a:pt x="706" y="751"/>
                      <a:pt x="706" y="751"/>
                      <a:pt x="706" y="751"/>
                    </a:cubicBezTo>
                    <a:cubicBezTo>
                      <a:pt x="706" y="757"/>
                      <a:pt x="706" y="757"/>
                      <a:pt x="706" y="757"/>
                    </a:cubicBezTo>
                    <a:cubicBezTo>
                      <a:pt x="706" y="761"/>
                      <a:pt x="708" y="763"/>
                      <a:pt x="711" y="765"/>
                    </a:cubicBezTo>
                    <a:cubicBezTo>
                      <a:pt x="717" y="769"/>
                      <a:pt x="717" y="769"/>
                      <a:pt x="717" y="769"/>
                    </a:cubicBezTo>
                    <a:cubicBezTo>
                      <a:pt x="718" y="770"/>
                      <a:pt x="720" y="771"/>
                      <a:pt x="722" y="771"/>
                    </a:cubicBezTo>
                    <a:cubicBezTo>
                      <a:pt x="724" y="771"/>
                      <a:pt x="725" y="770"/>
                      <a:pt x="727" y="770"/>
                    </a:cubicBezTo>
                    <a:cubicBezTo>
                      <a:pt x="730" y="772"/>
                      <a:pt x="730" y="772"/>
                      <a:pt x="730" y="772"/>
                    </a:cubicBezTo>
                    <a:cubicBezTo>
                      <a:pt x="733" y="777"/>
                      <a:pt x="733" y="777"/>
                      <a:pt x="733" y="777"/>
                    </a:cubicBezTo>
                    <a:cubicBezTo>
                      <a:pt x="735" y="780"/>
                      <a:pt x="735" y="780"/>
                      <a:pt x="735" y="780"/>
                    </a:cubicBezTo>
                    <a:cubicBezTo>
                      <a:pt x="736" y="784"/>
                      <a:pt x="739" y="786"/>
                      <a:pt x="743" y="786"/>
                    </a:cubicBezTo>
                    <a:cubicBezTo>
                      <a:pt x="748" y="786"/>
                      <a:pt x="748" y="786"/>
                      <a:pt x="748" y="786"/>
                    </a:cubicBezTo>
                    <a:cubicBezTo>
                      <a:pt x="765" y="800"/>
                      <a:pt x="765" y="800"/>
                      <a:pt x="765" y="800"/>
                    </a:cubicBezTo>
                    <a:cubicBezTo>
                      <a:pt x="766" y="801"/>
                      <a:pt x="766" y="801"/>
                      <a:pt x="767" y="801"/>
                    </a:cubicBez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91" y="816"/>
                      <a:pt x="791" y="816"/>
                      <a:pt x="791" y="816"/>
                    </a:cubicBezTo>
                    <a:cubicBezTo>
                      <a:pt x="793" y="816"/>
                      <a:pt x="794" y="817"/>
                      <a:pt x="795" y="817"/>
                    </a:cubicBezTo>
                    <a:cubicBezTo>
                      <a:pt x="838" y="821"/>
                      <a:pt x="838" y="821"/>
                      <a:pt x="838" y="821"/>
                    </a:cubicBezTo>
                    <a:cubicBezTo>
                      <a:pt x="839" y="821"/>
                      <a:pt x="839" y="821"/>
                      <a:pt x="839" y="821"/>
                    </a:cubicBezTo>
                    <a:cubicBezTo>
                      <a:pt x="878" y="821"/>
                      <a:pt x="878" y="821"/>
                      <a:pt x="878" y="821"/>
                    </a:cubicBezTo>
                    <a:cubicBezTo>
                      <a:pt x="912" y="832"/>
                      <a:pt x="912" y="832"/>
                      <a:pt x="912" y="832"/>
                    </a:cubicBezTo>
                    <a:cubicBezTo>
                      <a:pt x="933" y="840"/>
                      <a:pt x="933" y="840"/>
                      <a:pt x="933" y="840"/>
                    </a:cubicBezTo>
                    <a:cubicBezTo>
                      <a:pt x="934" y="841"/>
                      <a:pt x="934" y="841"/>
                      <a:pt x="934" y="841"/>
                    </a:cubicBezTo>
                    <a:cubicBezTo>
                      <a:pt x="951" y="847"/>
                      <a:pt x="951" y="847"/>
                      <a:pt x="951" y="847"/>
                    </a:cubicBezTo>
                    <a:cubicBezTo>
                      <a:pt x="952" y="847"/>
                      <a:pt x="953" y="847"/>
                      <a:pt x="954" y="847"/>
                    </a:cubicBezTo>
                    <a:cubicBezTo>
                      <a:pt x="988" y="847"/>
                      <a:pt x="988" y="847"/>
                      <a:pt x="988" y="847"/>
                    </a:cubicBezTo>
                    <a:cubicBezTo>
                      <a:pt x="1009" y="855"/>
                      <a:pt x="1009" y="855"/>
                      <a:pt x="1009" y="855"/>
                    </a:cubicBezTo>
                    <a:cubicBezTo>
                      <a:pt x="1009" y="855"/>
                      <a:pt x="1010" y="855"/>
                      <a:pt x="1011" y="856"/>
                    </a:cubicBezTo>
                    <a:cubicBezTo>
                      <a:pt x="1050" y="862"/>
                      <a:pt x="1050" y="862"/>
                      <a:pt x="1050" y="862"/>
                    </a:cubicBezTo>
                    <a:cubicBezTo>
                      <a:pt x="1051" y="862"/>
                      <a:pt x="1051" y="862"/>
                      <a:pt x="1052" y="862"/>
                    </a:cubicBezTo>
                    <a:cubicBezTo>
                      <a:pt x="1055" y="862"/>
                      <a:pt x="1055" y="862"/>
                      <a:pt x="1055" y="862"/>
                    </a:cubicBezTo>
                    <a:cubicBezTo>
                      <a:pt x="1056" y="864"/>
                      <a:pt x="1059" y="866"/>
                      <a:pt x="1062" y="866"/>
                    </a:cubicBezTo>
                    <a:cubicBezTo>
                      <a:pt x="1064" y="866"/>
                      <a:pt x="1064" y="866"/>
                      <a:pt x="1064" y="866"/>
                    </a:cubicBezTo>
                    <a:cubicBezTo>
                      <a:pt x="1102" y="880"/>
                      <a:pt x="1102" y="880"/>
                      <a:pt x="1102" y="880"/>
                    </a:cubicBezTo>
                    <a:cubicBezTo>
                      <a:pt x="1103" y="881"/>
                      <a:pt x="1104" y="881"/>
                      <a:pt x="1105" y="881"/>
                    </a:cubicBezTo>
                    <a:cubicBezTo>
                      <a:pt x="1108" y="881"/>
                      <a:pt x="1110" y="880"/>
                      <a:pt x="1112" y="878"/>
                    </a:cubicBezTo>
                    <a:cubicBezTo>
                      <a:pt x="1116" y="874"/>
                      <a:pt x="1116" y="874"/>
                      <a:pt x="1116" y="874"/>
                    </a:cubicBezTo>
                    <a:cubicBezTo>
                      <a:pt x="1116" y="873"/>
                      <a:pt x="1117" y="873"/>
                      <a:pt x="1117" y="872"/>
                    </a:cubicBezTo>
                    <a:cubicBezTo>
                      <a:pt x="1123" y="872"/>
                      <a:pt x="1123" y="872"/>
                      <a:pt x="1123" y="872"/>
                    </a:cubicBezTo>
                    <a:cubicBezTo>
                      <a:pt x="1130" y="875"/>
                      <a:pt x="1130" y="875"/>
                      <a:pt x="1130" y="875"/>
                    </a:cubicBezTo>
                    <a:cubicBezTo>
                      <a:pt x="1144" y="889"/>
                      <a:pt x="1144" y="889"/>
                      <a:pt x="1144" y="889"/>
                    </a:cubicBezTo>
                    <a:cubicBezTo>
                      <a:pt x="1144" y="889"/>
                      <a:pt x="1145" y="890"/>
                      <a:pt x="1146" y="890"/>
                    </a:cubicBezTo>
                    <a:cubicBezTo>
                      <a:pt x="1147" y="891"/>
                      <a:pt x="1147" y="892"/>
                      <a:pt x="1148" y="893"/>
                    </a:cubicBezTo>
                    <a:cubicBezTo>
                      <a:pt x="1151" y="896"/>
                      <a:pt x="1151" y="896"/>
                      <a:pt x="1151" y="896"/>
                    </a:cubicBezTo>
                    <a:cubicBezTo>
                      <a:pt x="1157" y="906"/>
                      <a:pt x="1157" y="906"/>
                      <a:pt x="1157" y="906"/>
                    </a:cubicBezTo>
                    <a:cubicBezTo>
                      <a:pt x="1158" y="907"/>
                      <a:pt x="1159" y="908"/>
                      <a:pt x="1160" y="909"/>
                    </a:cubicBezTo>
                    <a:cubicBezTo>
                      <a:pt x="1170" y="914"/>
                      <a:pt x="1170" y="914"/>
                      <a:pt x="1170" y="914"/>
                    </a:cubicBezTo>
                    <a:cubicBezTo>
                      <a:pt x="1185" y="931"/>
                      <a:pt x="1185" y="931"/>
                      <a:pt x="1185" y="931"/>
                    </a:cubicBezTo>
                    <a:cubicBezTo>
                      <a:pt x="1185" y="930"/>
                      <a:pt x="1184" y="929"/>
                      <a:pt x="1184" y="928"/>
                    </a:cubicBezTo>
                    <a:cubicBezTo>
                      <a:pt x="1184" y="928"/>
                      <a:pt x="1184" y="928"/>
                      <a:pt x="1184" y="928"/>
                    </a:cubicBezTo>
                    <a:cubicBezTo>
                      <a:pt x="1184" y="928"/>
                      <a:pt x="1184" y="928"/>
                      <a:pt x="1184" y="928"/>
                    </a:cubicBezTo>
                    <a:cubicBezTo>
                      <a:pt x="1184" y="928"/>
                      <a:pt x="1184" y="927"/>
                      <a:pt x="1184" y="927"/>
                    </a:cubicBezTo>
                    <a:cubicBezTo>
                      <a:pt x="1184" y="927"/>
                      <a:pt x="1184" y="927"/>
                      <a:pt x="1184" y="927"/>
                    </a:cubicBezTo>
                    <a:cubicBezTo>
                      <a:pt x="1183" y="923"/>
                      <a:pt x="1185" y="919"/>
                      <a:pt x="1190" y="917"/>
                    </a:cubicBezTo>
                    <a:cubicBezTo>
                      <a:pt x="1195" y="915"/>
                      <a:pt x="1195" y="915"/>
                      <a:pt x="1195" y="915"/>
                    </a:cubicBezTo>
                    <a:cubicBezTo>
                      <a:pt x="1182" y="901"/>
                      <a:pt x="1182" y="901"/>
                      <a:pt x="1182" y="901"/>
                    </a:cubicBezTo>
                    <a:cubicBezTo>
                      <a:pt x="1182" y="900"/>
                      <a:pt x="1181" y="900"/>
                      <a:pt x="1180" y="899"/>
                    </a:cubicBezTo>
                    <a:cubicBezTo>
                      <a:pt x="1172" y="894"/>
                      <a:pt x="1172" y="894"/>
                      <a:pt x="1172" y="894"/>
                    </a:cubicBezTo>
                    <a:cubicBezTo>
                      <a:pt x="1167" y="886"/>
                      <a:pt x="1167" y="886"/>
                      <a:pt x="1167" y="886"/>
                    </a:cubicBezTo>
                    <a:cubicBezTo>
                      <a:pt x="1166" y="885"/>
                      <a:pt x="1166" y="884"/>
                      <a:pt x="1165" y="884"/>
                    </a:cubicBezTo>
                    <a:cubicBezTo>
                      <a:pt x="1164" y="882"/>
                      <a:pt x="1164" y="882"/>
                      <a:pt x="1164" y="882"/>
                    </a:cubicBezTo>
                    <a:cubicBezTo>
                      <a:pt x="1164" y="882"/>
                      <a:pt x="1164" y="882"/>
                      <a:pt x="1164" y="882"/>
                    </a:cubicBezTo>
                    <a:cubicBezTo>
                      <a:pt x="1164" y="877"/>
                      <a:pt x="1160" y="873"/>
                      <a:pt x="1154" y="873"/>
                    </a:cubicBezTo>
                    <a:cubicBezTo>
                      <a:pt x="1154" y="873"/>
                      <a:pt x="1154" y="873"/>
                      <a:pt x="1154" y="873"/>
                    </a:cubicBezTo>
                    <a:cubicBezTo>
                      <a:pt x="1142" y="861"/>
                      <a:pt x="1142" y="861"/>
                      <a:pt x="1142" y="861"/>
                    </a:cubicBezTo>
                    <a:cubicBezTo>
                      <a:pt x="1141" y="860"/>
                      <a:pt x="1140" y="859"/>
                      <a:pt x="1139" y="859"/>
                    </a:cubicBezTo>
                    <a:cubicBezTo>
                      <a:pt x="1129" y="855"/>
                      <a:pt x="1129" y="855"/>
                      <a:pt x="1129" y="855"/>
                    </a:cubicBezTo>
                    <a:cubicBezTo>
                      <a:pt x="1127" y="854"/>
                      <a:pt x="1126" y="854"/>
                      <a:pt x="1125" y="854"/>
                    </a:cubicBezTo>
                    <a:cubicBezTo>
                      <a:pt x="1109" y="854"/>
                      <a:pt x="1109" y="854"/>
                      <a:pt x="1109" y="854"/>
                    </a:cubicBezTo>
                    <a:cubicBezTo>
                      <a:pt x="1105" y="854"/>
                      <a:pt x="1102" y="856"/>
                      <a:pt x="1101" y="860"/>
                    </a:cubicBezTo>
                    <a:cubicBezTo>
                      <a:pt x="1071" y="849"/>
                      <a:pt x="1071" y="849"/>
                      <a:pt x="1071" y="849"/>
                    </a:cubicBezTo>
                    <a:cubicBezTo>
                      <a:pt x="1069" y="846"/>
                      <a:pt x="1066" y="843"/>
                      <a:pt x="1062" y="843"/>
                    </a:cubicBezTo>
                    <a:cubicBezTo>
                      <a:pt x="1053" y="843"/>
                      <a:pt x="1053" y="843"/>
                      <a:pt x="1053" y="843"/>
                    </a:cubicBezTo>
                    <a:cubicBezTo>
                      <a:pt x="1015" y="837"/>
                      <a:pt x="1015" y="837"/>
                      <a:pt x="1015" y="837"/>
                    </a:cubicBezTo>
                    <a:cubicBezTo>
                      <a:pt x="993" y="829"/>
                      <a:pt x="993" y="829"/>
                      <a:pt x="993" y="829"/>
                    </a:cubicBezTo>
                    <a:cubicBezTo>
                      <a:pt x="992" y="829"/>
                      <a:pt x="991" y="829"/>
                      <a:pt x="990" y="829"/>
                    </a:cubicBezTo>
                    <a:cubicBezTo>
                      <a:pt x="956" y="829"/>
                      <a:pt x="956" y="829"/>
                      <a:pt x="956" y="829"/>
                    </a:cubicBezTo>
                    <a:cubicBezTo>
                      <a:pt x="940" y="823"/>
                      <a:pt x="940" y="823"/>
                      <a:pt x="940" y="823"/>
                    </a:cubicBezTo>
                    <a:cubicBezTo>
                      <a:pt x="919" y="815"/>
                      <a:pt x="919" y="815"/>
                      <a:pt x="919" y="815"/>
                    </a:cubicBezTo>
                    <a:cubicBezTo>
                      <a:pt x="919" y="814"/>
                      <a:pt x="919" y="814"/>
                      <a:pt x="919" y="814"/>
                    </a:cubicBezTo>
                    <a:cubicBezTo>
                      <a:pt x="882" y="803"/>
                      <a:pt x="882" y="803"/>
                      <a:pt x="882" y="803"/>
                    </a:cubicBezTo>
                    <a:cubicBezTo>
                      <a:pt x="881" y="803"/>
                      <a:pt x="880" y="803"/>
                      <a:pt x="879" y="803"/>
                    </a:cubicBezTo>
                    <a:cubicBezTo>
                      <a:pt x="840" y="803"/>
                      <a:pt x="840" y="803"/>
                      <a:pt x="840" y="803"/>
                    </a:cubicBezTo>
                    <a:cubicBezTo>
                      <a:pt x="799" y="799"/>
                      <a:pt x="799" y="799"/>
                      <a:pt x="799" y="799"/>
                    </a:cubicBezTo>
                    <a:cubicBezTo>
                      <a:pt x="785" y="789"/>
                      <a:pt x="785" y="789"/>
                      <a:pt x="785" y="789"/>
                    </a:cubicBezTo>
                    <a:cubicBezTo>
                      <a:pt x="784" y="789"/>
                      <a:pt x="784" y="789"/>
                      <a:pt x="784" y="789"/>
                    </a:cubicBezTo>
                    <a:cubicBezTo>
                      <a:pt x="776" y="785"/>
                      <a:pt x="776" y="785"/>
                      <a:pt x="776" y="785"/>
                    </a:cubicBezTo>
                    <a:cubicBezTo>
                      <a:pt x="757" y="769"/>
                      <a:pt x="757" y="769"/>
                      <a:pt x="757" y="769"/>
                    </a:cubicBezTo>
                    <a:cubicBezTo>
                      <a:pt x="756" y="768"/>
                      <a:pt x="754" y="767"/>
                      <a:pt x="751" y="767"/>
                    </a:cubicBezTo>
                    <a:cubicBezTo>
                      <a:pt x="749" y="767"/>
                      <a:pt x="749" y="767"/>
                      <a:pt x="749" y="767"/>
                    </a:cubicBezTo>
                    <a:cubicBezTo>
                      <a:pt x="749" y="767"/>
                      <a:pt x="749" y="767"/>
                      <a:pt x="749" y="767"/>
                    </a:cubicBezTo>
                    <a:cubicBezTo>
                      <a:pt x="744" y="761"/>
                      <a:pt x="744" y="761"/>
                      <a:pt x="744" y="761"/>
                    </a:cubicBezTo>
                    <a:cubicBezTo>
                      <a:pt x="744" y="760"/>
                      <a:pt x="743" y="759"/>
                      <a:pt x="742" y="759"/>
                    </a:cubicBezTo>
                    <a:cubicBezTo>
                      <a:pt x="732" y="750"/>
                      <a:pt x="732" y="750"/>
                      <a:pt x="732" y="750"/>
                    </a:cubicBezTo>
                    <a:cubicBezTo>
                      <a:pt x="730" y="749"/>
                      <a:pt x="728" y="748"/>
                      <a:pt x="726" y="748"/>
                    </a:cubicBezTo>
                    <a:cubicBezTo>
                      <a:pt x="726" y="748"/>
                      <a:pt x="725" y="748"/>
                      <a:pt x="725" y="748"/>
                    </a:cubicBezTo>
                    <a:cubicBezTo>
                      <a:pt x="725" y="747"/>
                      <a:pt x="725" y="747"/>
                      <a:pt x="725" y="747"/>
                    </a:cubicBezTo>
                    <a:cubicBezTo>
                      <a:pt x="725" y="744"/>
                      <a:pt x="724" y="742"/>
                      <a:pt x="722" y="740"/>
                    </a:cubicBezTo>
                    <a:cubicBezTo>
                      <a:pt x="714" y="732"/>
                      <a:pt x="714" y="732"/>
                      <a:pt x="714" y="732"/>
                    </a:cubicBezTo>
                    <a:cubicBezTo>
                      <a:pt x="714" y="732"/>
                      <a:pt x="713" y="731"/>
                      <a:pt x="713" y="731"/>
                    </a:cubicBezTo>
                    <a:cubicBezTo>
                      <a:pt x="703" y="725"/>
                      <a:pt x="703" y="725"/>
                      <a:pt x="703" y="725"/>
                    </a:cubicBezTo>
                    <a:cubicBezTo>
                      <a:pt x="703" y="724"/>
                      <a:pt x="702" y="724"/>
                      <a:pt x="702" y="724"/>
                    </a:cubicBezTo>
                    <a:cubicBezTo>
                      <a:pt x="676" y="713"/>
                      <a:pt x="676" y="713"/>
                      <a:pt x="676" y="713"/>
                    </a:cubicBezTo>
                    <a:cubicBezTo>
                      <a:pt x="676" y="713"/>
                      <a:pt x="675" y="713"/>
                      <a:pt x="674" y="713"/>
                    </a:cubicBezTo>
                    <a:cubicBezTo>
                      <a:pt x="656" y="709"/>
                      <a:pt x="656" y="709"/>
                      <a:pt x="656" y="709"/>
                    </a:cubicBezTo>
                    <a:cubicBezTo>
                      <a:pt x="656" y="709"/>
                      <a:pt x="656" y="709"/>
                      <a:pt x="656" y="709"/>
                    </a:cubicBezTo>
                    <a:cubicBezTo>
                      <a:pt x="654" y="706"/>
                      <a:pt x="651" y="704"/>
                      <a:pt x="648" y="704"/>
                    </a:cubicBezTo>
                    <a:cubicBezTo>
                      <a:pt x="638" y="704"/>
                      <a:pt x="638" y="704"/>
                      <a:pt x="638" y="704"/>
                    </a:cubicBezTo>
                    <a:cubicBezTo>
                      <a:pt x="580" y="679"/>
                      <a:pt x="580" y="679"/>
                      <a:pt x="580" y="679"/>
                    </a:cubicBezTo>
                    <a:cubicBezTo>
                      <a:pt x="580" y="679"/>
                      <a:pt x="580" y="679"/>
                      <a:pt x="580" y="679"/>
                    </a:cubicBezTo>
                    <a:cubicBezTo>
                      <a:pt x="536" y="660"/>
                      <a:pt x="536" y="660"/>
                      <a:pt x="536" y="660"/>
                    </a:cubicBezTo>
                    <a:cubicBezTo>
                      <a:pt x="536" y="660"/>
                      <a:pt x="535" y="660"/>
                      <a:pt x="535" y="659"/>
                    </a:cubicBezTo>
                    <a:cubicBezTo>
                      <a:pt x="497" y="649"/>
                      <a:pt x="497" y="649"/>
                      <a:pt x="497" y="649"/>
                    </a:cubicBezTo>
                    <a:cubicBezTo>
                      <a:pt x="479" y="639"/>
                      <a:pt x="479" y="639"/>
                      <a:pt x="479" y="639"/>
                    </a:cubicBezTo>
                    <a:cubicBezTo>
                      <a:pt x="479" y="639"/>
                      <a:pt x="479" y="639"/>
                      <a:pt x="478" y="639"/>
                    </a:cubicBezTo>
                    <a:cubicBezTo>
                      <a:pt x="448" y="628"/>
                      <a:pt x="448" y="628"/>
                      <a:pt x="448" y="628"/>
                    </a:cubicBezTo>
                    <a:cubicBezTo>
                      <a:pt x="448" y="628"/>
                      <a:pt x="448" y="628"/>
                      <a:pt x="448" y="628"/>
                    </a:cubicBezTo>
                    <a:cubicBezTo>
                      <a:pt x="409" y="614"/>
                      <a:pt x="409" y="614"/>
                      <a:pt x="409" y="614"/>
                    </a:cubicBezTo>
                    <a:cubicBezTo>
                      <a:pt x="409" y="614"/>
                      <a:pt x="409" y="614"/>
                      <a:pt x="409" y="614"/>
                    </a:cubicBezTo>
                    <a:cubicBezTo>
                      <a:pt x="387" y="603"/>
                      <a:pt x="387" y="603"/>
                      <a:pt x="387" y="603"/>
                    </a:cubicBezTo>
                    <a:cubicBezTo>
                      <a:pt x="386" y="603"/>
                      <a:pt x="386" y="603"/>
                      <a:pt x="385" y="603"/>
                    </a:cubicBezTo>
                    <a:cubicBezTo>
                      <a:pt x="355" y="595"/>
                      <a:pt x="355" y="595"/>
                      <a:pt x="355" y="595"/>
                    </a:cubicBezTo>
                    <a:cubicBezTo>
                      <a:pt x="327" y="581"/>
                      <a:pt x="327" y="581"/>
                      <a:pt x="327" y="581"/>
                    </a:cubicBezTo>
                    <a:cubicBezTo>
                      <a:pt x="326" y="580"/>
                      <a:pt x="325" y="580"/>
                      <a:pt x="323" y="580"/>
                    </a:cubicBezTo>
                    <a:cubicBezTo>
                      <a:pt x="322" y="580"/>
                      <a:pt x="320" y="580"/>
                      <a:pt x="319" y="581"/>
                    </a:cubicBezTo>
                    <a:cubicBezTo>
                      <a:pt x="317" y="577"/>
                      <a:pt x="317" y="577"/>
                      <a:pt x="317" y="577"/>
                    </a:cubicBezTo>
                    <a:cubicBezTo>
                      <a:pt x="315" y="575"/>
                      <a:pt x="313" y="573"/>
                      <a:pt x="311" y="572"/>
                    </a:cubicBezTo>
                    <a:cubicBezTo>
                      <a:pt x="310" y="572"/>
                      <a:pt x="309" y="572"/>
                      <a:pt x="309" y="572"/>
                    </a:cubicBezTo>
                    <a:cubicBezTo>
                      <a:pt x="308" y="572"/>
                      <a:pt x="308" y="572"/>
                      <a:pt x="307" y="572"/>
                    </a:cubicBezTo>
                    <a:cubicBezTo>
                      <a:pt x="305" y="564"/>
                      <a:pt x="305" y="564"/>
                      <a:pt x="305" y="564"/>
                    </a:cubicBezTo>
                    <a:cubicBezTo>
                      <a:pt x="305" y="564"/>
                      <a:pt x="304" y="563"/>
                      <a:pt x="304" y="562"/>
                    </a:cubicBezTo>
                    <a:cubicBezTo>
                      <a:pt x="298" y="552"/>
                      <a:pt x="298" y="552"/>
                      <a:pt x="298" y="552"/>
                    </a:cubicBezTo>
                    <a:cubicBezTo>
                      <a:pt x="297" y="550"/>
                      <a:pt x="296" y="549"/>
                      <a:pt x="294" y="548"/>
                    </a:cubicBezTo>
                    <a:cubicBezTo>
                      <a:pt x="264" y="531"/>
                      <a:pt x="264" y="531"/>
                      <a:pt x="264" y="531"/>
                    </a:cubicBezTo>
                    <a:cubicBezTo>
                      <a:pt x="259" y="522"/>
                      <a:pt x="259" y="522"/>
                      <a:pt x="259" y="522"/>
                    </a:cubicBezTo>
                    <a:cubicBezTo>
                      <a:pt x="258" y="521"/>
                      <a:pt x="257" y="520"/>
                      <a:pt x="256" y="519"/>
                    </a:cubicBezTo>
                    <a:cubicBezTo>
                      <a:pt x="223" y="500"/>
                      <a:pt x="223" y="500"/>
                      <a:pt x="223" y="500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17" y="496"/>
                      <a:pt x="216" y="496"/>
                      <a:pt x="216" y="496"/>
                    </a:cubicBezTo>
                    <a:cubicBezTo>
                      <a:pt x="182" y="481"/>
                      <a:pt x="182" y="481"/>
                      <a:pt x="182" y="481"/>
                    </a:cubicBezTo>
                    <a:cubicBezTo>
                      <a:pt x="172" y="476"/>
                      <a:pt x="172" y="476"/>
                      <a:pt x="172" y="476"/>
                    </a:cubicBezTo>
                    <a:cubicBezTo>
                      <a:pt x="171" y="475"/>
                      <a:pt x="171" y="474"/>
                      <a:pt x="170" y="472"/>
                    </a:cubicBezTo>
                    <a:cubicBezTo>
                      <a:pt x="168" y="471"/>
                      <a:pt x="168" y="471"/>
                      <a:pt x="168" y="471"/>
                    </a:cubicBezTo>
                    <a:cubicBezTo>
                      <a:pt x="168" y="467"/>
                      <a:pt x="168" y="467"/>
                      <a:pt x="168" y="467"/>
                    </a:cubicBezTo>
                    <a:cubicBezTo>
                      <a:pt x="168" y="465"/>
                      <a:pt x="167" y="463"/>
                      <a:pt x="166" y="461"/>
                    </a:cubicBezTo>
                    <a:cubicBezTo>
                      <a:pt x="143" y="436"/>
                      <a:pt x="143" y="436"/>
                      <a:pt x="143" y="436"/>
                    </a:cubicBezTo>
                    <a:cubicBezTo>
                      <a:pt x="141" y="434"/>
                      <a:pt x="138" y="433"/>
                      <a:pt x="136" y="433"/>
                    </a:cubicBezTo>
                    <a:cubicBezTo>
                      <a:pt x="127" y="433"/>
                      <a:pt x="127" y="433"/>
                      <a:pt x="127" y="433"/>
                    </a:cubicBezTo>
                    <a:cubicBezTo>
                      <a:pt x="125" y="430"/>
                      <a:pt x="122" y="429"/>
                      <a:pt x="119" y="429"/>
                    </a:cubicBezTo>
                    <a:cubicBezTo>
                      <a:pt x="115" y="429"/>
                      <a:pt x="115" y="429"/>
                      <a:pt x="115" y="429"/>
                    </a:cubicBezTo>
                    <a:cubicBezTo>
                      <a:pt x="114" y="429"/>
                      <a:pt x="112" y="429"/>
                      <a:pt x="111" y="429"/>
                    </a:cubicBezTo>
                    <a:cubicBezTo>
                      <a:pt x="108" y="427"/>
                      <a:pt x="108" y="427"/>
                      <a:pt x="108" y="427"/>
                    </a:cubicBezTo>
                    <a:cubicBezTo>
                      <a:pt x="105" y="423"/>
                      <a:pt x="105" y="423"/>
                      <a:pt x="105" y="423"/>
                    </a:cubicBezTo>
                    <a:cubicBezTo>
                      <a:pt x="103" y="420"/>
                      <a:pt x="100" y="418"/>
                      <a:pt x="97" y="418"/>
                    </a:cubicBezTo>
                    <a:cubicBezTo>
                      <a:pt x="96" y="418"/>
                      <a:pt x="96" y="418"/>
                      <a:pt x="96" y="418"/>
                    </a:cubicBezTo>
                    <a:cubicBezTo>
                      <a:pt x="91" y="416"/>
                      <a:pt x="91" y="416"/>
                      <a:pt x="91" y="416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6"/>
                      <a:pt x="89" y="405"/>
                      <a:pt x="88" y="403"/>
                    </a:cubicBezTo>
                    <a:cubicBezTo>
                      <a:pt x="73" y="383"/>
                      <a:pt x="73" y="383"/>
                      <a:pt x="73" y="383"/>
                    </a:cubicBezTo>
                    <a:cubicBezTo>
                      <a:pt x="72" y="381"/>
                      <a:pt x="71" y="380"/>
                      <a:pt x="70" y="380"/>
                    </a:cubicBezTo>
                    <a:cubicBezTo>
                      <a:pt x="63" y="376"/>
                      <a:pt x="63" y="376"/>
                      <a:pt x="63" y="376"/>
                    </a:cubicBezTo>
                    <a:cubicBezTo>
                      <a:pt x="56" y="368"/>
                      <a:pt x="56" y="368"/>
                      <a:pt x="56" y="368"/>
                    </a:cubicBezTo>
                    <a:cubicBezTo>
                      <a:pt x="52" y="359"/>
                      <a:pt x="52" y="359"/>
                      <a:pt x="52" y="359"/>
                    </a:cubicBezTo>
                    <a:cubicBezTo>
                      <a:pt x="51" y="357"/>
                      <a:pt x="50" y="355"/>
                      <a:pt x="48" y="354"/>
                    </a:cubicBezTo>
                    <a:cubicBezTo>
                      <a:pt x="47" y="348"/>
                      <a:pt x="47" y="348"/>
                      <a:pt x="47" y="348"/>
                    </a:cubicBezTo>
                    <a:cubicBezTo>
                      <a:pt x="46" y="346"/>
                      <a:pt x="46" y="345"/>
                      <a:pt x="45" y="344"/>
                    </a:cubicBezTo>
                    <a:cubicBezTo>
                      <a:pt x="41" y="338"/>
                      <a:pt x="41" y="338"/>
                      <a:pt x="41" y="338"/>
                    </a:cubicBezTo>
                    <a:cubicBezTo>
                      <a:pt x="41" y="337"/>
                      <a:pt x="40" y="337"/>
                      <a:pt x="40" y="336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4" y="321"/>
                      <a:pt x="24" y="321"/>
                      <a:pt x="23" y="320"/>
                    </a:cubicBezTo>
                    <a:cubicBezTo>
                      <a:pt x="12" y="313"/>
                      <a:pt x="12" y="313"/>
                      <a:pt x="12" y="313"/>
                    </a:cubicBezTo>
                    <a:moveTo>
                      <a:pt x="1158" y="302"/>
                    </a:moveTo>
                    <a:cubicBezTo>
                      <a:pt x="1158" y="302"/>
                      <a:pt x="1158" y="302"/>
                      <a:pt x="1159" y="302"/>
                    </a:cubicBezTo>
                    <a:cubicBezTo>
                      <a:pt x="1193" y="302"/>
                      <a:pt x="1193" y="302"/>
                      <a:pt x="1193" y="302"/>
                    </a:cubicBezTo>
                    <a:cubicBezTo>
                      <a:pt x="1197" y="305"/>
                      <a:pt x="1197" y="305"/>
                      <a:pt x="1197" y="305"/>
                    </a:cubicBezTo>
                    <a:cubicBezTo>
                      <a:pt x="1193" y="302"/>
                      <a:pt x="1193" y="302"/>
                      <a:pt x="1193" y="302"/>
                    </a:cubicBezTo>
                    <a:cubicBezTo>
                      <a:pt x="1159" y="302"/>
                      <a:pt x="1159" y="302"/>
                      <a:pt x="1159" y="302"/>
                    </a:cubicBezTo>
                    <a:cubicBezTo>
                      <a:pt x="1158" y="302"/>
                      <a:pt x="1158" y="302"/>
                      <a:pt x="1158" y="302"/>
                    </a:cubicBezTo>
                    <a:moveTo>
                      <a:pt x="1158" y="302"/>
                    </a:moveTo>
                    <a:cubicBezTo>
                      <a:pt x="1158" y="302"/>
                      <a:pt x="1158" y="302"/>
                      <a:pt x="1158" y="302"/>
                    </a:cubicBezTo>
                    <a:cubicBezTo>
                      <a:pt x="1158" y="302"/>
                      <a:pt x="1158" y="302"/>
                      <a:pt x="1158" y="302"/>
                    </a:cubicBezTo>
                    <a:moveTo>
                      <a:pt x="1157" y="302"/>
                    </a:moveTo>
                    <a:cubicBezTo>
                      <a:pt x="1157" y="302"/>
                      <a:pt x="1157" y="302"/>
                      <a:pt x="1157" y="302"/>
                    </a:cubicBezTo>
                    <a:cubicBezTo>
                      <a:pt x="1157" y="302"/>
                      <a:pt x="1157" y="302"/>
                      <a:pt x="1157" y="302"/>
                    </a:cubicBezTo>
                    <a:moveTo>
                      <a:pt x="1157" y="302"/>
                    </a:moveTo>
                    <a:cubicBezTo>
                      <a:pt x="1157" y="302"/>
                      <a:pt x="1157" y="302"/>
                      <a:pt x="1157" y="302"/>
                    </a:cubicBezTo>
                    <a:cubicBezTo>
                      <a:pt x="1157" y="302"/>
                      <a:pt x="1157" y="302"/>
                      <a:pt x="1157" y="302"/>
                    </a:cubicBezTo>
                    <a:moveTo>
                      <a:pt x="1156" y="302"/>
                    </a:moveTo>
                    <a:cubicBezTo>
                      <a:pt x="1156" y="302"/>
                      <a:pt x="1156" y="302"/>
                      <a:pt x="1156" y="302"/>
                    </a:cubicBezTo>
                    <a:cubicBezTo>
                      <a:pt x="1156" y="302"/>
                      <a:pt x="1156" y="302"/>
                      <a:pt x="1156" y="302"/>
                    </a:cubicBezTo>
                    <a:moveTo>
                      <a:pt x="1115" y="271"/>
                    </a:moveTo>
                    <a:cubicBezTo>
                      <a:pt x="1115" y="272"/>
                      <a:pt x="1116" y="273"/>
                      <a:pt x="1117" y="273"/>
                    </a:cubicBezTo>
                    <a:cubicBezTo>
                      <a:pt x="1144" y="291"/>
                      <a:pt x="1144" y="291"/>
                      <a:pt x="1144" y="291"/>
                    </a:cubicBezTo>
                    <a:cubicBezTo>
                      <a:pt x="1152" y="299"/>
                      <a:pt x="1152" y="299"/>
                      <a:pt x="1152" y="299"/>
                    </a:cubicBezTo>
                    <a:cubicBezTo>
                      <a:pt x="1152" y="299"/>
                      <a:pt x="1152" y="299"/>
                      <a:pt x="1152" y="299"/>
                    </a:cubicBezTo>
                    <a:cubicBezTo>
                      <a:pt x="1144" y="290"/>
                      <a:pt x="1144" y="290"/>
                      <a:pt x="1144" y="290"/>
                    </a:cubicBezTo>
                    <a:cubicBezTo>
                      <a:pt x="1116" y="272"/>
                      <a:pt x="1116" y="272"/>
                      <a:pt x="1116" y="272"/>
                    </a:cubicBezTo>
                    <a:cubicBezTo>
                      <a:pt x="1116" y="272"/>
                      <a:pt x="1115" y="272"/>
                      <a:pt x="1115" y="271"/>
                    </a:cubicBezTo>
                    <a:moveTo>
                      <a:pt x="1102" y="246"/>
                    </a:moveTo>
                    <a:cubicBezTo>
                      <a:pt x="1108" y="251"/>
                      <a:pt x="1108" y="251"/>
                      <a:pt x="1108" y="251"/>
                    </a:cubicBezTo>
                    <a:cubicBezTo>
                      <a:pt x="1108" y="250"/>
                      <a:pt x="1108" y="250"/>
                      <a:pt x="1108" y="250"/>
                    </a:cubicBezTo>
                    <a:cubicBezTo>
                      <a:pt x="1102" y="246"/>
                      <a:pt x="1102" y="246"/>
                      <a:pt x="1102" y="246"/>
                    </a:cubicBezTo>
                    <a:cubicBezTo>
                      <a:pt x="1102" y="246"/>
                      <a:pt x="1102" y="246"/>
                      <a:pt x="1102" y="246"/>
                    </a:cubicBezTo>
                    <a:moveTo>
                      <a:pt x="1071" y="237"/>
                    </a:moveTo>
                    <a:cubicBezTo>
                      <a:pt x="1073" y="239"/>
                      <a:pt x="1073" y="239"/>
                      <a:pt x="1073" y="239"/>
                    </a:cubicBezTo>
                    <a:cubicBezTo>
                      <a:pt x="1073" y="239"/>
                      <a:pt x="1074" y="240"/>
                      <a:pt x="1075" y="240"/>
                    </a:cubicBezTo>
                    <a:cubicBezTo>
                      <a:pt x="1074" y="240"/>
                      <a:pt x="1073" y="239"/>
                      <a:pt x="1073" y="239"/>
                    </a:cubicBezTo>
                    <a:cubicBezTo>
                      <a:pt x="1071" y="237"/>
                      <a:pt x="1071" y="237"/>
                      <a:pt x="1071" y="237"/>
                    </a:cubicBezTo>
                    <a:moveTo>
                      <a:pt x="30" y="228"/>
                    </a:moveTo>
                    <a:cubicBezTo>
                      <a:pt x="30" y="229"/>
                      <a:pt x="30" y="229"/>
                      <a:pt x="30" y="229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0" y="228"/>
                      <a:pt x="30" y="228"/>
                      <a:pt x="30" y="228"/>
                    </a:cubicBezTo>
                    <a:moveTo>
                      <a:pt x="85" y="219"/>
                    </a:moveTo>
                    <a:cubicBezTo>
                      <a:pt x="85" y="219"/>
                      <a:pt x="85" y="219"/>
                      <a:pt x="85" y="219"/>
                    </a:cubicBezTo>
                    <a:cubicBezTo>
                      <a:pt x="85" y="219"/>
                      <a:pt x="85" y="219"/>
                      <a:pt x="85" y="219"/>
                    </a:cubicBezTo>
                    <a:moveTo>
                      <a:pt x="1041" y="202"/>
                    </a:moveTo>
                    <a:cubicBezTo>
                      <a:pt x="1043" y="204"/>
                      <a:pt x="1045" y="204"/>
                      <a:pt x="1048" y="204"/>
                    </a:cubicBezTo>
                    <a:cubicBezTo>
                      <a:pt x="1056" y="204"/>
                      <a:pt x="1056" y="204"/>
                      <a:pt x="1056" y="204"/>
                    </a:cubicBezTo>
                    <a:cubicBezTo>
                      <a:pt x="1058" y="206"/>
                      <a:pt x="1058" y="206"/>
                      <a:pt x="1058" y="206"/>
                    </a:cubicBezTo>
                    <a:cubicBezTo>
                      <a:pt x="1056" y="204"/>
                      <a:pt x="1056" y="204"/>
                      <a:pt x="1056" y="204"/>
                    </a:cubicBezTo>
                    <a:cubicBezTo>
                      <a:pt x="1048" y="204"/>
                      <a:pt x="1048" y="204"/>
                      <a:pt x="1048" y="204"/>
                    </a:cubicBezTo>
                    <a:cubicBezTo>
                      <a:pt x="1045" y="204"/>
                      <a:pt x="1043" y="204"/>
                      <a:pt x="1041" y="202"/>
                    </a:cubicBezTo>
                    <a:moveTo>
                      <a:pt x="462" y="169"/>
                    </a:moveTo>
                    <a:cubicBezTo>
                      <a:pt x="458" y="169"/>
                      <a:pt x="458" y="169"/>
                      <a:pt x="458" y="169"/>
                    </a:cubicBezTo>
                    <a:cubicBezTo>
                      <a:pt x="458" y="172"/>
                      <a:pt x="456" y="175"/>
                      <a:pt x="453" y="176"/>
                    </a:cubicBezTo>
                    <a:cubicBezTo>
                      <a:pt x="452" y="177"/>
                      <a:pt x="451" y="177"/>
                      <a:pt x="450" y="177"/>
                    </a:cubicBezTo>
                    <a:cubicBezTo>
                      <a:pt x="450" y="177"/>
                      <a:pt x="451" y="177"/>
                      <a:pt x="451" y="177"/>
                    </a:cubicBezTo>
                    <a:cubicBezTo>
                      <a:pt x="452" y="177"/>
                      <a:pt x="454" y="177"/>
                      <a:pt x="455" y="176"/>
                    </a:cubicBezTo>
                    <a:cubicBezTo>
                      <a:pt x="458" y="175"/>
                      <a:pt x="460" y="172"/>
                      <a:pt x="460" y="169"/>
                    </a:cubicBezTo>
                    <a:cubicBezTo>
                      <a:pt x="462" y="169"/>
                      <a:pt x="462" y="169"/>
                      <a:pt x="462" y="169"/>
                    </a:cubicBezTo>
                    <a:moveTo>
                      <a:pt x="250" y="139"/>
                    </a:moveTo>
                    <a:cubicBezTo>
                      <a:pt x="249" y="139"/>
                      <a:pt x="248" y="140"/>
                      <a:pt x="246" y="140"/>
                    </a:cubicBezTo>
                    <a:cubicBezTo>
                      <a:pt x="246" y="140"/>
                      <a:pt x="247" y="140"/>
                      <a:pt x="247" y="140"/>
                    </a:cubicBezTo>
                    <a:cubicBezTo>
                      <a:pt x="248" y="140"/>
                      <a:pt x="249" y="139"/>
                      <a:pt x="250" y="139"/>
                    </a:cubicBezTo>
                    <a:cubicBezTo>
                      <a:pt x="250" y="139"/>
                      <a:pt x="250" y="139"/>
                      <a:pt x="250" y="139"/>
                    </a:cubicBezTo>
                    <a:moveTo>
                      <a:pt x="994" y="136"/>
                    </a:moveTo>
                    <a:cubicBezTo>
                      <a:pt x="994" y="137"/>
                      <a:pt x="995" y="138"/>
                      <a:pt x="996" y="138"/>
                    </a:cubicBezTo>
                    <a:cubicBezTo>
                      <a:pt x="1000" y="141"/>
                      <a:pt x="1000" y="141"/>
                      <a:pt x="1000" y="141"/>
                    </a:cubicBezTo>
                    <a:cubicBezTo>
                      <a:pt x="1003" y="152"/>
                      <a:pt x="1003" y="152"/>
                      <a:pt x="1003" y="152"/>
                    </a:cubicBezTo>
                    <a:cubicBezTo>
                      <a:pt x="1003" y="152"/>
                      <a:pt x="1003" y="153"/>
                      <a:pt x="1004" y="153"/>
                    </a:cubicBezTo>
                    <a:cubicBezTo>
                      <a:pt x="1006" y="157"/>
                      <a:pt x="1006" y="157"/>
                      <a:pt x="1006" y="157"/>
                    </a:cubicBezTo>
                    <a:cubicBezTo>
                      <a:pt x="1010" y="167"/>
                      <a:pt x="1010" y="167"/>
                      <a:pt x="1010" y="167"/>
                    </a:cubicBezTo>
                    <a:cubicBezTo>
                      <a:pt x="1010" y="168"/>
                      <a:pt x="1011" y="169"/>
                      <a:pt x="1012" y="170"/>
                    </a:cubicBezTo>
                    <a:cubicBezTo>
                      <a:pt x="1041" y="201"/>
                      <a:pt x="1041" y="201"/>
                      <a:pt x="1041" y="201"/>
                    </a:cubicBezTo>
                    <a:cubicBezTo>
                      <a:pt x="1011" y="169"/>
                      <a:pt x="1011" y="169"/>
                      <a:pt x="1011" y="169"/>
                    </a:cubicBezTo>
                    <a:cubicBezTo>
                      <a:pt x="1011" y="168"/>
                      <a:pt x="1010" y="167"/>
                      <a:pt x="1010" y="166"/>
                    </a:cubicBezTo>
                    <a:cubicBezTo>
                      <a:pt x="1006" y="156"/>
                      <a:pt x="1006" y="156"/>
                      <a:pt x="1006" y="156"/>
                    </a:cubicBezTo>
                    <a:cubicBezTo>
                      <a:pt x="1004" y="152"/>
                      <a:pt x="1004" y="152"/>
                      <a:pt x="1004" y="152"/>
                    </a:cubicBezTo>
                    <a:cubicBezTo>
                      <a:pt x="1003" y="152"/>
                      <a:pt x="1003" y="151"/>
                      <a:pt x="1003" y="151"/>
                    </a:cubicBezTo>
                    <a:cubicBezTo>
                      <a:pt x="1000" y="140"/>
                      <a:pt x="1000" y="140"/>
                      <a:pt x="1000" y="140"/>
                    </a:cubicBezTo>
                    <a:cubicBezTo>
                      <a:pt x="995" y="138"/>
                      <a:pt x="995" y="138"/>
                      <a:pt x="995" y="138"/>
                    </a:cubicBezTo>
                    <a:cubicBezTo>
                      <a:pt x="995" y="137"/>
                      <a:pt x="994" y="137"/>
                      <a:pt x="994" y="136"/>
                    </a:cubicBezTo>
                    <a:moveTo>
                      <a:pt x="293" y="130"/>
                    </a:move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1" y="135"/>
                      <a:pt x="280" y="135"/>
                      <a:pt x="280" y="135"/>
                    </a:cubicBezTo>
                    <a:cubicBezTo>
                      <a:pt x="256" y="139"/>
                      <a:pt x="256" y="139"/>
                      <a:pt x="256" y="139"/>
                    </a:cubicBezTo>
                    <a:cubicBezTo>
                      <a:pt x="255" y="140"/>
                      <a:pt x="255" y="140"/>
                      <a:pt x="255" y="140"/>
                    </a:cubicBezTo>
                    <a:cubicBezTo>
                      <a:pt x="255" y="140"/>
                      <a:pt x="255" y="140"/>
                      <a:pt x="255" y="140"/>
                    </a:cubicBezTo>
                    <a:cubicBezTo>
                      <a:pt x="256" y="140"/>
                      <a:pt x="256" y="140"/>
                      <a:pt x="257" y="139"/>
                    </a:cubicBez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3" y="135"/>
                      <a:pt x="284" y="135"/>
                      <a:pt x="285" y="134"/>
                    </a:cubicBezTo>
                    <a:cubicBezTo>
                      <a:pt x="293" y="130"/>
                      <a:pt x="293" y="130"/>
                      <a:pt x="293" y="130"/>
                    </a:cubicBezTo>
                    <a:moveTo>
                      <a:pt x="625" y="128"/>
                    </a:moveTo>
                    <a:cubicBezTo>
                      <a:pt x="619" y="128"/>
                      <a:pt x="619" y="128"/>
                      <a:pt x="619" y="128"/>
                    </a:cubicBezTo>
                    <a:cubicBezTo>
                      <a:pt x="612" y="131"/>
                      <a:pt x="612" y="131"/>
                      <a:pt x="612" y="131"/>
                    </a:cubicBezTo>
                    <a:cubicBezTo>
                      <a:pt x="611" y="132"/>
                      <a:pt x="609" y="132"/>
                      <a:pt x="608" y="132"/>
                    </a:cubicBezTo>
                    <a:cubicBezTo>
                      <a:pt x="604" y="132"/>
                      <a:pt x="604" y="132"/>
                      <a:pt x="604" y="132"/>
                    </a:cubicBezTo>
                    <a:cubicBezTo>
                      <a:pt x="604" y="132"/>
                      <a:pt x="605" y="132"/>
                      <a:pt x="605" y="132"/>
                    </a:cubicBezTo>
                    <a:cubicBezTo>
                      <a:pt x="611" y="132"/>
                      <a:pt x="611" y="132"/>
                      <a:pt x="611" y="132"/>
                    </a:cubicBezTo>
                    <a:cubicBezTo>
                      <a:pt x="613" y="132"/>
                      <a:pt x="614" y="132"/>
                      <a:pt x="615" y="131"/>
                    </a:cubicBezTo>
                    <a:cubicBezTo>
                      <a:pt x="622" y="128"/>
                      <a:pt x="622" y="128"/>
                      <a:pt x="622" y="128"/>
                    </a:cubicBezTo>
                    <a:cubicBezTo>
                      <a:pt x="625" y="128"/>
                      <a:pt x="625" y="128"/>
                      <a:pt x="625" y="128"/>
                    </a:cubicBezTo>
                    <a:cubicBezTo>
                      <a:pt x="625" y="128"/>
                      <a:pt x="625" y="128"/>
                      <a:pt x="625" y="128"/>
                    </a:cubicBezTo>
                    <a:moveTo>
                      <a:pt x="952" y="118"/>
                    </a:moveTo>
                    <a:cubicBezTo>
                      <a:pt x="952" y="118"/>
                      <a:pt x="952" y="118"/>
                      <a:pt x="952" y="118"/>
                    </a:cubicBezTo>
                    <a:cubicBezTo>
                      <a:pt x="952" y="118"/>
                      <a:pt x="952" y="118"/>
                      <a:pt x="952" y="118"/>
                    </a:cubicBezTo>
                    <a:moveTo>
                      <a:pt x="970" y="97"/>
                    </a:moveTo>
                    <a:cubicBezTo>
                      <a:pt x="966" y="100"/>
                      <a:pt x="966" y="100"/>
                      <a:pt x="966" y="100"/>
                    </a:cubicBezTo>
                    <a:cubicBezTo>
                      <a:pt x="958" y="113"/>
                      <a:pt x="958" y="113"/>
                      <a:pt x="958" y="113"/>
                    </a:cubicBezTo>
                    <a:cubicBezTo>
                      <a:pt x="958" y="114"/>
                      <a:pt x="957" y="115"/>
                      <a:pt x="956" y="115"/>
                    </a:cubicBezTo>
                    <a:cubicBezTo>
                      <a:pt x="957" y="115"/>
                      <a:pt x="958" y="114"/>
                      <a:pt x="958" y="113"/>
                    </a:cubicBezTo>
                    <a:cubicBezTo>
                      <a:pt x="966" y="100"/>
                      <a:pt x="966" y="100"/>
                      <a:pt x="966" y="100"/>
                    </a:cubicBezTo>
                    <a:cubicBezTo>
                      <a:pt x="970" y="97"/>
                      <a:pt x="970" y="97"/>
                      <a:pt x="970" y="97"/>
                    </a:cubicBezTo>
                    <a:moveTo>
                      <a:pt x="137" y="80"/>
                    </a:moveTo>
                    <a:cubicBezTo>
                      <a:pt x="130" y="80"/>
                      <a:pt x="130" y="80"/>
                      <a:pt x="130" y="80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9" y="147"/>
                      <a:pt x="99" y="147"/>
                      <a:pt x="99" y="147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7"/>
                      <a:pt x="103" y="158"/>
                      <a:pt x="103" y="159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5" y="200"/>
                      <a:pt x="105" y="201"/>
                      <a:pt x="105" y="202"/>
                    </a:cubicBezTo>
                    <a:cubicBezTo>
                      <a:pt x="103" y="210"/>
                      <a:pt x="103" y="210"/>
                      <a:pt x="103" y="210"/>
                    </a:cubicBezTo>
                    <a:cubicBezTo>
                      <a:pt x="102" y="214"/>
                      <a:pt x="99" y="217"/>
                      <a:pt x="95" y="217"/>
                    </a:cubicBezTo>
                    <a:cubicBezTo>
                      <a:pt x="85" y="218"/>
                      <a:pt x="85" y="218"/>
                      <a:pt x="85" y="218"/>
                    </a:cubicBezTo>
                    <a:cubicBezTo>
                      <a:pt x="85" y="218"/>
                      <a:pt x="85" y="218"/>
                      <a:pt x="85" y="218"/>
                    </a:cubicBezTo>
                    <a:cubicBezTo>
                      <a:pt x="96" y="217"/>
                      <a:pt x="96" y="217"/>
                      <a:pt x="96" y="217"/>
                    </a:cubicBezTo>
                    <a:cubicBezTo>
                      <a:pt x="100" y="217"/>
                      <a:pt x="103" y="214"/>
                      <a:pt x="104" y="210"/>
                    </a:cubicBezTo>
                    <a:cubicBezTo>
                      <a:pt x="106" y="202"/>
                      <a:pt x="106" y="202"/>
                      <a:pt x="106" y="202"/>
                    </a:cubicBezTo>
                    <a:cubicBezTo>
                      <a:pt x="106" y="201"/>
                      <a:pt x="106" y="200"/>
                      <a:pt x="106" y="199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8"/>
                      <a:pt x="104" y="157"/>
                      <a:pt x="104" y="156"/>
                    </a:cubicBezTo>
                    <a:cubicBezTo>
                      <a:pt x="100" y="147"/>
                      <a:pt x="100" y="147"/>
                      <a:pt x="100" y="147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7" y="80"/>
                      <a:pt x="137" y="80"/>
                      <a:pt x="137" y="80"/>
                    </a:cubicBezTo>
                    <a:moveTo>
                      <a:pt x="742" y="80"/>
                    </a:moveTo>
                    <a:cubicBezTo>
                      <a:pt x="737" y="87"/>
                      <a:pt x="737" y="87"/>
                      <a:pt x="737" y="87"/>
                    </a:cubicBezTo>
                    <a:cubicBezTo>
                      <a:pt x="736" y="90"/>
                      <a:pt x="733" y="91"/>
                      <a:pt x="730" y="91"/>
                    </a:cubicBezTo>
                    <a:cubicBezTo>
                      <a:pt x="707" y="93"/>
                      <a:pt x="707" y="93"/>
                      <a:pt x="707" y="93"/>
                    </a:cubicBezTo>
                    <a:cubicBezTo>
                      <a:pt x="695" y="119"/>
                      <a:pt x="695" y="119"/>
                      <a:pt x="695" y="119"/>
                    </a:cubicBezTo>
                    <a:cubicBezTo>
                      <a:pt x="695" y="119"/>
                      <a:pt x="694" y="120"/>
                      <a:pt x="694" y="121"/>
                    </a:cubicBezTo>
                    <a:cubicBezTo>
                      <a:pt x="669" y="150"/>
                      <a:pt x="669" y="150"/>
                      <a:pt x="669" y="150"/>
                    </a:cubicBezTo>
                    <a:cubicBezTo>
                      <a:pt x="663" y="158"/>
                      <a:pt x="663" y="158"/>
                      <a:pt x="663" y="158"/>
                    </a:cubicBezTo>
                    <a:cubicBezTo>
                      <a:pt x="661" y="160"/>
                      <a:pt x="658" y="162"/>
                      <a:pt x="655" y="162"/>
                    </a:cubicBezTo>
                    <a:cubicBezTo>
                      <a:pt x="633" y="162"/>
                      <a:pt x="633" y="162"/>
                      <a:pt x="633" y="162"/>
                    </a:cubicBezTo>
                    <a:cubicBezTo>
                      <a:pt x="633" y="162"/>
                      <a:pt x="632" y="162"/>
                      <a:pt x="632" y="161"/>
                    </a:cubicBezTo>
                    <a:cubicBezTo>
                      <a:pt x="633" y="162"/>
                      <a:pt x="635" y="163"/>
                      <a:pt x="636" y="163"/>
                    </a:cubicBezTo>
                    <a:cubicBezTo>
                      <a:pt x="658" y="163"/>
                      <a:pt x="658" y="163"/>
                      <a:pt x="658" y="163"/>
                    </a:cubicBezTo>
                    <a:cubicBezTo>
                      <a:pt x="661" y="163"/>
                      <a:pt x="664" y="161"/>
                      <a:pt x="666" y="159"/>
                    </a:cubicBezTo>
                    <a:cubicBezTo>
                      <a:pt x="672" y="151"/>
                      <a:pt x="672" y="151"/>
                      <a:pt x="672" y="151"/>
                    </a:cubicBezTo>
                    <a:cubicBezTo>
                      <a:pt x="672" y="151"/>
                      <a:pt x="672" y="151"/>
                      <a:pt x="672" y="151"/>
                    </a:cubicBezTo>
                    <a:cubicBezTo>
                      <a:pt x="697" y="121"/>
                      <a:pt x="697" y="121"/>
                      <a:pt x="697" y="121"/>
                    </a:cubicBezTo>
                    <a:cubicBezTo>
                      <a:pt x="697" y="120"/>
                      <a:pt x="698" y="119"/>
                      <a:pt x="698" y="119"/>
                    </a:cubicBezTo>
                    <a:cubicBezTo>
                      <a:pt x="710" y="94"/>
                      <a:pt x="710" y="94"/>
                      <a:pt x="710" y="94"/>
                    </a:cubicBezTo>
                    <a:cubicBezTo>
                      <a:pt x="733" y="92"/>
                      <a:pt x="733" y="92"/>
                      <a:pt x="733" y="92"/>
                    </a:cubicBezTo>
                    <a:cubicBezTo>
                      <a:pt x="736" y="92"/>
                      <a:pt x="739" y="91"/>
                      <a:pt x="740" y="88"/>
                    </a:cubicBezTo>
                    <a:cubicBezTo>
                      <a:pt x="745" y="82"/>
                      <a:pt x="745" y="82"/>
                      <a:pt x="745" y="82"/>
                    </a:cubicBezTo>
                    <a:cubicBezTo>
                      <a:pt x="742" y="80"/>
                      <a:pt x="742" y="80"/>
                      <a:pt x="742" y="80"/>
                    </a:cubicBezTo>
                    <a:moveTo>
                      <a:pt x="806" y="60"/>
                    </a:moveTo>
                    <a:cubicBezTo>
                      <a:pt x="805" y="60"/>
                      <a:pt x="805" y="60"/>
                      <a:pt x="805" y="60"/>
                    </a:cubicBezTo>
                    <a:cubicBezTo>
                      <a:pt x="802" y="67"/>
                      <a:pt x="802" y="67"/>
                      <a:pt x="802" y="67"/>
                    </a:cubicBezTo>
                    <a:cubicBezTo>
                      <a:pt x="800" y="71"/>
                      <a:pt x="797" y="73"/>
                      <a:pt x="793" y="73"/>
                    </a:cubicBezTo>
                    <a:cubicBezTo>
                      <a:pt x="786" y="73"/>
                      <a:pt x="786" y="73"/>
                      <a:pt x="786" y="73"/>
                    </a:cubicBezTo>
                    <a:cubicBezTo>
                      <a:pt x="783" y="75"/>
                      <a:pt x="783" y="75"/>
                      <a:pt x="783" y="75"/>
                    </a:cubicBezTo>
                    <a:cubicBezTo>
                      <a:pt x="782" y="76"/>
                      <a:pt x="780" y="77"/>
                      <a:pt x="778" y="77"/>
                    </a:cubicBezTo>
                    <a:cubicBezTo>
                      <a:pt x="776" y="77"/>
                      <a:pt x="775" y="76"/>
                      <a:pt x="773" y="76"/>
                    </a:cubicBezTo>
                    <a:cubicBezTo>
                      <a:pt x="770" y="74"/>
                      <a:pt x="770" y="74"/>
                      <a:pt x="770" y="74"/>
                    </a:cubicBezTo>
                    <a:cubicBezTo>
                      <a:pt x="766" y="76"/>
                      <a:pt x="766" y="76"/>
                      <a:pt x="766" y="76"/>
                    </a:cubicBezTo>
                    <a:cubicBezTo>
                      <a:pt x="763" y="82"/>
                      <a:pt x="763" y="82"/>
                      <a:pt x="763" y="82"/>
                    </a:cubicBezTo>
                    <a:cubicBezTo>
                      <a:pt x="762" y="85"/>
                      <a:pt x="759" y="86"/>
                      <a:pt x="756" y="87"/>
                    </a:cubicBezTo>
                    <a:cubicBezTo>
                      <a:pt x="756" y="87"/>
                      <a:pt x="755" y="87"/>
                      <a:pt x="754" y="87"/>
                    </a:cubicBezTo>
                    <a:cubicBezTo>
                      <a:pt x="754" y="87"/>
                      <a:pt x="754" y="87"/>
                      <a:pt x="753" y="87"/>
                    </a:cubicBezTo>
                    <a:cubicBezTo>
                      <a:pt x="755" y="88"/>
                      <a:pt x="756" y="88"/>
                      <a:pt x="758" y="88"/>
                    </a:cubicBezTo>
                    <a:cubicBezTo>
                      <a:pt x="758" y="88"/>
                      <a:pt x="759" y="88"/>
                      <a:pt x="760" y="88"/>
                    </a:cubicBezTo>
                    <a:cubicBezTo>
                      <a:pt x="762" y="87"/>
                      <a:pt x="765" y="86"/>
                      <a:pt x="766" y="83"/>
                    </a:cubicBezTo>
                    <a:cubicBezTo>
                      <a:pt x="769" y="77"/>
                      <a:pt x="769" y="77"/>
                      <a:pt x="769" y="77"/>
                    </a:cubicBezTo>
                    <a:cubicBezTo>
                      <a:pt x="772" y="75"/>
                      <a:pt x="772" y="75"/>
                      <a:pt x="772" y="75"/>
                    </a:cubicBezTo>
                    <a:cubicBezTo>
                      <a:pt x="775" y="77"/>
                      <a:pt x="775" y="77"/>
                      <a:pt x="775" y="77"/>
                    </a:cubicBezTo>
                    <a:cubicBezTo>
                      <a:pt x="777" y="78"/>
                      <a:pt x="778" y="78"/>
                      <a:pt x="780" y="78"/>
                    </a:cubicBezTo>
                    <a:cubicBezTo>
                      <a:pt x="781" y="78"/>
                      <a:pt x="783" y="77"/>
                      <a:pt x="785" y="76"/>
                    </a:cubicBezTo>
                    <a:cubicBezTo>
                      <a:pt x="789" y="74"/>
                      <a:pt x="789" y="74"/>
                      <a:pt x="789" y="74"/>
                    </a:cubicBezTo>
                    <a:cubicBezTo>
                      <a:pt x="796" y="74"/>
                      <a:pt x="796" y="74"/>
                      <a:pt x="796" y="74"/>
                    </a:cubicBezTo>
                    <a:cubicBezTo>
                      <a:pt x="800" y="74"/>
                      <a:pt x="803" y="72"/>
                      <a:pt x="805" y="69"/>
                    </a:cubicBezTo>
                    <a:cubicBezTo>
                      <a:pt x="808" y="61"/>
                      <a:pt x="808" y="61"/>
                      <a:pt x="808" y="61"/>
                    </a:cubicBezTo>
                    <a:cubicBezTo>
                      <a:pt x="807" y="61"/>
                      <a:pt x="806" y="60"/>
                      <a:pt x="806" y="60"/>
                    </a:cubicBezTo>
                    <a:moveTo>
                      <a:pt x="889" y="54"/>
                    </a:moveTo>
                    <a:cubicBezTo>
                      <a:pt x="892" y="76"/>
                      <a:pt x="892" y="76"/>
                      <a:pt x="892" y="76"/>
                    </a:cubicBezTo>
                    <a:cubicBezTo>
                      <a:pt x="892" y="77"/>
                      <a:pt x="892" y="78"/>
                      <a:pt x="892" y="78"/>
                    </a:cubicBezTo>
                    <a:cubicBezTo>
                      <a:pt x="903" y="104"/>
                      <a:pt x="903" y="104"/>
                      <a:pt x="903" y="104"/>
                    </a:cubicBezTo>
                    <a:cubicBezTo>
                      <a:pt x="903" y="104"/>
                      <a:pt x="903" y="104"/>
                      <a:pt x="903" y="104"/>
                    </a:cubicBezTo>
                    <a:cubicBezTo>
                      <a:pt x="907" y="114"/>
                      <a:pt x="907" y="114"/>
                      <a:pt x="907" y="114"/>
                    </a:cubicBezTo>
                    <a:cubicBezTo>
                      <a:pt x="909" y="117"/>
                      <a:pt x="912" y="120"/>
                      <a:pt x="916" y="120"/>
                    </a:cubicBezTo>
                    <a:cubicBezTo>
                      <a:pt x="926" y="120"/>
                      <a:pt x="926" y="120"/>
                      <a:pt x="926" y="120"/>
                    </a:cubicBezTo>
                    <a:cubicBezTo>
                      <a:pt x="927" y="120"/>
                      <a:pt x="927" y="120"/>
                      <a:pt x="927" y="120"/>
                    </a:cubicBezTo>
                    <a:cubicBezTo>
                      <a:pt x="951" y="118"/>
                      <a:pt x="951" y="118"/>
                      <a:pt x="951" y="118"/>
                    </a:cubicBezTo>
                    <a:cubicBezTo>
                      <a:pt x="951" y="118"/>
                      <a:pt x="951" y="118"/>
                      <a:pt x="951" y="118"/>
                    </a:cubicBezTo>
                    <a:cubicBezTo>
                      <a:pt x="951" y="118"/>
                      <a:pt x="951" y="118"/>
                      <a:pt x="951" y="118"/>
                    </a:cubicBezTo>
                    <a:cubicBezTo>
                      <a:pt x="926" y="120"/>
                      <a:pt x="926" y="120"/>
                      <a:pt x="926" y="120"/>
                    </a:cubicBezTo>
                    <a:cubicBezTo>
                      <a:pt x="925" y="120"/>
                      <a:pt x="925" y="120"/>
                      <a:pt x="925" y="120"/>
                    </a:cubicBezTo>
                    <a:cubicBezTo>
                      <a:pt x="916" y="120"/>
                      <a:pt x="916" y="120"/>
                      <a:pt x="916" y="120"/>
                    </a:cubicBezTo>
                    <a:cubicBezTo>
                      <a:pt x="912" y="120"/>
                      <a:pt x="909" y="117"/>
                      <a:pt x="907" y="114"/>
                    </a:cubicBezTo>
                    <a:cubicBezTo>
                      <a:pt x="903" y="104"/>
                      <a:pt x="903" y="104"/>
                      <a:pt x="903" y="104"/>
                    </a:cubicBezTo>
                    <a:cubicBezTo>
                      <a:pt x="903" y="104"/>
                      <a:pt x="903" y="104"/>
                      <a:pt x="903" y="104"/>
                    </a:cubicBezTo>
                    <a:cubicBezTo>
                      <a:pt x="892" y="78"/>
                      <a:pt x="892" y="78"/>
                      <a:pt x="892" y="78"/>
                    </a:cubicBezTo>
                    <a:cubicBezTo>
                      <a:pt x="892" y="78"/>
                      <a:pt x="892" y="77"/>
                      <a:pt x="892" y="76"/>
                    </a:cubicBezTo>
                    <a:cubicBezTo>
                      <a:pt x="889" y="54"/>
                      <a:pt x="889" y="54"/>
                      <a:pt x="889" y="54"/>
                    </a:cubicBezTo>
                    <a:moveTo>
                      <a:pt x="592" y="29"/>
                    </a:moveTo>
                    <a:cubicBezTo>
                      <a:pt x="593" y="29"/>
                      <a:pt x="593" y="29"/>
                      <a:pt x="594" y="29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8" y="36"/>
                      <a:pt x="618" y="36"/>
                      <a:pt x="618" y="36"/>
                    </a:cubicBezTo>
                    <a:cubicBezTo>
                      <a:pt x="592" y="29"/>
                      <a:pt x="592" y="29"/>
                      <a:pt x="592" y="29"/>
                    </a:cubicBezTo>
                    <a:moveTo>
                      <a:pt x="857" y="18"/>
                    </a:moveTo>
                    <a:cubicBezTo>
                      <a:pt x="855" y="20"/>
                      <a:pt x="852" y="22"/>
                      <a:pt x="849" y="22"/>
                    </a:cubicBezTo>
                    <a:cubicBezTo>
                      <a:pt x="845" y="22"/>
                      <a:pt x="845" y="22"/>
                      <a:pt x="845" y="22"/>
                    </a:cubicBezTo>
                    <a:cubicBezTo>
                      <a:pt x="843" y="24"/>
                      <a:pt x="843" y="24"/>
                      <a:pt x="843" y="24"/>
                    </a:cubicBezTo>
                    <a:cubicBezTo>
                      <a:pt x="839" y="32"/>
                      <a:pt x="839" y="32"/>
                      <a:pt x="839" y="32"/>
                    </a:cubicBezTo>
                    <a:cubicBezTo>
                      <a:pt x="839" y="32"/>
                      <a:pt x="839" y="33"/>
                      <a:pt x="838" y="33"/>
                    </a:cubicBezTo>
                    <a:cubicBezTo>
                      <a:pt x="820" y="58"/>
                      <a:pt x="820" y="58"/>
                      <a:pt x="820" y="58"/>
                    </a:cubicBezTo>
                    <a:cubicBezTo>
                      <a:pt x="818" y="61"/>
                      <a:pt x="815" y="62"/>
                      <a:pt x="813" y="62"/>
                    </a:cubicBezTo>
                    <a:cubicBezTo>
                      <a:pt x="813" y="62"/>
                      <a:pt x="812" y="62"/>
                      <a:pt x="812" y="62"/>
                    </a:cubicBezTo>
                    <a:cubicBezTo>
                      <a:pt x="812" y="62"/>
                      <a:pt x="811" y="62"/>
                      <a:pt x="811" y="62"/>
                    </a:cubicBezTo>
                    <a:cubicBezTo>
                      <a:pt x="812" y="63"/>
                      <a:pt x="814" y="63"/>
                      <a:pt x="815" y="63"/>
                    </a:cubicBezTo>
                    <a:cubicBezTo>
                      <a:pt x="816" y="63"/>
                      <a:pt x="816" y="63"/>
                      <a:pt x="816" y="63"/>
                    </a:cubicBezTo>
                    <a:cubicBezTo>
                      <a:pt x="819" y="63"/>
                      <a:pt x="821" y="61"/>
                      <a:pt x="823" y="59"/>
                    </a:cubicBezTo>
                    <a:cubicBezTo>
                      <a:pt x="841" y="34"/>
                      <a:pt x="841" y="34"/>
                      <a:pt x="841" y="34"/>
                    </a:cubicBezTo>
                    <a:cubicBezTo>
                      <a:pt x="841" y="33"/>
                      <a:pt x="841" y="33"/>
                      <a:pt x="841" y="33"/>
                    </a:cubicBezTo>
                    <a:cubicBezTo>
                      <a:pt x="845" y="26"/>
                      <a:pt x="845" y="26"/>
                      <a:pt x="845" y="26"/>
                    </a:cubicBezTo>
                    <a:cubicBezTo>
                      <a:pt x="847" y="23"/>
                      <a:pt x="847" y="23"/>
                      <a:pt x="847" y="23"/>
                    </a:cubicBezTo>
                    <a:cubicBezTo>
                      <a:pt x="852" y="23"/>
                      <a:pt x="852" y="23"/>
                      <a:pt x="852" y="23"/>
                    </a:cubicBezTo>
                    <a:cubicBezTo>
                      <a:pt x="855" y="23"/>
                      <a:pt x="857" y="22"/>
                      <a:pt x="859" y="20"/>
                    </a:cubicBezTo>
                    <a:cubicBezTo>
                      <a:pt x="859" y="20"/>
                      <a:pt x="859" y="20"/>
                      <a:pt x="859" y="20"/>
                    </a:cubicBezTo>
                    <a:cubicBezTo>
                      <a:pt x="857" y="18"/>
                      <a:pt x="857" y="18"/>
                      <a:pt x="857" y="18"/>
                    </a:cubicBezTo>
                    <a:moveTo>
                      <a:pt x="537" y="7"/>
                    </a:moveTo>
                    <a:cubicBezTo>
                      <a:pt x="533" y="14"/>
                      <a:pt x="533" y="14"/>
                      <a:pt x="533" y="14"/>
                    </a:cubicBezTo>
                    <a:cubicBezTo>
                      <a:pt x="533" y="14"/>
                      <a:pt x="532" y="15"/>
                      <a:pt x="532" y="15"/>
                    </a:cubicBezTo>
                    <a:cubicBezTo>
                      <a:pt x="528" y="20"/>
                      <a:pt x="528" y="20"/>
                      <a:pt x="528" y="20"/>
                    </a:cubicBezTo>
                    <a:cubicBezTo>
                      <a:pt x="526" y="21"/>
                      <a:pt x="524" y="22"/>
                      <a:pt x="521" y="22"/>
                    </a:cubicBezTo>
                    <a:cubicBezTo>
                      <a:pt x="520" y="22"/>
                      <a:pt x="519" y="22"/>
                      <a:pt x="518" y="22"/>
                    </a:cubicBezTo>
                    <a:cubicBezTo>
                      <a:pt x="519" y="23"/>
                      <a:pt x="521" y="23"/>
                      <a:pt x="523" y="23"/>
                    </a:cubicBezTo>
                    <a:cubicBezTo>
                      <a:pt x="523" y="23"/>
                      <a:pt x="524" y="23"/>
                      <a:pt x="524" y="23"/>
                    </a:cubicBezTo>
                    <a:cubicBezTo>
                      <a:pt x="526" y="23"/>
                      <a:pt x="529" y="22"/>
                      <a:pt x="531" y="20"/>
                    </a:cubicBezTo>
                    <a:cubicBezTo>
                      <a:pt x="534" y="15"/>
                      <a:pt x="534" y="15"/>
                      <a:pt x="534" y="15"/>
                    </a:cubicBezTo>
                    <a:cubicBezTo>
                      <a:pt x="534" y="15"/>
                      <a:pt x="534" y="15"/>
                      <a:pt x="534" y="15"/>
                    </a:cubicBezTo>
                    <a:cubicBezTo>
                      <a:pt x="539" y="7"/>
                      <a:pt x="539" y="7"/>
                      <a:pt x="539" y="7"/>
                    </a:cubicBezTo>
                    <a:cubicBezTo>
                      <a:pt x="538" y="7"/>
                      <a:pt x="538" y="7"/>
                      <a:pt x="537" y="7"/>
                    </a:cubicBezTo>
                    <a:moveTo>
                      <a:pt x="559" y="5"/>
                    </a:moveTo>
                    <a:cubicBezTo>
                      <a:pt x="543" y="8"/>
                      <a:pt x="543" y="8"/>
                      <a:pt x="543" y="8"/>
                    </a:cubicBezTo>
                    <a:cubicBezTo>
                      <a:pt x="542" y="8"/>
                      <a:pt x="542" y="8"/>
                      <a:pt x="542" y="8"/>
                    </a:cubicBezTo>
                    <a:cubicBezTo>
                      <a:pt x="542" y="8"/>
                      <a:pt x="543" y="8"/>
                      <a:pt x="543" y="8"/>
                    </a:cubicBezTo>
                    <a:cubicBezTo>
                      <a:pt x="544" y="8"/>
                      <a:pt x="544" y="8"/>
                      <a:pt x="545" y="8"/>
                    </a:cubicBezTo>
                    <a:cubicBezTo>
                      <a:pt x="559" y="5"/>
                      <a:pt x="559" y="5"/>
                      <a:pt x="559" y="5"/>
                    </a:cubicBezTo>
                    <a:cubicBezTo>
                      <a:pt x="559" y="5"/>
                      <a:pt x="559" y="5"/>
                      <a:pt x="559" y="5"/>
                    </a:cubicBezTo>
                    <a:moveTo>
                      <a:pt x="501" y="1"/>
                    </a:moveTo>
                    <a:cubicBezTo>
                      <a:pt x="501" y="1"/>
                      <a:pt x="501" y="1"/>
                      <a:pt x="501" y="1"/>
                    </a:cubicBezTo>
                    <a:cubicBezTo>
                      <a:pt x="501" y="6"/>
                      <a:pt x="501" y="6"/>
                      <a:pt x="501" y="6"/>
                    </a:cubicBezTo>
                    <a:cubicBezTo>
                      <a:pt x="504" y="12"/>
                      <a:pt x="504" y="12"/>
                      <a:pt x="504" y="12"/>
                    </a:cubicBezTo>
                    <a:cubicBezTo>
                      <a:pt x="505" y="13"/>
                      <a:pt x="505" y="14"/>
                      <a:pt x="505" y="15"/>
                    </a:cubicBezTo>
                    <a:cubicBezTo>
                      <a:pt x="507" y="34"/>
                      <a:pt x="507" y="34"/>
                      <a:pt x="507" y="34"/>
                    </a:cubicBezTo>
                    <a:cubicBezTo>
                      <a:pt x="508" y="37"/>
                      <a:pt x="506" y="41"/>
                      <a:pt x="503" y="43"/>
                    </a:cubicBezTo>
                    <a:cubicBezTo>
                      <a:pt x="501" y="44"/>
                      <a:pt x="501" y="44"/>
                      <a:pt x="501" y="44"/>
                    </a:cubicBezTo>
                    <a:cubicBezTo>
                      <a:pt x="502" y="45"/>
                      <a:pt x="502" y="45"/>
                      <a:pt x="502" y="45"/>
                    </a:cubicBezTo>
                    <a:cubicBezTo>
                      <a:pt x="502" y="45"/>
                      <a:pt x="502" y="45"/>
                      <a:pt x="502" y="45"/>
                    </a:cubicBezTo>
                    <a:cubicBezTo>
                      <a:pt x="507" y="45"/>
                      <a:pt x="511" y="49"/>
                      <a:pt x="511" y="54"/>
                    </a:cubicBezTo>
                    <a:cubicBezTo>
                      <a:pt x="511" y="60"/>
                      <a:pt x="511" y="60"/>
                      <a:pt x="511" y="60"/>
                    </a:cubicBezTo>
                    <a:cubicBezTo>
                      <a:pt x="511" y="62"/>
                      <a:pt x="511" y="63"/>
                      <a:pt x="511" y="64"/>
                    </a:cubicBezTo>
                    <a:cubicBezTo>
                      <a:pt x="508" y="70"/>
                      <a:pt x="508" y="70"/>
                      <a:pt x="508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11" y="76"/>
                      <a:pt x="511" y="76"/>
                      <a:pt x="511" y="76"/>
                    </a:cubicBezTo>
                    <a:cubicBezTo>
                      <a:pt x="519" y="97"/>
                      <a:pt x="519" y="97"/>
                      <a:pt x="519" y="97"/>
                    </a:cubicBezTo>
                    <a:cubicBezTo>
                      <a:pt x="520" y="98"/>
                      <a:pt x="520" y="99"/>
                      <a:pt x="520" y="100"/>
                    </a:cubicBezTo>
                    <a:cubicBezTo>
                      <a:pt x="520" y="108"/>
                      <a:pt x="520" y="108"/>
                      <a:pt x="520" y="108"/>
                    </a:cubicBezTo>
                    <a:cubicBezTo>
                      <a:pt x="526" y="149"/>
                      <a:pt x="526" y="149"/>
                      <a:pt x="526" y="149"/>
                    </a:cubicBezTo>
                    <a:cubicBezTo>
                      <a:pt x="535" y="160"/>
                      <a:pt x="535" y="160"/>
                      <a:pt x="535" y="160"/>
                    </a:cubicBezTo>
                    <a:cubicBezTo>
                      <a:pt x="541" y="161"/>
                      <a:pt x="541" y="161"/>
                      <a:pt x="541" y="161"/>
                    </a:cubicBezTo>
                    <a:cubicBezTo>
                      <a:pt x="545" y="162"/>
                      <a:pt x="548" y="166"/>
                      <a:pt x="548" y="170"/>
                    </a:cubicBezTo>
                    <a:cubicBezTo>
                      <a:pt x="548" y="178"/>
                      <a:pt x="548" y="178"/>
                      <a:pt x="548" y="178"/>
                    </a:cubicBezTo>
                    <a:cubicBezTo>
                      <a:pt x="548" y="182"/>
                      <a:pt x="546" y="185"/>
                      <a:pt x="543" y="187"/>
                    </a:cubicBezTo>
                    <a:cubicBezTo>
                      <a:pt x="539" y="189"/>
                      <a:pt x="539" y="189"/>
                      <a:pt x="539" y="189"/>
                    </a:cubicBezTo>
                    <a:cubicBezTo>
                      <a:pt x="522" y="201"/>
                      <a:pt x="522" y="201"/>
                      <a:pt x="522" y="201"/>
                    </a:cubicBezTo>
                    <a:cubicBezTo>
                      <a:pt x="521" y="202"/>
                      <a:pt x="519" y="202"/>
                      <a:pt x="517" y="202"/>
                    </a:cubicBezTo>
                    <a:cubicBezTo>
                      <a:pt x="504" y="202"/>
                      <a:pt x="504" y="202"/>
                      <a:pt x="504" y="202"/>
                    </a:cubicBezTo>
                    <a:cubicBezTo>
                      <a:pt x="504" y="202"/>
                      <a:pt x="504" y="202"/>
                      <a:pt x="504" y="202"/>
                    </a:cubicBezTo>
                    <a:cubicBezTo>
                      <a:pt x="519" y="202"/>
                      <a:pt x="519" y="202"/>
                      <a:pt x="519" y="202"/>
                    </a:cubicBezTo>
                    <a:cubicBezTo>
                      <a:pt x="521" y="202"/>
                      <a:pt x="523" y="202"/>
                      <a:pt x="524" y="201"/>
                    </a:cubicBezTo>
                    <a:cubicBezTo>
                      <a:pt x="541" y="189"/>
                      <a:pt x="541" y="189"/>
                      <a:pt x="541" y="189"/>
                    </a:cubicBezTo>
                    <a:cubicBezTo>
                      <a:pt x="545" y="187"/>
                      <a:pt x="545" y="187"/>
                      <a:pt x="545" y="187"/>
                    </a:cubicBezTo>
                    <a:cubicBezTo>
                      <a:pt x="548" y="185"/>
                      <a:pt x="550" y="182"/>
                      <a:pt x="550" y="178"/>
                    </a:cubicBezTo>
                    <a:cubicBezTo>
                      <a:pt x="550" y="170"/>
                      <a:pt x="550" y="170"/>
                      <a:pt x="550" y="170"/>
                    </a:cubicBezTo>
                    <a:cubicBezTo>
                      <a:pt x="550" y="166"/>
                      <a:pt x="547" y="162"/>
                      <a:pt x="543" y="161"/>
                    </a:cubicBezTo>
                    <a:cubicBezTo>
                      <a:pt x="537" y="160"/>
                      <a:pt x="537" y="160"/>
                      <a:pt x="537" y="160"/>
                    </a:cubicBezTo>
                    <a:cubicBezTo>
                      <a:pt x="528" y="149"/>
                      <a:pt x="528" y="149"/>
                      <a:pt x="528" y="149"/>
                    </a:cubicBezTo>
                    <a:cubicBezTo>
                      <a:pt x="522" y="108"/>
                      <a:pt x="522" y="108"/>
                      <a:pt x="522" y="108"/>
                    </a:cubicBezTo>
                    <a:cubicBezTo>
                      <a:pt x="522" y="100"/>
                      <a:pt x="522" y="100"/>
                      <a:pt x="522" y="100"/>
                    </a:cubicBezTo>
                    <a:cubicBezTo>
                      <a:pt x="522" y="99"/>
                      <a:pt x="522" y="98"/>
                      <a:pt x="521" y="97"/>
                    </a:cubicBezTo>
                    <a:cubicBezTo>
                      <a:pt x="513" y="76"/>
                      <a:pt x="513" y="76"/>
                      <a:pt x="513" y="76"/>
                    </a:cubicBezTo>
                    <a:cubicBezTo>
                      <a:pt x="513" y="75"/>
                      <a:pt x="513" y="75"/>
                      <a:pt x="513" y="75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3" y="64"/>
                      <a:pt x="513" y="64"/>
                      <a:pt x="513" y="64"/>
                    </a:cubicBezTo>
                    <a:cubicBezTo>
                      <a:pt x="513" y="63"/>
                      <a:pt x="514" y="62"/>
                      <a:pt x="514" y="60"/>
                    </a:cubicBezTo>
                    <a:cubicBezTo>
                      <a:pt x="514" y="54"/>
                      <a:pt x="514" y="54"/>
                      <a:pt x="514" y="54"/>
                    </a:cubicBezTo>
                    <a:cubicBezTo>
                      <a:pt x="514" y="49"/>
                      <a:pt x="509" y="45"/>
                      <a:pt x="504" y="45"/>
                    </a:cubicBezTo>
                    <a:cubicBezTo>
                      <a:pt x="504" y="45"/>
                      <a:pt x="504" y="45"/>
                      <a:pt x="504" y="45"/>
                    </a:cubicBezTo>
                    <a:cubicBezTo>
                      <a:pt x="503" y="44"/>
                      <a:pt x="503" y="44"/>
                      <a:pt x="503" y="44"/>
                    </a:cubicBezTo>
                    <a:cubicBezTo>
                      <a:pt x="505" y="43"/>
                      <a:pt x="505" y="43"/>
                      <a:pt x="505" y="43"/>
                    </a:cubicBezTo>
                    <a:cubicBezTo>
                      <a:pt x="508" y="41"/>
                      <a:pt x="510" y="37"/>
                      <a:pt x="509" y="34"/>
                    </a:cubicBezTo>
                    <a:cubicBezTo>
                      <a:pt x="507" y="15"/>
                      <a:pt x="507" y="15"/>
                      <a:pt x="507" y="15"/>
                    </a:cubicBezTo>
                    <a:cubicBezTo>
                      <a:pt x="507" y="14"/>
                      <a:pt x="507" y="12"/>
                      <a:pt x="506" y="11"/>
                    </a:cubicBezTo>
                    <a:cubicBezTo>
                      <a:pt x="503" y="7"/>
                      <a:pt x="503" y="7"/>
                      <a:pt x="503" y="7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01" y="1"/>
                      <a:pt x="501" y="1"/>
                      <a:pt x="501" y="1"/>
                    </a:cubicBezTo>
                    <a:moveTo>
                      <a:pt x="578" y="0"/>
                    </a:moveTo>
                    <a:cubicBezTo>
                      <a:pt x="573" y="5"/>
                      <a:pt x="573" y="5"/>
                      <a:pt x="573" y="5"/>
                    </a:cubicBezTo>
                    <a:cubicBezTo>
                      <a:pt x="571" y="6"/>
                      <a:pt x="569" y="7"/>
                      <a:pt x="567" y="8"/>
                    </a:cubicBezTo>
                    <a:cubicBezTo>
                      <a:pt x="567" y="8"/>
                      <a:pt x="568" y="8"/>
                      <a:pt x="568" y="8"/>
                    </a:cubicBezTo>
                    <a:cubicBezTo>
                      <a:pt x="571" y="8"/>
                      <a:pt x="573" y="7"/>
                      <a:pt x="575" y="5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8" y="0"/>
                      <a:pt x="578" y="0"/>
                      <a:pt x="5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13" name="Picture 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" y="3299"/>
                <a:ext cx="1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" name="Freeform 14"/>
              <p:cNvSpPr>
                <a:spLocks noEditPoints="1"/>
              </p:cNvSpPr>
              <p:nvPr/>
            </p:nvSpPr>
            <p:spPr bwMode="auto">
              <a:xfrm>
                <a:off x="3112" y="3301"/>
                <a:ext cx="154" cy="141"/>
              </a:xfrm>
              <a:custGeom>
                <a:avLst/>
                <a:gdLst>
                  <a:gd name="T0" fmla="*/ 198 w 314"/>
                  <a:gd name="T1" fmla="*/ 266 h 300"/>
                  <a:gd name="T2" fmla="*/ 164 w 314"/>
                  <a:gd name="T3" fmla="*/ 279 h 300"/>
                  <a:gd name="T4" fmla="*/ 245 w 314"/>
                  <a:gd name="T5" fmla="*/ 223 h 300"/>
                  <a:gd name="T6" fmla="*/ 207 w 314"/>
                  <a:gd name="T7" fmla="*/ 248 h 300"/>
                  <a:gd name="T8" fmla="*/ 246 w 314"/>
                  <a:gd name="T9" fmla="*/ 223 h 300"/>
                  <a:gd name="T10" fmla="*/ 289 w 314"/>
                  <a:gd name="T11" fmla="*/ 192 h 300"/>
                  <a:gd name="T12" fmla="*/ 282 w 314"/>
                  <a:gd name="T13" fmla="*/ 248 h 300"/>
                  <a:gd name="T14" fmla="*/ 287 w 314"/>
                  <a:gd name="T15" fmla="*/ 200 h 300"/>
                  <a:gd name="T16" fmla="*/ 301 w 314"/>
                  <a:gd name="T17" fmla="*/ 114 h 300"/>
                  <a:gd name="T18" fmla="*/ 292 w 314"/>
                  <a:gd name="T19" fmla="*/ 156 h 300"/>
                  <a:gd name="T20" fmla="*/ 301 w 314"/>
                  <a:gd name="T21" fmla="*/ 163 h 300"/>
                  <a:gd name="T22" fmla="*/ 305 w 314"/>
                  <a:gd name="T23" fmla="*/ 171 h 300"/>
                  <a:gd name="T24" fmla="*/ 297 w 314"/>
                  <a:gd name="T25" fmla="*/ 157 h 300"/>
                  <a:gd name="T26" fmla="*/ 293 w 314"/>
                  <a:gd name="T27" fmla="*/ 122 h 300"/>
                  <a:gd name="T28" fmla="*/ 302 w 314"/>
                  <a:gd name="T29" fmla="*/ 110 h 300"/>
                  <a:gd name="T30" fmla="*/ 300 w 314"/>
                  <a:gd name="T31" fmla="*/ 103 h 300"/>
                  <a:gd name="T32" fmla="*/ 303 w 314"/>
                  <a:gd name="T33" fmla="*/ 86 h 300"/>
                  <a:gd name="T34" fmla="*/ 255 w 314"/>
                  <a:gd name="T35" fmla="*/ 81 h 300"/>
                  <a:gd name="T36" fmla="*/ 305 w 314"/>
                  <a:gd name="T37" fmla="*/ 87 h 300"/>
                  <a:gd name="T38" fmla="*/ 314 w 314"/>
                  <a:gd name="T39" fmla="*/ 86 h 300"/>
                  <a:gd name="T40" fmla="*/ 115 w 314"/>
                  <a:gd name="T41" fmla="*/ 24 h 300"/>
                  <a:gd name="T42" fmla="*/ 103 w 314"/>
                  <a:gd name="T43" fmla="*/ 48 h 300"/>
                  <a:gd name="T44" fmla="*/ 84 w 314"/>
                  <a:gd name="T45" fmla="*/ 65 h 300"/>
                  <a:gd name="T46" fmla="*/ 56 w 314"/>
                  <a:gd name="T47" fmla="*/ 98 h 300"/>
                  <a:gd name="T48" fmla="*/ 34 w 314"/>
                  <a:gd name="T49" fmla="*/ 132 h 300"/>
                  <a:gd name="T50" fmla="*/ 17 w 314"/>
                  <a:gd name="T51" fmla="*/ 150 h 300"/>
                  <a:gd name="T52" fmla="*/ 0 w 314"/>
                  <a:gd name="T53" fmla="*/ 154 h 300"/>
                  <a:gd name="T54" fmla="*/ 33 w 314"/>
                  <a:gd name="T55" fmla="*/ 210 h 300"/>
                  <a:gd name="T56" fmla="*/ 48 w 314"/>
                  <a:gd name="T57" fmla="*/ 248 h 300"/>
                  <a:gd name="T58" fmla="*/ 92 w 314"/>
                  <a:gd name="T59" fmla="*/ 252 h 300"/>
                  <a:gd name="T60" fmla="*/ 97 w 314"/>
                  <a:gd name="T61" fmla="*/ 249 h 300"/>
                  <a:gd name="T62" fmla="*/ 111 w 314"/>
                  <a:gd name="T63" fmla="*/ 232 h 300"/>
                  <a:gd name="T64" fmla="*/ 133 w 314"/>
                  <a:gd name="T65" fmla="*/ 269 h 300"/>
                  <a:gd name="T66" fmla="*/ 144 w 314"/>
                  <a:gd name="T67" fmla="*/ 285 h 300"/>
                  <a:gd name="T68" fmla="*/ 150 w 314"/>
                  <a:gd name="T69" fmla="*/ 299 h 300"/>
                  <a:gd name="T70" fmla="*/ 163 w 314"/>
                  <a:gd name="T71" fmla="*/ 280 h 300"/>
                  <a:gd name="T72" fmla="*/ 147 w 314"/>
                  <a:gd name="T73" fmla="*/ 256 h 300"/>
                  <a:gd name="T74" fmla="*/ 128 w 314"/>
                  <a:gd name="T75" fmla="*/ 224 h 300"/>
                  <a:gd name="T76" fmla="*/ 110 w 314"/>
                  <a:gd name="T77" fmla="*/ 210 h 300"/>
                  <a:gd name="T78" fmla="*/ 86 w 314"/>
                  <a:gd name="T79" fmla="*/ 233 h 300"/>
                  <a:gd name="T80" fmla="*/ 61 w 314"/>
                  <a:gd name="T81" fmla="*/ 230 h 300"/>
                  <a:gd name="T82" fmla="*/ 24 w 314"/>
                  <a:gd name="T83" fmla="*/ 169 h 300"/>
                  <a:gd name="T84" fmla="*/ 26 w 314"/>
                  <a:gd name="T85" fmla="*/ 144 h 300"/>
                  <a:gd name="T86" fmla="*/ 41 w 314"/>
                  <a:gd name="T87" fmla="*/ 120 h 300"/>
                  <a:gd name="T88" fmla="*/ 62 w 314"/>
                  <a:gd name="T89" fmla="*/ 87 h 300"/>
                  <a:gd name="T90" fmla="*/ 86 w 314"/>
                  <a:gd name="T91" fmla="*/ 67 h 300"/>
                  <a:gd name="T92" fmla="*/ 105 w 314"/>
                  <a:gd name="T93" fmla="*/ 49 h 300"/>
                  <a:gd name="T94" fmla="*/ 118 w 314"/>
                  <a:gd name="T95" fmla="*/ 24 h 300"/>
                  <a:gd name="T96" fmla="*/ 214 w 314"/>
                  <a:gd name="T97" fmla="*/ 4 h 300"/>
                  <a:gd name="T98" fmla="*/ 184 w 314"/>
                  <a:gd name="T99" fmla="*/ 28 h 300"/>
                  <a:gd name="T100" fmla="*/ 215 w 314"/>
                  <a:gd name="T10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4" h="300">
                    <a:moveTo>
                      <a:pt x="198" y="266"/>
                    </a:moveTo>
                    <a:cubicBezTo>
                      <a:pt x="194" y="267"/>
                      <a:pt x="194" y="267"/>
                      <a:pt x="194" y="267"/>
                    </a:cubicBezTo>
                    <a:cubicBezTo>
                      <a:pt x="194" y="268"/>
                      <a:pt x="194" y="268"/>
                      <a:pt x="194" y="268"/>
                    </a:cubicBezTo>
                    <a:cubicBezTo>
                      <a:pt x="198" y="266"/>
                      <a:pt x="198" y="266"/>
                      <a:pt x="198" y="266"/>
                    </a:cubicBezTo>
                    <a:cubicBezTo>
                      <a:pt x="198" y="266"/>
                      <a:pt x="198" y="266"/>
                      <a:pt x="198" y="266"/>
                    </a:cubicBezTo>
                    <a:moveTo>
                      <a:pt x="183" y="264"/>
                    </a:moveTo>
                    <a:cubicBezTo>
                      <a:pt x="181" y="264"/>
                      <a:pt x="179" y="265"/>
                      <a:pt x="177" y="267"/>
                    </a:cubicBezTo>
                    <a:cubicBezTo>
                      <a:pt x="164" y="279"/>
                      <a:pt x="164" y="279"/>
                      <a:pt x="164" y="279"/>
                    </a:cubicBezTo>
                    <a:cubicBezTo>
                      <a:pt x="178" y="267"/>
                      <a:pt x="178" y="267"/>
                      <a:pt x="178" y="267"/>
                    </a:cubicBezTo>
                    <a:cubicBezTo>
                      <a:pt x="180" y="265"/>
                      <a:pt x="182" y="265"/>
                      <a:pt x="184" y="264"/>
                    </a:cubicBezTo>
                    <a:cubicBezTo>
                      <a:pt x="184" y="264"/>
                      <a:pt x="184" y="264"/>
                      <a:pt x="183" y="264"/>
                    </a:cubicBezTo>
                    <a:moveTo>
                      <a:pt x="245" y="223"/>
                    </a:moveTo>
                    <a:cubicBezTo>
                      <a:pt x="241" y="223"/>
                      <a:pt x="238" y="225"/>
                      <a:pt x="237" y="228"/>
                    </a:cubicBezTo>
                    <a:cubicBezTo>
                      <a:pt x="233" y="236"/>
                      <a:pt x="233" y="236"/>
                      <a:pt x="233" y="236"/>
                    </a:cubicBezTo>
                    <a:cubicBezTo>
                      <a:pt x="222" y="244"/>
                      <a:pt x="222" y="244"/>
                      <a:pt x="222" y="244"/>
                    </a:cubicBezTo>
                    <a:cubicBezTo>
                      <a:pt x="207" y="248"/>
                      <a:pt x="207" y="248"/>
                      <a:pt x="207" y="248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234" y="236"/>
                      <a:pt x="234" y="236"/>
                      <a:pt x="234" y="236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9" y="225"/>
                      <a:pt x="242" y="223"/>
                      <a:pt x="246" y="223"/>
                    </a:cubicBezTo>
                    <a:cubicBezTo>
                      <a:pt x="246" y="223"/>
                      <a:pt x="245" y="223"/>
                      <a:pt x="245" y="223"/>
                    </a:cubicBezTo>
                    <a:moveTo>
                      <a:pt x="292" y="177"/>
                    </a:moveTo>
                    <a:cubicBezTo>
                      <a:pt x="290" y="178"/>
                      <a:pt x="289" y="181"/>
                      <a:pt x="289" y="184"/>
                    </a:cubicBezTo>
                    <a:cubicBezTo>
                      <a:pt x="289" y="192"/>
                      <a:pt x="289" y="192"/>
                      <a:pt x="289" y="192"/>
                    </a:cubicBezTo>
                    <a:cubicBezTo>
                      <a:pt x="286" y="201"/>
                      <a:pt x="286" y="201"/>
                      <a:pt x="286" y="201"/>
                    </a:cubicBezTo>
                    <a:cubicBezTo>
                      <a:pt x="285" y="202"/>
                      <a:pt x="285" y="203"/>
                      <a:pt x="285" y="205"/>
                    </a:cubicBezTo>
                    <a:cubicBezTo>
                      <a:pt x="285" y="247"/>
                      <a:pt x="285" y="247"/>
                      <a:pt x="285" y="247"/>
                    </a:cubicBezTo>
                    <a:cubicBezTo>
                      <a:pt x="282" y="248"/>
                      <a:pt x="282" y="248"/>
                      <a:pt x="282" y="248"/>
                    </a:cubicBezTo>
                    <a:cubicBezTo>
                      <a:pt x="282" y="248"/>
                      <a:pt x="282" y="248"/>
                      <a:pt x="282" y="248"/>
                    </a:cubicBezTo>
                    <a:cubicBezTo>
                      <a:pt x="286" y="247"/>
                      <a:pt x="286" y="247"/>
                      <a:pt x="286" y="247"/>
                    </a:cubicBezTo>
                    <a:cubicBezTo>
                      <a:pt x="286" y="204"/>
                      <a:pt x="286" y="204"/>
                      <a:pt x="286" y="204"/>
                    </a:cubicBezTo>
                    <a:cubicBezTo>
                      <a:pt x="286" y="202"/>
                      <a:pt x="286" y="201"/>
                      <a:pt x="287" y="200"/>
                    </a:cubicBezTo>
                    <a:cubicBezTo>
                      <a:pt x="290" y="191"/>
                      <a:pt x="290" y="191"/>
                      <a:pt x="290" y="191"/>
                    </a:cubicBezTo>
                    <a:cubicBezTo>
                      <a:pt x="290" y="183"/>
                      <a:pt x="290" y="183"/>
                      <a:pt x="290" y="183"/>
                    </a:cubicBezTo>
                    <a:cubicBezTo>
                      <a:pt x="290" y="180"/>
                      <a:pt x="291" y="178"/>
                      <a:pt x="292" y="177"/>
                    </a:cubicBezTo>
                    <a:moveTo>
                      <a:pt x="301" y="114"/>
                    </a:moveTo>
                    <a:cubicBezTo>
                      <a:pt x="292" y="121"/>
                      <a:pt x="292" y="121"/>
                      <a:pt x="292" y="121"/>
                    </a:cubicBezTo>
                    <a:cubicBezTo>
                      <a:pt x="291" y="122"/>
                      <a:pt x="290" y="124"/>
                      <a:pt x="289" y="126"/>
                    </a:cubicBezTo>
                    <a:cubicBezTo>
                      <a:pt x="285" y="145"/>
                      <a:pt x="285" y="145"/>
                      <a:pt x="285" y="145"/>
                    </a:cubicBezTo>
                    <a:cubicBezTo>
                      <a:pt x="284" y="150"/>
                      <a:pt x="287" y="155"/>
                      <a:pt x="292" y="156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7" y="158"/>
                      <a:pt x="298" y="159"/>
                      <a:pt x="298" y="160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5" y="172"/>
                      <a:pt x="305" y="172"/>
                      <a:pt x="305" y="172"/>
                    </a:cubicBezTo>
                    <a:cubicBezTo>
                      <a:pt x="305" y="173"/>
                      <a:pt x="305" y="174"/>
                      <a:pt x="305" y="174"/>
                    </a:cubicBezTo>
                    <a:cubicBezTo>
                      <a:pt x="306" y="174"/>
                      <a:pt x="306" y="174"/>
                      <a:pt x="306" y="174"/>
                    </a:cubicBezTo>
                    <a:cubicBezTo>
                      <a:pt x="305" y="173"/>
                      <a:pt x="305" y="172"/>
                      <a:pt x="305" y="171"/>
                    </a:cubicBezTo>
                    <a:cubicBezTo>
                      <a:pt x="301" y="162"/>
                      <a:pt x="301" y="162"/>
                      <a:pt x="301" y="162"/>
                    </a:cubicBezTo>
                    <a:cubicBezTo>
                      <a:pt x="298" y="159"/>
                      <a:pt x="298" y="159"/>
                      <a:pt x="298" y="159"/>
                    </a:cubicBezTo>
                    <a:cubicBezTo>
                      <a:pt x="298" y="158"/>
                      <a:pt x="298" y="158"/>
                      <a:pt x="298" y="158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3" y="156"/>
                      <a:pt x="293" y="156"/>
                      <a:pt x="293" y="156"/>
                    </a:cubicBezTo>
                    <a:cubicBezTo>
                      <a:pt x="288" y="155"/>
                      <a:pt x="285" y="150"/>
                      <a:pt x="286" y="145"/>
                    </a:cubicBezTo>
                    <a:cubicBezTo>
                      <a:pt x="291" y="126"/>
                      <a:pt x="291" y="126"/>
                      <a:pt x="291" y="126"/>
                    </a:cubicBezTo>
                    <a:cubicBezTo>
                      <a:pt x="291" y="124"/>
                      <a:pt x="292" y="123"/>
                      <a:pt x="293" y="122"/>
                    </a:cubicBezTo>
                    <a:cubicBezTo>
                      <a:pt x="301" y="114"/>
                      <a:pt x="301" y="114"/>
                      <a:pt x="301" y="114"/>
                    </a:cubicBezTo>
                    <a:moveTo>
                      <a:pt x="300" y="103"/>
                    </a:moveTo>
                    <a:cubicBezTo>
                      <a:pt x="300" y="103"/>
                      <a:pt x="300" y="103"/>
                      <a:pt x="300" y="103"/>
                    </a:cubicBezTo>
                    <a:cubicBezTo>
                      <a:pt x="300" y="105"/>
                      <a:pt x="301" y="108"/>
                      <a:pt x="302" y="110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4" y="110"/>
                      <a:pt x="304" y="110"/>
                      <a:pt x="304" y="110"/>
                    </a:cubicBezTo>
                    <a:cubicBezTo>
                      <a:pt x="302" y="109"/>
                      <a:pt x="302" y="109"/>
                      <a:pt x="302" y="109"/>
                    </a:cubicBezTo>
                    <a:cubicBezTo>
                      <a:pt x="301" y="107"/>
                      <a:pt x="300" y="105"/>
                      <a:pt x="300" y="103"/>
                    </a:cubicBezTo>
                    <a:moveTo>
                      <a:pt x="314" y="78"/>
                    </a:moveTo>
                    <a:cubicBezTo>
                      <a:pt x="314" y="79"/>
                      <a:pt x="314" y="79"/>
                      <a:pt x="314" y="79"/>
                    </a:cubicBezTo>
                    <a:cubicBezTo>
                      <a:pt x="309" y="83"/>
                      <a:pt x="309" y="83"/>
                      <a:pt x="309" y="83"/>
                    </a:cubicBezTo>
                    <a:cubicBezTo>
                      <a:pt x="308" y="85"/>
                      <a:pt x="305" y="86"/>
                      <a:pt x="303" y="86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4" y="86"/>
                      <a:pt x="273" y="86"/>
                      <a:pt x="272" y="86"/>
                    </a:cubicBezTo>
                    <a:cubicBezTo>
                      <a:pt x="255" y="82"/>
                      <a:pt x="255" y="82"/>
                      <a:pt x="255" y="82"/>
                    </a:cubicBezTo>
                    <a:cubicBezTo>
                      <a:pt x="255" y="82"/>
                      <a:pt x="255" y="82"/>
                      <a:pt x="255" y="81"/>
                    </a:cubicBezTo>
                    <a:cubicBezTo>
                      <a:pt x="256" y="82"/>
                      <a:pt x="257" y="83"/>
                      <a:pt x="258" y="83"/>
                    </a:cubicBezTo>
                    <a:cubicBezTo>
                      <a:pt x="274" y="87"/>
                      <a:pt x="274" y="87"/>
                      <a:pt x="274" y="87"/>
                    </a:cubicBezTo>
                    <a:cubicBezTo>
                      <a:pt x="275" y="87"/>
                      <a:pt x="276" y="87"/>
                      <a:pt x="277" y="87"/>
                    </a:cubicBezTo>
                    <a:cubicBezTo>
                      <a:pt x="305" y="87"/>
                      <a:pt x="305" y="87"/>
                      <a:pt x="305" y="87"/>
                    </a:cubicBezTo>
                    <a:cubicBezTo>
                      <a:pt x="307" y="87"/>
                      <a:pt x="310" y="86"/>
                      <a:pt x="311" y="85"/>
                    </a:cubicBezTo>
                    <a:cubicBezTo>
                      <a:pt x="314" y="82"/>
                      <a:pt x="314" y="82"/>
                      <a:pt x="314" y="82"/>
                    </a:cubicBezTo>
                    <a:cubicBezTo>
                      <a:pt x="314" y="86"/>
                      <a:pt x="314" y="86"/>
                      <a:pt x="314" y="86"/>
                    </a:cubicBezTo>
                    <a:cubicBezTo>
                      <a:pt x="314" y="86"/>
                      <a:pt x="314" y="86"/>
                      <a:pt x="314" y="86"/>
                    </a:cubicBezTo>
                    <a:cubicBezTo>
                      <a:pt x="314" y="78"/>
                      <a:pt x="314" y="78"/>
                      <a:pt x="314" y="78"/>
                    </a:cubicBezTo>
                    <a:moveTo>
                      <a:pt x="122" y="14"/>
                    </a:moveTo>
                    <a:cubicBezTo>
                      <a:pt x="121" y="14"/>
                      <a:pt x="121" y="14"/>
                      <a:pt x="121" y="1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4" y="24"/>
                      <a:pt x="114" y="24"/>
                      <a:pt x="114" y="25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1" y="54"/>
                      <a:pt x="98" y="56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4"/>
                      <a:pt x="58" y="96"/>
                      <a:pt x="56" y="98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39" y="121"/>
                      <a:pt x="39" y="123"/>
                      <a:pt x="38" y="124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3" y="134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4" y="145"/>
                      <a:pt x="23" y="146"/>
                      <a:pt x="22" y="146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1" y="155"/>
                      <a:pt x="9" y="156"/>
                      <a:pt x="7" y="156"/>
                    </a:cubicBezTo>
                    <a:cubicBezTo>
                      <a:pt x="7" y="156"/>
                      <a:pt x="6" y="156"/>
                      <a:pt x="6" y="156"/>
                    </a:cubicBezTo>
                    <a:cubicBezTo>
                      <a:pt x="4" y="156"/>
                      <a:pt x="2" y="155"/>
                      <a:pt x="0" y="15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4"/>
                      <a:pt x="12" y="186"/>
                      <a:pt x="16" y="187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3" y="211"/>
                      <a:pt x="33" y="212"/>
                      <a:pt x="33" y="212"/>
                    </a:cubicBezTo>
                    <a:cubicBezTo>
                      <a:pt x="44" y="238"/>
                      <a:pt x="44" y="238"/>
                      <a:pt x="44" y="238"/>
                    </a:cubicBezTo>
                    <a:cubicBezTo>
                      <a:pt x="44" y="238"/>
                      <a:pt x="44" y="238"/>
                      <a:pt x="44" y="238"/>
                    </a:cubicBezTo>
                    <a:cubicBezTo>
                      <a:pt x="48" y="248"/>
                      <a:pt x="48" y="248"/>
                      <a:pt x="48" y="248"/>
                    </a:cubicBezTo>
                    <a:cubicBezTo>
                      <a:pt x="50" y="251"/>
                      <a:pt x="53" y="254"/>
                      <a:pt x="57" y="254"/>
                    </a:cubicBezTo>
                    <a:cubicBezTo>
                      <a:pt x="66" y="254"/>
                      <a:pt x="66" y="254"/>
                      <a:pt x="66" y="254"/>
                    </a:cubicBezTo>
                    <a:cubicBezTo>
                      <a:pt x="67" y="254"/>
                      <a:pt x="67" y="254"/>
                      <a:pt x="67" y="254"/>
                    </a:cubicBezTo>
                    <a:cubicBezTo>
                      <a:pt x="92" y="252"/>
                      <a:pt x="92" y="252"/>
                      <a:pt x="92" y="252"/>
                    </a:cubicBezTo>
                    <a:cubicBezTo>
                      <a:pt x="92" y="252"/>
                      <a:pt x="92" y="252"/>
                      <a:pt x="92" y="252"/>
                    </a:cubicBezTo>
                    <a:cubicBezTo>
                      <a:pt x="93" y="252"/>
                      <a:pt x="93" y="252"/>
                      <a:pt x="93" y="252"/>
                    </a:cubicBezTo>
                    <a:cubicBezTo>
                      <a:pt x="93" y="252"/>
                      <a:pt x="93" y="252"/>
                      <a:pt x="93" y="252"/>
                    </a:cubicBezTo>
                    <a:cubicBezTo>
                      <a:pt x="94" y="251"/>
                      <a:pt x="96" y="251"/>
                      <a:pt x="97" y="249"/>
                    </a:cubicBezTo>
                    <a:cubicBezTo>
                      <a:pt x="98" y="249"/>
                      <a:pt x="99" y="248"/>
                      <a:pt x="99" y="247"/>
                    </a:cubicBezTo>
                    <a:cubicBezTo>
                      <a:pt x="107" y="234"/>
                      <a:pt x="107" y="234"/>
                      <a:pt x="107" y="234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17" y="248"/>
                      <a:pt x="117" y="248"/>
                      <a:pt x="117" y="248"/>
                    </a:cubicBezTo>
                    <a:cubicBezTo>
                      <a:pt x="118" y="249"/>
                      <a:pt x="118" y="250"/>
                      <a:pt x="119" y="251"/>
                    </a:cubicBezTo>
                    <a:cubicBezTo>
                      <a:pt x="123" y="255"/>
                      <a:pt x="123" y="255"/>
                      <a:pt x="123" y="255"/>
                    </a:cubicBezTo>
                    <a:cubicBezTo>
                      <a:pt x="133" y="269"/>
                      <a:pt x="133" y="269"/>
                      <a:pt x="133" y="269"/>
                    </a:cubicBezTo>
                    <a:cubicBezTo>
                      <a:pt x="133" y="269"/>
                      <a:pt x="134" y="270"/>
                      <a:pt x="135" y="270"/>
                    </a:cubicBezTo>
                    <a:cubicBezTo>
                      <a:pt x="135" y="271"/>
                      <a:pt x="136" y="271"/>
                      <a:pt x="136" y="272"/>
                    </a:cubicBezTo>
                    <a:cubicBezTo>
                      <a:pt x="141" y="274"/>
                      <a:pt x="141" y="274"/>
                      <a:pt x="141" y="274"/>
                    </a:cubicBezTo>
                    <a:cubicBezTo>
                      <a:pt x="144" y="285"/>
                      <a:pt x="144" y="285"/>
                      <a:pt x="144" y="285"/>
                    </a:cubicBezTo>
                    <a:cubicBezTo>
                      <a:pt x="144" y="285"/>
                      <a:pt x="144" y="286"/>
                      <a:pt x="145" y="286"/>
                    </a:cubicBezTo>
                    <a:cubicBezTo>
                      <a:pt x="147" y="290"/>
                      <a:pt x="147" y="290"/>
                      <a:pt x="147" y="290"/>
                    </a:cubicBezTo>
                    <a:cubicBezTo>
                      <a:pt x="151" y="300"/>
                      <a:pt x="151" y="300"/>
                      <a:pt x="151" y="300"/>
                    </a:cubicBezTo>
                    <a:cubicBezTo>
                      <a:pt x="150" y="300"/>
                      <a:pt x="150" y="299"/>
                      <a:pt x="150" y="299"/>
                    </a:cubicBezTo>
                    <a:cubicBezTo>
                      <a:pt x="150" y="299"/>
                      <a:pt x="150" y="299"/>
                      <a:pt x="150" y="299"/>
                    </a:cubicBezTo>
                    <a:cubicBezTo>
                      <a:pt x="150" y="299"/>
                      <a:pt x="150" y="299"/>
                      <a:pt x="150" y="299"/>
                    </a:cubicBezTo>
                    <a:cubicBezTo>
                      <a:pt x="150" y="296"/>
                      <a:pt x="150" y="292"/>
                      <a:pt x="153" y="290"/>
                    </a:cubicBezTo>
                    <a:cubicBezTo>
                      <a:pt x="163" y="280"/>
                      <a:pt x="163" y="280"/>
                      <a:pt x="163" y="280"/>
                    </a:cubicBezTo>
                    <a:cubicBezTo>
                      <a:pt x="162" y="279"/>
                      <a:pt x="162" y="279"/>
                      <a:pt x="162" y="279"/>
                    </a:cubicBezTo>
                    <a:cubicBezTo>
                      <a:pt x="158" y="265"/>
                      <a:pt x="158" y="265"/>
                      <a:pt x="158" y="265"/>
                    </a:cubicBezTo>
                    <a:cubicBezTo>
                      <a:pt x="157" y="262"/>
                      <a:pt x="155" y="260"/>
                      <a:pt x="153" y="259"/>
                    </a:cubicBezTo>
                    <a:cubicBezTo>
                      <a:pt x="147" y="256"/>
                      <a:pt x="147" y="256"/>
                      <a:pt x="147" y="256"/>
                    </a:cubicBezTo>
                    <a:cubicBezTo>
                      <a:pt x="138" y="243"/>
                      <a:pt x="138" y="243"/>
                      <a:pt x="138" y="243"/>
                    </a:cubicBezTo>
                    <a:cubicBezTo>
                      <a:pt x="137" y="243"/>
                      <a:pt x="137" y="242"/>
                      <a:pt x="137" y="242"/>
                    </a:cubicBezTo>
                    <a:cubicBezTo>
                      <a:pt x="134" y="239"/>
                      <a:pt x="134" y="239"/>
                      <a:pt x="134" y="239"/>
                    </a:cubicBezTo>
                    <a:cubicBezTo>
                      <a:pt x="128" y="224"/>
                      <a:pt x="128" y="224"/>
                      <a:pt x="128" y="224"/>
                    </a:cubicBezTo>
                    <a:cubicBezTo>
                      <a:pt x="128" y="224"/>
                      <a:pt x="128" y="223"/>
                      <a:pt x="127" y="223"/>
                    </a:cubicBezTo>
                    <a:cubicBezTo>
                      <a:pt x="122" y="214"/>
                      <a:pt x="122" y="214"/>
                      <a:pt x="122" y="214"/>
                    </a:cubicBezTo>
                    <a:cubicBezTo>
                      <a:pt x="121" y="212"/>
                      <a:pt x="117" y="210"/>
                      <a:pt x="114" y="210"/>
                    </a:cubicBezTo>
                    <a:cubicBezTo>
                      <a:pt x="110" y="210"/>
                      <a:pt x="110" y="210"/>
                      <a:pt x="110" y="210"/>
                    </a:cubicBezTo>
                    <a:cubicBezTo>
                      <a:pt x="108" y="210"/>
                      <a:pt x="106" y="211"/>
                      <a:pt x="104" y="212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3" y="221"/>
                      <a:pt x="92" y="222"/>
                      <a:pt x="92" y="223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66" y="235"/>
                      <a:pt x="66" y="235"/>
                      <a:pt x="66" y="235"/>
                    </a:cubicBezTo>
                    <a:cubicBezTo>
                      <a:pt x="63" y="235"/>
                      <a:pt x="63" y="235"/>
                      <a:pt x="63" y="235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51" y="206"/>
                      <a:pt x="51" y="206"/>
                      <a:pt x="51" y="206"/>
                    </a:cubicBezTo>
                    <a:cubicBezTo>
                      <a:pt x="47" y="178"/>
                      <a:pt x="47" y="178"/>
                      <a:pt x="47" y="178"/>
                    </a:cubicBezTo>
                    <a:cubicBezTo>
                      <a:pt x="46" y="174"/>
                      <a:pt x="43" y="171"/>
                      <a:pt x="39" y="170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6"/>
                      <a:pt x="26" y="145"/>
                      <a:pt x="26" y="144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3"/>
                      <a:pt x="35" y="133"/>
                      <a:pt x="36" y="132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1" y="123"/>
                      <a:pt x="41" y="121"/>
                      <a:pt x="41" y="120"/>
                    </a:cubicBezTo>
                    <a:cubicBezTo>
                      <a:pt x="41" y="117"/>
                      <a:pt x="41" y="117"/>
                      <a:pt x="41" y="117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1" y="97"/>
                      <a:pt x="62" y="95"/>
                      <a:pt x="62" y="93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03" y="55"/>
                      <a:pt x="105" y="52"/>
                      <a:pt x="105" y="4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25"/>
                      <a:pt x="118" y="25"/>
                      <a:pt x="118" y="24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2" y="14"/>
                      <a:pt x="122" y="14"/>
                      <a:pt x="122" y="14"/>
                    </a:cubicBezTo>
                    <a:moveTo>
                      <a:pt x="221" y="0"/>
                    </a:moveTo>
                    <a:cubicBezTo>
                      <a:pt x="214" y="4"/>
                      <a:pt x="214" y="4"/>
                      <a:pt x="214" y="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7" y="23"/>
                      <a:pt x="196" y="23"/>
                      <a:pt x="194" y="24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5" y="28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97" y="23"/>
                      <a:pt x="198" y="22"/>
                      <a:pt x="199" y="21"/>
                    </a:cubicBezTo>
                    <a:cubicBezTo>
                      <a:pt x="215" y="4"/>
                      <a:pt x="215" y="4"/>
                      <a:pt x="215" y="4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15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5" y="2988"/>
                <a:ext cx="387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" name="Freeform 16"/>
              <p:cNvSpPr>
                <a:spLocks noEditPoints="1"/>
              </p:cNvSpPr>
              <p:nvPr/>
            </p:nvSpPr>
            <p:spPr bwMode="auto">
              <a:xfrm>
                <a:off x="3186" y="2988"/>
                <a:ext cx="395" cy="531"/>
              </a:xfrm>
              <a:custGeom>
                <a:avLst/>
                <a:gdLst>
                  <a:gd name="T0" fmla="*/ 407 w 808"/>
                  <a:gd name="T1" fmla="*/ 1044 h 1126"/>
                  <a:gd name="T2" fmla="*/ 790 w 808"/>
                  <a:gd name="T3" fmla="*/ 919 h 1126"/>
                  <a:gd name="T4" fmla="*/ 741 w 808"/>
                  <a:gd name="T5" fmla="*/ 935 h 1126"/>
                  <a:gd name="T6" fmla="*/ 806 w 808"/>
                  <a:gd name="T7" fmla="*/ 952 h 1126"/>
                  <a:gd name="T8" fmla="*/ 619 w 808"/>
                  <a:gd name="T9" fmla="*/ 848 h 1126"/>
                  <a:gd name="T10" fmla="*/ 690 w 808"/>
                  <a:gd name="T11" fmla="*/ 909 h 1126"/>
                  <a:gd name="T12" fmla="*/ 683 w 808"/>
                  <a:gd name="T13" fmla="*/ 866 h 1126"/>
                  <a:gd name="T14" fmla="*/ 607 w 808"/>
                  <a:gd name="T15" fmla="*/ 800 h 1126"/>
                  <a:gd name="T16" fmla="*/ 649 w 808"/>
                  <a:gd name="T17" fmla="*/ 748 h 1126"/>
                  <a:gd name="T18" fmla="*/ 316 w 808"/>
                  <a:gd name="T19" fmla="*/ 644 h 1126"/>
                  <a:gd name="T20" fmla="*/ 360 w 808"/>
                  <a:gd name="T21" fmla="*/ 658 h 1126"/>
                  <a:gd name="T22" fmla="*/ 473 w 808"/>
                  <a:gd name="T23" fmla="*/ 597 h 1126"/>
                  <a:gd name="T24" fmla="*/ 432 w 808"/>
                  <a:gd name="T25" fmla="*/ 644 h 1126"/>
                  <a:gd name="T26" fmla="*/ 625 w 808"/>
                  <a:gd name="T27" fmla="*/ 556 h 1126"/>
                  <a:gd name="T28" fmla="*/ 689 w 808"/>
                  <a:gd name="T29" fmla="*/ 605 h 1126"/>
                  <a:gd name="T30" fmla="*/ 756 w 808"/>
                  <a:gd name="T31" fmla="*/ 622 h 1126"/>
                  <a:gd name="T32" fmla="*/ 661 w 808"/>
                  <a:gd name="T33" fmla="*/ 590 h 1126"/>
                  <a:gd name="T34" fmla="*/ 525 w 808"/>
                  <a:gd name="T35" fmla="*/ 551 h 1126"/>
                  <a:gd name="T36" fmla="*/ 522 w 808"/>
                  <a:gd name="T37" fmla="*/ 599 h 1126"/>
                  <a:gd name="T38" fmla="*/ 191 w 808"/>
                  <a:gd name="T39" fmla="*/ 609 h 1126"/>
                  <a:gd name="T40" fmla="*/ 165 w 808"/>
                  <a:gd name="T41" fmla="*/ 740 h 1126"/>
                  <a:gd name="T42" fmla="*/ 143 w 808"/>
                  <a:gd name="T43" fmla="*/ 785 h 1126"/>
                  <a:gd name="T44" fmla="*/ 150 w 808"/>
                  <a:gd name="T45" fmla="*/ 836 h 1126"/>
                  <a:gd name="T46" fmla="*/ 112 w 808"/>
                  <a:gd name="T47" fmla="*/ 894 h 1126"/>
                  <a:gd name="T48" fmla="*/ 48 w 808"/>
                  <a:gd name="T49" fmla="*/ 928 h 1126"/>
                  <a:gd name="T50" fmla="*/ 13 w 808"/>
                  <a:gd name="T51" fmla="*/ 943 h 1126"/>
                  <a:gd name="T52" fmla="*/ 49 w 808"/>
                  <a:gd name="T53" fmla="*/ 1003 h 1126"/>
                  <a:gd name="T54" fmla="*/ 101 w 808"/>
                  <a:gd name="T55" fmla="*/ 1050 h 1126"/>
                  <a:gd name="T56" fmla="*/ 148 w 808"/>
                  <a:gd name="T57" fmla="*/ 1099 h 1126"/>
                  <a:gd name="T58" fmla="*/ 218 w 808"/>
                  <a:gd name="T59" fmla="*/ 1107 h 1126"/>
                  <a:gd name="T60" fmla="*/ 111 w 808"/>
                  <a:gd name="T61" fmla="*/ 1033 h 1126"/>
                  <a:gd name="T62" fmla="*/ 22 w 808"/>
                  <a:gd name="T63" fmla="*/ 960 h 1126"/>
                  <a:gd name="T64" fmla="*/ 83 w 808"/>
                  <a:gd name="T65" fmla="*/ 923 h 1126"/>
                  <a:gd name="T66" fmla="*/ 155 w 808"/>
                  <a:gd name="T67" fmla="*/ 868 h 1126"/>
                  <a:gd name="T68" fmla="*/ 164 w 808"/>
                  <a:gd name="T69" fmla="*/ 811 h 1126"/>
                  <a:gd name="T70" fmla="*/ 187 w 808"/>
                  <a:gd name="T71" fmla="*/ 679 h 1126"/>
                  <a:gd name="T72" fmla="*/ 205 w 808"/>
                  <a:gd name="T73" fmla="*/ 535 h 1126"/>
                  <a:gd name="T74" fmla="*/ 502 w 808"/>
                  <a:gd name="T75" fmla="*/ 538 h 1126"/>
                  <a:gd name="T76" fmla="*/ 615 w 808"/>
                  <a:gd name="T77" fmla="*/ 514 h 1126"/>
                  <a:gd name="T78" fmla="*/ 636 w 808"/>
                  <a:gd name="T79" fmla="*/ 473 h 1126"/>
                  <a:gd name="T80" fmla="*/ 430 w 808"/>
                  <a:gd name="T81" fmla="*/ 474 h 1126"/>
                  <a:gd name="T82" fmla="*/ 458 w 808"/>
                  <a:gd name="T83" fmla="*/ 516 h 1126"/>
                  <a:gd name="T84" fmla="*/ 410 w 808"/>
                  <a:gd name="T85" fmla="*/ 457 h 1126"/>
                  <a:gd name="T86" fmla="*/ 678 w 808"/>
                  <a:gd name="T87" fmla="*/ 369 h 1126"/>
                  <a:gd name="T88" fmla="*/ 384 w 808"/>
                  <a:gd name="T89" fmla="*/ 294 h 1126"/>
                  <a:gd name="T90" fmla="*/ 358 w 808"/>
                  <a:gd name="T91" fmla="*/ 440 h 1126"/>
                  <a:gd name="T92" fmla="*/ 353 w 808"/>
                  <a:gd name="T93" fmla="*/ 439 h 1126"/>
                  <a:gd name="T94" fmla="*/ 628 w 808"/>
                  <a:gd name="T95" fmla="*/ 284 h 1126"/>
                  <a:gd name="T96" fmla="*/ 635 w 808"/>
                  <a:gd name="T97" fmla="*/ 259 h 1126"/>
                  <a:gd name="T98" fmla="*/ 673 w 808"/>
                  <a:gd name="T99" fmla="*/ 280 h 1126"/>
                  <a:gd name="T100" fmla="*/ 659 w 808"/>
                  <a:gd name="T101" fmla="*/ 258 h 1126"/>
                  <a:gd name="T102" fmla="*/ 392 w 808"/>
                  <a:gd name="T103" fmla="*/ 241 h 1126"/>
                  <a:gd name="T104" fmla="*/ 541 w 808"/>
                  <a:gd name="T105" fmla="*/ 283 h 1126"/>
                  <a:gd name="T106" fmla="*/ 604 w 808"/>
                  <a:gd name="T107" fmla="*/ 305 h 1126"/>
                  <a:gd name="T108" fmla="*/ 547 w 808"/>
                  <a:gd name="T109" fmla="*/ 285 h 1126"/>
                  <a:gd name="T110" fmla="*/ 395 w 808"/>
                  <a:gd name="T111" fmla="*/ 200 h 1126"/>
                  <a:gd name="T112" fmla="*/ 452 w 808"/>
                  <a:gd name="T113" fmla="*/ 138 h 1126"/>
                  <a:gd name="T114" fmla="*/ 483 w 808"/>
                  <a:gd name="T115" fmla="*/ 58 h 1126"/>
                  <a:gd name="T116" fmla="*/ 524 w 808"/>
                  <a:gd name="T117" fmla="*/ 8 h 1126"/>
                  <a:gd name="T118" fmla="*/ 554 w 808"/>
                  <a:gd name="T119" fmla="*/ 89 h 1126"/>
                  <a:gd name="T120" fmla="*/ 584 w 808"/>
                  <a:gd name="T121" fmla="*/ 102 h 1126"/>
                  <a:gd name="T122" fmla="*/ 534 w 808"/>
                  <a:gd name="T123" fmla="*/ 47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8" h="1126">
                    <a:moveTo>
                      <a:pt x="418" y="1071"/>
                    </a:moveTo>
                    <a:cubicBezTo>
                      <a:pt x="418" y="1072"/>
                      <a:pt x="418" y="1072"/>
                      <a:pt x="418" y="1072"/>
                    </a:cubicBezTo>
                    <a:cubicBezTo>
                      <a:pt x="418" y="1074"/>
                      <a:pt x="420" y="1076"/>
                      <a:pt x="422" y="1077"/>
                    </a:cubicBezTo>
                    <a:cubicBezTo>
                      <a:pt x="431" y="1084"/>
                      <a:pt x="431" y="1084"/>
                      <a:pt x="431" y="1084"/>
                    </a:cubicBezTo>
                    <a:cubicBezTo>
                      <a:pt x="432" y="1084"/>
                      <a:pt x="432" y="1084"/>
                      <a:pt x="432" y="1084"/>
                    </a:cubicBezTo>
                    <a:cubicBezTo>
                      <a:pt x="435" y="1086"/>
                      <a:pt x="435" y="1086"/>
                      <a:pt x="435" y="1086"/>
                    </a:cubicBezTo>
                    <a:cubicBezTo>
                      <a:pt x="435" y="1083"/>
                      <a:pt x="435" y="1083"/>
                      <a:pt x="435" y="1083"/>
                    </a:cubicBezTo>
                    <a:cubicBezTo>
                      <a:pt x="432" y="1081"/>
                      <a:pt x="432" y="1081"/>
                      <a:pt x="432" y="1081"/>
                    </a:cubicBezTo>
                    <a:cubicBezTo>
                      <a:pt x="432" y="1081"/>
                      <a:pt x="432" y="1081"/>
                      <a:pt x="432" y="1081"/>
                    </a:cubicBezTo>
                    <a:cubicBezTo>
                      <a:pt x="421" y="1075"/>
                      <a:pt x="421" y="1075"/>
                      <a:pt x="421" y="1075"/>
                    </a:cubicBezTo>
                    <a:cubicBezTo>
                      <a:pt x="420" y="1074"/>
                      <a:pt x="419" y="1073"/>
                      <a:pt x="418" y="1071"/>
                    </a:cubicBezTo>
                    <a:moveTo>
                      <a:pt x="407" y="1044"/>
                    </a:moveTo>
                    <a:cubicBezTo>
                      <a:pt x="407" y="1046"/>
                      <a:pt x="408" y="1049"/>
                      <a:pt x="410" y="1051"/>
                    </a:cubicBezTo>
                    <a:cubicBezTo>
                      <a:pt x="414" y="1055"/>
                      <a:pt x="414" y="1055"/>
                      <a:pt x="414" y="1055"/>
                    </a:cubicBezTo>
                    <a:cubicBezTo>
                      <a:pt x="415" y="1059"/>
                      <a:pt x="415" y="1059"/>
                      <a:pt x="415" y="1059"/>
                    </a:cubicBezTo>
                    <a:cubicBezTo>
                      <a:pt x="414" y="1052"/>
                      <a:pt x="414" y="1052"/>
                      <a:pt x="414" y="1052"/>
                    </a:cubicBezTo>
                    <a:cubicBezTo>
                      <a:pt x="410" y="1048"/>
                      <a:pt x="410" y="1048"/>
                      <a:pt x="410" y="1048"/>
                    </a:cubicBezTo>
                    <a:cubicBezTo>
                      <a:pt x="409" y="1047"/>
                      <a:pt x="408" y="1045"/>
                      <a:pt x="407" y="1044"/>
                    </a:cubicBezTo>
                    <a:moveTo>
                      <a:pt x="518" y="976"/>
                    </a:moveTo>
                    <a:cubicBezTo>
                      <a:pt x="513" y="1013"/>
                      <a:pt x="513" y="1013"/>
                      <a:pt x="513" y="1013"/>
                    </a:cubicBezTo>
                    <a:cubicBezTo>
                      <a:pt x="513" y="1013"/>
                      <a:pt x="513" y="1013"/>
                      <a:pt x="513" y="1013"/>
                    </a:cubicBezTo>
                    <a:cubicBezTo>
                      <a:pt x="518" y="978"/>
                      <a:pt x="518" y="978"/>
                      <a:pt x="518" y="978"/>
                    </a:cubicBezTo>
                    <a:cubicBezTo>
                      <a:pt x="518" y="977"/>
                      <a:pt x="518" y="976"/>
                      <a:pt x="518" y="976"/>
                    </a:cubicBezTo>
                    <a:moveTo>
                      <a:pt x="790" y="919"/>
                    </a:moveTo>
                    <a:cubicBezTo>
                      <a:pt x="784" y="919"/>
                      <a:pt x="784" y="919"/>
                      <a:pt x="784" y="919"/>
                    </a:cubicBezTo>
                    <a:cubicBezTo>
                      <a:pt x="773" y="928"/>
                      <a:pt x="773" y="928"/>
                      <a:pt x="773" y="928"/>
                    </a:cubicBezTo>
                    <a:cubicBezTo>
                      <a:pt x="772" y="928"/>
                      <a:pt x="771" y="929"/>
                      <a:pt x="770" y="929"/>
                    </a:cubicBezTo>
                    <a:cubicBezTo>
                      <a:pt x="755" y="933"/>
                      <a:pt x="755" y="933"/>
                      <a:pt x="755" y="933"/>
                    </a:cubicBezTo>
                    <a:cubicBezTo>
                      <a:pt x="754" y="934"/>
                      <a:pt x="754" y="934"/>
                      <a:pt x="753" y="934"/>
                    </a:cubicBezTo>
                    <a:cubicBezTo>
                      <a:pt x="746" y="934"/>
                      <a:pt x="746" y="934"/>
                      <a:pt x="746" y="934"/>
                    </a:cubicBezTo>
                    <a:cubicBezTo>
                      <a:pt x="745" y="934"/>
                      <a:pt x="743" y="933"/>
                      <a:pt x="742" y="933"/>
                    </a:cubicBezTo>
                    <a:cubicBezTo>
                      <a:pt x="740" y="931"/>
                      <a:pt x="740" y="931"/>
                      <a:pt x="740" y="931"/>
                    </a:cubicBezTo>
                    <a:cubicBezTo>
                      <a:pt x="739" y="932"/>
                      <a:pt x="739" y="932"/>
                      <a:pt x="738" y="933"/>
                    </a:cubicBezTo>
                    <a:cubicBezTo>
                      <a:pt x="737" y="934"/>
                      <a:pt x="737" y="934"/>
                      <a:pt x="737" y="934"/>
                    </a:cubicBezTo>
                    <a:cubicBezTo>
                      <a:pt x="738" y="934"/>
                      <a:pt x="738" y="934"/>
                      <a:pt x="739" y="933"/>
                    </a:cubicBezTo>
                    <a:cubicBezTo>
                      <a:pt x="741" y="935"/>
                      <a:pt x="741" y="935"/>
                      <a:pt x="741" y="935"/>
                    </a:cubicBezTo>
                    <a:cubicBezTo>
                      <a:pt x="742" y="935"/>
                      <a:pt x="744" y="936"/>
                      <a:pt x="745" y="936"/>
                    </a:cubicBezTo>
                    <a:cubicBezTo>
                      <a:pt x="752" y="936"/>
                      <a:pt x="752" y="936"/>
                      <a:pt x="752" y="936"/>
                    </a:cubicBezTo>
                    <a:cubicBezTo>
                      <a:pt x="753" y="936"/>
                      <a:pt x="753" y="935"/>
                      <a:pt x="754" y="935"/>
                    </a:cubicBezTo>
                    <a:cubicBezTo>
                      <a:pt x="768" y="931"/>
                      <a:pt x="768" y="931"/>
                      <a:pt x="768" y="931"/>
                    </a:cubicBezTo>
                    <a:cubicBezTo>
                      <a:pt x="769" y="931"/>
                      <a:pt x="770" y="930"/>
                      <a:pt x="771" y="930"/>
                    </a:cubicBezTo>
                    <a:cubicBezTo>
                      <a:pt x="783" y="921"/>
                      <a:pt x="783" y="921"/>
                      <a:pt x="783" y="921"/>
                    </a:cubicBezTo>
                    <a:cubicBezTo>
                      <a:pt x="789" y="921"/>
                      <a:pt x="789" y="921"/>
                      <a:pt x="789" y="921"/>
                    </a:cubicBezTo>
                    <a:cubicBezTo>
                      <a:pt x="790" y="924"/>
                      <a:pt x="790" y="924"/>
                      <a:pt x="790" y="924"/>
                    </a:cubicBezTo>
                    <a:cubicBezTo>
                      <a:pt x="791" y="925"/>
                      <a:pt x="791" y="925"/>
                      <a:pt x="791" y="925"/>
                    </a:cubicBezTo>
                    <a:cubicBezTo>
                      <a:pt x="800" y="941"/>
                      <a:pt x="800" y="941"/>
                      <a:pt x="800" y="941"/>
                    </a:cubicBezTo>
                    <a:cubicBezTo>
                      <a:pt x="804" y="949"/>
                      <a:pt x="804" y="949"/>
                      <a:pt x="804" y="949"/>
                    </a:cubicBezTo>
                    <a:cubicBezTo>
                      <a:pt x="804" y="950"/>
                      <a:pt x="805" y="951"/>
                      <a:pt x="806" y="952"/>
                    </a:cubicBezTo>
                    <a:cubicBezTo>
                      <a:pt x="806" y="952"/>
                      <a:pt x="806" y="952"/>
                      <a:pt x="806" y="952"/>
                    </a:cubicBezTo>
                    <a:cubicBezTo>
                      <a:pt x="808" y="950"/>
                      <a:pt x="808" y="950"/>
                      <a:pt x="808" y="950"/>
                    </a:cubicBezTo>
                    <a:cubicBezTo>
                      <a:pt x="807" y="949"/>
                      <a:pt x="806" y="948"/>
                      <a:pt x="806" y="947"/>
                    </a:cubicBezTo>
                    <a:cubicBezTo>
                      <a:pt x="802" y="939"/>
                      <a:pt x="802" y="939"/>
                      <a:pt x="802" y="939"/>
                    </a:cubicBezTo>
                    <a:cubicBezTo>
                      <a:pt x="792" y="923"/>
                      <a:pt x="792" y="923"/>
                      <a:pt x="792" y="923"/>
                    </a:cubicBezTo>
                    <a:cubicBezTo>
                      <a:pt x="791" y="922"/>
                      <a:pt x="791" y="922"/>
                      <a:pt x="791" y="922"/>
                    </a:cubicBezTo>
                    <a:cubicBezTo>
                      <a:pt x="790" y="919"/>
                      <a:pt x="790" y="919"/>
                      <a:pt x="790" y="919"/>
                    </a:cubicBezTo>
                    <a:moveTo>
                      <a:pt x="607" y="797"/>
                    </a:moveTo>
                    <a:cubicBezTo>
                      <a:pt x="607" y="798"/>
                      <a:pt x="606" y="800"/>
                      <a:pt x="606" y="802"/>
                    </a:cubicBezTo>
                    <a:cubicBezTo>
                      <a:pt x="606" y="831"/>
                      <a:pt x="606" y="831"/>
                      <a:pt x="606" y="831"/>
                    </a:cubicBezTo>
                    <a:cubicBezTo>
                      <a:pt x="606" y="833"/>
                      <a:pt x="607" y="836"/>
                      <a:pt x="609" y="838"/>
                    </a:cubicBezTo>
                    <a:cubicBezTo>
                      <a:pt x="619" y="848"/>
                      <a:pt x="619" y="848"/>
                      <a:pt x="619" y="848"/>
                    </a:cubicBezTo>
                    <a:cubicBezTo>
                      <a:pt x="620" y="849"/>
                      <a:pt x="622" y="850"/>
                      <a:pt x="623" y="850"/>
                    </a:cubicBezTo>
                    <a:cubicBezTo>
                      <a:pt x="636" y="854"/>
                      <a:pt x="636" y="854"/>
                      <a:pt x="636" y="854"/>
                    </a:cubicBezTo>
                    <a:cubicBezTo>
                      <a:pt x="637" y="855"/>
                      <a:pt x="638" y="855"/>
                      <a:pt x="639" y="855"/>
                    </a:cubicBezTo>
                    <a:cubicBezTo>
                      <a:pt x="648" y="855"/>
                      <a:pt x="648" y="855"/>
                      <a:pt x="648" y="855"/>
                    </a:cubicBezTo>
                    <a:cubicBezTo>
                      <a:pt x="652" y="858"/>
                      <a:pt x="652" y="858"/>
                      <a:pt x="652" y="858"/>
                    </a:cubicBezTo>
                    <a:cubicBezTo>
                      <a:pt x="654" y="860"/>
                      <a:pt x="656" y="861"/>
                      <a:pt x="658" y="861"/>
                    </a:cubicBezTo>
                    <a:cubicBezTo>
                      <a:pt x="668" y="861"/>
                      <a:pt x="668" y="861"/>
                      <a:pt x="668" y="861"/>
                    </a:cubicBezTo>
                    <a:cubicBezTo>
                      <a:pt x="679" y="864"/>
                      <a:pt x="679" y="864"/>
                      <a:pt x="679" y="864"/>
                    </a:cubicBezTo>
                    <a:cubicBezTo>
                      <a:pt x="683" y="868"/>
                      <a:pt x="683" y="868"/>
                      <a:pt x="683" y="868"/>
                    </a:cubicBezTo>
                    <a:cubicBezTo>
                      <a:pt x="683" y="897"/>
                      <a:pt x="683" y="897"/>
                      <a:pt x="683" y="897"/>
                    </a:cubicBezTo>
                    <a:cubicBezTo>
                      <a:pt x="683" y="899"/>
                      <a:pt x="683" y="901"/>
                      <a:pt x="685" y="903"/>
                    </a:cubicBezTo>
                    <a:cubicBezTo>
                      <a:pt x="690" y="909"/>
                      <a:pt x="690" y="909"/>
                      <a:pt x="690" y="909"/>
                    </a:cubicBezTo>
                    <a:cubicBezTo>
                      <a:pt x="697" y="937"/>
                      <a:pt x="697" y="937"/>
                      <a:pt x="697" y="937"/>
                    </a:cubicBezTo>
                    <a:cubicBezTo>
                      <a:pt x="698" y="941"/>
                      <a:pt x="701" y="944"/>
                      <a:pt x="706" y="944"/>
                    </a:cubicBezTo>
                    <a:cubicBezTo>
                      <a:pt x="726" y="944"/>
                      <a:pt x="726" y="944"/>
                      <a:pt x="726" y="944"/>
                    </a:cubicBezTo>
                    <a:cubicBezTo>
                      <a:pt x="730" y="944"/>
                      <a:pt x="733" y="942"/>
                      <a:pt x="735" y="939"/>
                    </a:cubicBezTo>
                    <a:cubicBezTo>
                      <a:pt x="735" y="938"/>
                      <a:pt x="735" y="938"/>
                      <a:pt x="735" y="938"/>
                    </a:cubicBezTo>
                    <a:cubicBezTo>
                      <a:pt x="733" y="941"/>
                      <a:pt x="730" y="942"/>
                      <a:pt x="728" y="942"/>
                    </a:cubicBezTo>
                    <a:cubicBezTo>
                      <a:pt x="708" y="942"/>
                      <a:pt x="708" y="942"/>
                      <a:pt x="708" y="942"/>
                    </a:cubicBezTo>
                    <a:cubicBezTo>
                      <a:pt x="703" y="942"/>
                      <a:pt x="700" y="939"/>
                      <a:pt x="699" y="935"/>
                    </a:cubicBezTo>
                    <a:cubicBezTo>
                      <a:pt x="691" y="908"/>
                      <a:pt x="691" y="908"/>
                      <a:pt x="691" y="908"/>
                    </a:cubicBezTo>
                    <a:cubicBezTo>
                      <a:pt x="685" y="901"/>
                      <a:pt x="685" y="901"/>
                      <a:pt x="685" y="901"/>
                    </a:cubicBezTo>
                    <a:cubicBezTo>
                      <a:pt x="684" y="899"/>
                      <a:pt x="683" y="897"/>
                      <a:pt x="683" y="895"/>
                    </a:cubicBezTo>
                    <a:cubicBezTo>
                      <a:pt x="683" y="866"/>
                      <a:pt x="683" y="866"/>
                      <a:pt x="683" y="866"/>
                    </a:cubicBezTo>
                    <a:cubicBezTo>
                      <a:pt x="680" y="862"/>
                      <a:pt x="680" y="862"/>
                      <a:pt x="680" y="862"/>
                    </a:cubicBezTo>
                    <a:cubicBezTo>
                      <a:pt x="669" y="859"/>
                      <a:pt x="669" y="859"/>
                      <a:pt x="669" y="859"/>
                    </a:cubicBezTo>
                    <a:cubicBezTo>
                      <a:pt x="661" y="859"/>
                      <a:pt x="661" y="859"/>
                      <a:pt x="661" y="859"/>
                    </a:cubicBezTo>
                    <a:cubicBezTo>
                      <a:pt x="658" y="859"/>
                      <a:pt x="656" y="858"/>
                      <a:pt x="654" y="857"/>
                    </a:cubicBezTo>
                    <a:cubicBezTo>
                      <a:pt x="650" y="853"/>
                      <a:pt x="650" y="853"/>
                      <a:pt x="650" y="853"/>
                    </a:cubicBezTo>
                    <a:cubicBezTo>
                      <a:pt x="640" y="853"/>
                      <a:pt x="640" y="853"/>
                      <a:pt x="640" y="853"/>
                    </a:cubicBezTo>
                    <a:cubicBezTo>
                      <a:pt x="638" y="853"/>
                      <a:pt x="638" y="853"/>
                      <a:pt x="637" y="853"/>
                    </a:cubicBezTo>
                    <a:cubicBezTo>
                      <a:pt x="624" y="848"/>
                      <a:pt x="624" y="848"/>
                      <a:pt x="624" y="848"/>
                    </a:cubicBezTo>
                    <a:cubicBezTo>
                      <a:pt x="623" y="848"/>
                      <a:pt x="621" y="847"/>
                      <a:pt x="620" y="846"/>
                    </a:cubicBezTo>
                    <a:cubicBezTo>
                      <a:pt x="610" y="836"/>
                      <a:pt x="610" y="836"/>
                      <a:pt x="610" y="836"/>
                    </a:cubicBezTo>
                    <a:cubicBezTo>
                      <a:pt x="608" y="834"/>
                      <a:pt x="607" y="831"/>
                      <a:pt x="607" y="829"/>
                    </a:cubicBezTo>
                    <a:cubicBezTo>
                      <a:pt x="607" y="800"/>
                      <a:pt x="607" y="800"/>
                      <a:pt x="607" y="800"/>
                    </a:cubicBezTo>
                    <a:cubicBezTo>
                      <a:pt x="607" y="799"/>
                      <a:pt x="607" y="798"/>
                      <a:pt x="607" y="797"/>
                    </a:cubicBezTo>
                    <a:moveTo>
                      <a:pt x="622" y="774"/>
                    </a:moveTo>
                    <a:cubicBezTo>
                      <a:pt x="618" y="781"/>
                      <a:pt x="618" y="781"/>
                      <a:pt x="618" y="781"/>
                    </a:cubicBezTo>
                    <a:cubicBezTo>
                      <a:pt x="618" y="782"/>
                      <a:pt x="617" y="782"/>
                      <a:pt x="617" y="783"/>
                    </a:cubicBezTo>
                    <a:cubicBezTo>
                      <a:pt x="616" y="785"/>
                      <a:pt x="616" y="785"/>
                      <a:pt x="616" y="785"/>
                    </a:cubicBezTo>
                    <a:cubicBezTo>
                      <a:pt x="617" y="784"/>
                      <a:pt x="617" y="784"/>
                      <a:pt x="617" y="784"/>
                    </a:cubicBezTo>
                    <a:cubicBezTo>
                      <a:pt x="619" y="781"/>
                      <a:pt x="619" y="781"/>
                      <a:pt x="619" y="781"/>
                    </a:cubicBezTo>
                    <a:cubicBezTo>
                      <a:pt x="619" y="780"/>
                      <a:pt x="619" y="780"/>
                      <a:pt x="619" y="780"/>
                    </a:cubicBezTo>
                    <a:cubicBezTo>
                      <a:pt x="622" y="774"/>
                      <a:pt x="622" y="774"/>
                      <a:pt x="622" y="774"/>
                    </a:cubicBezTo>
                    <a:moveTo>
                      <a:pt x="654" y="671"/>
                    </a:moveTo>
                    <a:cubicBezTo>
                      <a:pt x="654" y="673"/>
                      <a:pt x="653" y="674"/>
                      <a:pt x="653" y="676"/>
                    </a:cubicBezTo>
                    <a:cubicBezTo>
                      <a:pt x="649" y="748"/>
                      <a:pt x="649" y="748"/>
                      <a:pt x="649" y="748"/>
                    </a:cubicBezTo>
                    <a:cubicBezTo>
                      <a:pt x="648" y="749"/>
                      <a:pt x="648" y="749"/>
                      <a:pt x="648" y="749"/>
                    </a:cubicBezTo>
                    <a:cubicBezTo>
                      <a:pt x="649" y="749"/>
                      <a:pt x="649" y="749"/>
                      <a:pt x="649" y="749"/>
                    </a:cubicBezTo>
                    <a:cubicBezTo>
                      <a:pt x="651" y="745"/>
                      <a:pt x="651" y="745"/>
                      <a:pt x="651" y="745"/>
                    </a:cubicBezTo>
                    <a:cubicBezTo>
                      <a:pt x="654" y="674"/>
                      <a:pt x="654" y="674"/>
                      <a:pt x="654" y="674"/>
                    </a:cubicBezTo>
                    <a:cubicBezTo>
                      <a:pt x="654" y="673"/>
                      <a:pt x="654" y="672"/>
                      <a:pt x="654" y="671"/>
                    </a:cubicBezTo>
                    <a:moveTo>
                      <a:pt x="316" y="644"/>
                    </a:moveTo>
                    <a:cubicBezTo>
                      <a:pt x="317" y="645"/>
                      <a:pt x="319" y="646"/>
                      <a:pt x="320" y="646"/>
                    </a:cubicBezTo>
                    <a:cubicBezTo>
                      <a:pt x="323" y="646"/>
                      <a:pt x="323" y="646"/>
                      <a:pt x="323" y="646"/>
                    </a:cubicBezTo>
                    <a:cubicBezTo>
                      <a:pt x="322" y="645"/>
                      <a:pt x="322" y="645"/>
                      <a:pt x="322" y="645"/>
                    </a:cubicBezTo>
                    <a:cubicBezTo>
                      <a:pt x="322" y="644"/>
                      <a:pt x="322" y="644"/>
                      <a:pt x="322" y="644"/>
                    </a:cubicBezTo>
                    <a:cubicBezTo>
                      <a:pt x="316" y="644"/>
                      <a:pt x="316" y="644"/>
                      <a:pt x="316" y="644"/>
                    </a:cubicBezTo>
                    <a:cubicBezTo>
                      <a:pt x="316" y="644"/>
                      <a:pt x="316" y="644"/>
                      <a:pt x="316" y="644"/>
                    </a:cubicBezTo>
                    <a:moveTo>
                      <a:pt x="398" y="622"/>
                    </a:moveTo>
                    <a:cubicBezTo>
                      <a:pt x="386" y="627"/>
                      <a:pt x="386" y="627"/>
                      <a:pt x="386" y="627"/>
                    </a:cubicBezTo>
                    <a:cubicBezTo>
                      <a:pt x="386" y="631"/>
                      <a:pt x="386" y="631"/>
                      <a:pt x="386" y="631"/>
                    </a:cubicBezTo>
                    <a:cubicBezTo>
                      <a:pt x="386" y="634"/>
                      <a:pt x="385" y="637"/>
                      <a:pt x="382" y="639"/>
                    </a:cubicBezTo>
                    <a:cubicBezTo>
                      <a:pt x="356" y="657"/>
                      <a:pt x="356" y="657"/>
                      <a:pt x="356" y="657"/>
                    </a:cubicBezTo>
                    <a:cubicBezTo>
                      <a:pt x="355" y="659"/>
                      <a:pt x="353" y="659"/>
                      <a:pt x="351" y="659"/>
                    </a:cubicBezTo>
                    <a:cubicBezTo>
                      <a:pt x="350" y="659"/>
                      <a:pt x="349" y="659"/>
                      <a:pt x="348" y="659"/>
                    </a:cubicBezTo>
                    <a:cubicBezTo>
                      <a:pt x="335" y="655"/>
                      <a:pt x="335" y="655"/>
                      <a:pt x="335" y="655"/>
                    </a:cubicBezTo>
                    <a:cubicBezTo>
                      <a:pt x="335" y="656"/>
                      <a:pt x="335" y="656"/>
                      <a:pt x="336" y="656"/>
                    </a:cubicBezTo>
                    <a:cubicBezTo>
                      <a:pt x="353" y="660"/>
                      <a:pt x="353" y="660"/>
                      <a:pt x="353" y="660"/>
                    </a:cubicBezTo>
                    <a:cubicBezTo>
                      <a:pt x="353" y="660"/>
                      <a:pt x="354" y="660"/>
                      <a:pt x="355" y="660"/>
                    </a:cubicBezTo>
                    <a:cubicBezTo>
                      <a:pt x="357" y="660"/>
                      <a:pt x="359" y="660"/>
                      <a:pt x="360" y="658"/>
                    </a:cubicBezTo>
                    <a:cubicBezTo>
                      <a:pt x="386" y="640"/>
                      <a:pt x="386" y="640"/>
                      <a:pt x="386" y="640"/>
                    </a:cubicBezTo>
                    <a:cubicBezTo>
                      <a:pt x="389" y="638"/>
                      <a:pt x="390" y="635"/>
                      <a:pt x="390" y="632"/>
                    </a:cubicBezTo>
                    <a:cubicBezTo>
                      <a:pt x="390" y="629"/>
                      <a:pt x="390" y="629"/>
                      <a:pt x="390" y="629"/>
                    </a:cubicBezTo>
                    <a:cubicBezTo>
                      <a:pt x="399" y="625"/>
                      <a:pt x="399" y="625"/>
                      <a:pt x="399" y="625"/>
                    </a:cubicBezTo>
                    <a:cubicBezTo>
                      <a:pt x="399" y="624"/>
                      <a:pt x="399" y="624"/>
                      <a:pt x="398" y="623"/>
                    </a:cubicBezTo>
                    <a:cubicBezTo>
                      <a:pt x="398" y="622"/>
                      <a:pt x="398" y="622"/>
                      <a:pt x="398" y="622"/>
                    </a:cubicBezTo>
                    <a:moveTo>
                      <a:pt x="491" y="600"/>
                    </a:moveTo>
                    <a:cubicBezTo>
                      <a:pt x="487" y="600"/>
                      <a:pt x="487" y="600"/>
                      <a:pt x="487" y="600"/>
                    </a:cubicBezTo>
                    <a:cubicBezTo>
                      <a:pt x="487" y="601"/>
                      <a:pt x="487" y="601"/>
                      <a:pt x="488" y="601"/>
                    </a:cubicBezTo>
                    <a:cubicBezTo>
                      <a:pt x="491" y="601"/>
                      <a:pt x="491" y="601"/>
                      <a:pt x="491" y="601"/>
                    </a:cubicBezTo>
                    <a:cubicBezTo>
                      <a:pt x="491" y="600"/>
                      <a:pt x="491" y="600"/>
                      <a:pt x="491" y="600"/>
                    </a:cubicBezTo>
                    <a:moveTo>
                      <a:pt x="473" y="597"/>
                    </a:moveTo>
                    <a:cubicBezTo>
                      <a:pt x="464" y="600"/>
                      <a:pt x="464" y="600"/>
                      <a:pt x="464" y="600"/>
                    </a:cubicBezTo>
                    <a:cubicBezTo>
                      <a:pt x="459" y="602"/>
                      <a:pt x="459" y="602"/>
                      <a:pt x="459" y="602"/>
                    </a:cubicBezTo>
                    <a:cubicBezTo>
                      <a:pt x="459" y="614"/>
                      <a:pt x="459" y="614"/>
                      <a:pt x="459" y="614"/>
                    </a:cubicBezTo>
                    <a:cubicBezTo>
                      <a:pt x="459" y="618"/>
                      <a:pt x="457" y="622"/>
                      <a:pt x="453" y="623"/>
                    </a:cubicBezTo>
                    <a:cubicBezTo>
                      <a:pt x="450" y="624"/>
                      <a:pt x="450" y="624"/>
                      <a:pt x="450" y="624"/>
                    </a:cubicBezTo>
                    <a:cubicBezTo>
                      <a:pt x="443" y="634"/>
                      <a:pt x="443" y="634"/>
                      <a:pt x="443" y="634"/>
                    </a:cubicBezTo>
                    <a:cubicBezTo>
                      <a:pt x="442" y="636"/>
                      <a:pt x="441" y="637"/>
                      <a:pt x="439" y="638"/>
                    </a:cubicBezTo>
                    <a:cubicBezTo>
                      <a:pt x="434" y="639"/>
                      <a:pt x="434" y="639"/>
                      <a:pt x="434" y="639"/>
                    </a:cubicBezTo>
                    <a:cubicBezTo>
                      <a:pt x="426" y="644"/>
                      <a:pt x="426" y="644"/>
                      <a:pt x="426" y="644"/>
                    </a:cubicBezTo>
                    <a:cubicBezTo>
                      <a:pt x="425" y="644"/>
                      <a:pt x="424" y="644"/>
                      <a:pt x="423" y="644"/>
                    </a:cubicBezTo>
                    <a:cubicBezTo>
                      <a:pt x="424" y="645"/>
                      <a:pt x="425" y="646"/>
                      <a:pt x="427" y="646"/>
                    </a:cubicBezTo>
                    <a:cubicBezTo>
                      <a:pt x="429" y="646"/>
                      <a:pt x="430" y="645"/>
                      <a:pt x="432" y="644"/>
                    </a:cubicBezTo>
                    <a:cubicBezTo>
                      <a:pt x="438" y="641"/>
                      <a:pt x="438" y="641"/>
                      <a:pt x="438" y="641"/>
                    </a:cubicBezTo>
                    <a:cubicBezTo>
                      <a:pt x="444" y="639"/>
                      <a:pt x="444" y="639"/>
                      <a:pt x="444" y="639"/>
                    </a:cubicBezTo>
                    <a:cubicBezTo>
                      <a:pt x="446" y="638"/>
                      <a:pt x="447" y="637"/>
                      <a:pt x="448" y="635"/>
                    </a:cubicBezTo>
                    <a:cubicBezTo>
                      <a:pt x="455" y="625"/>
                      <a:pt x="455" y="625"/>
                      <a:pt x="455" y="625"/>
                    </a:cubicBezTo>
                    <a:cubicBezTo>
                      <a:pt x="458" y="624"/>
                      <a:pt x="458" y="624"/>
                      <a:pt x="458" y="624"/>
                    </a:cubicBezTo>
                    <a:cubicBezTo>
                      <a:pt x="462" y="623"/>
                      <a:pt x="465" y="619"/>
                      <a:pt x="465" y="615"/>
                    </a:cubicBezTo>
                    <a:cubicBezTo>
                      <a:pt x="465" y="602"/>
                      <a:pt x="465" y="602"/>
                      <a:pt x="465" y="602"/>
                    </a:cubicBezTo>
                    <a:cubicBezTo>
                      <a:pt x="469" y="600"/>
                      <a:pt x="469" y="600"/>
                      <a:pt x="469" y="600"/>
                    </a:cubicBezTo>
                    <a:cubicBezTo>
                      <a:pt x="475" y="598"/>
                      <a:pt x="475" y="598"/>
                      <a:pt x="475" y="598"/>
                    </a:cubicBezTo>
                    <a:cubicBezTo>
                      <a:pt x="473" y="597"/>
                      <a:pt x="473" y="597"/>
                      <a:pt x="473" y="597"/>
                    </a:cubicBezTo>
                    <a:moveTo>
                      <a:pt x="626" y="551"/>
                    </a:moveTo>
                    <a:cubicBezTo>
                      <a:pt x="625" y="552"/>
                      <a:pt x="625" y="554"/>
                      <a:pt x="625" y="556"/>
                    </a:cubicBezTo>
                    <a:cubicBezTo>
                      <a:pt x="625" y="566"/>
                      <a:pt x="625" y="566"/>
                      <a:pt x="625" y="566"/>
                    </a:cubicBezTo>
                    <a:cubicBezTo>
                      <a:pt x="625" y="569"/>
                      <a:pt x="626" y="571"/>
                      <a:pt x="628" y="573"/>
                    </a:cubicBezTo>
                    <a:cubicBezTo>
                      <a:pt x="634" y="579"/>
                      <a:pt x="634" y="579"/>
                      <a:pt x="634" y="579"/>
                    </a:cubicBezTo>
                    <a:cubicBezTo>
                      <a:pt x="635" y="580"/>
                      <a:pt x="636" y="580"/>
                      <a:pt x="637" y="581"/>
                    </a:cubicBezTo>
                    <a:cubicBezTo>
                      <a:pt x="654" y="589"/>
                      <a:pt x="654" y="589"/>
                      <a:pt x="654" y="589"/>
                    </a:cubicBezTo>
                    <a:cubicBezTo>
                      <a:pt x="656" y="590"/>
                      <a:pt x="657" y="590"/>
                      <a:pt x="658" y="590"/>
                    </a:cubicBezTo>
                    <a:cubicBezTo>
                      <a:pt x="659" y="590"/>
                      <a:pt x="659" y="590"/>
                      <a:pt x="659" y="590"/>
                    </a:cubicBezTo>
                    <a:cubicBezTo>
                      <a:pt x="660" y="592"/>
                      <a:pt x="660" y="592"/>
                      <a:pt x="660" y="592"/>
                    </a:cubicBezTo>
                    <a:cubicBezTo>
                      <a:pt x="661" y="592"/>
                      <a:pt x="661" y="593"/>
                      <a:pt x="662" y="593"/>
                    </a:cubicBezTo>
                    <a:cubicBezTo>
                      <a:pt x="672" y="599"/>
                      <a:pt x="672" y="599"/>
                      <a:pt x="672" y="599"/>
                    </a:cubicBezTo>
                    <a:cubicBezTo>
                      <a:pt x="673" y="600"/>
                      <a:pt x="674" y="600"/>
                      <a:pt x="674" y="600"/>
                    </a:cubicBezTo>
                    <a:cubicBezTo>
                      <a:pt x="689" y="605"/>
                      <a:pt x="689" y="605"/>
                      <a:pt x="689" y="605"/>
                    </a:cubicBezTo>
                    <a:cubicBezTo>
                      <a:pt x="690" y="606"/>
                      <a:pt x="691" y="606"/>
                      <a:pt x="692" y="606"/>
                    </a:cubicBezTo>
                    <a:cubicBezTo>
                      <a:pt x="695" y="606"/>
                      <a:pt x="695" y="606"/>
                      <a:pt x="695" y="606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708" y="616"/>
                      <a:pt x="710" y="616"/>
                      <a:pt x="712" y="616"/>
                    </a:cubicBezTo>
                    <a:cubicBezTo>
                      <a:pt x="725" y="616"/>
                      <a:pt x="725" y="616"/>
                      <a:pt x="725" y="616"/>
                    </a:cubicBezTo>
                    <a:cubicBezTo>
                      <a:pt x="743" y="620"/>
                      <a:pt x="743" y="620"/>
                      <a:pt x="743" y="620"/>
                    </a:cubicBezTo>
                    <a:cubicBezTo>
                      <a:pt x="754" y="624"/>
                      <a:pt x="754" y="624"/>
                      <a:pt x="754" y="624"/>
                    </a:cubicBezTo>
                    <a:cubicBezTo>
                      <a:pt x="754" y="624"/>
                      <a:pt x="754" y="624"/>
                      <a:pt x="754" y="624"/>
                    </a:cubicBezTo>
                    <a:cubicBezTo>
                      <a:pt x="751" y="632"/>
                      <a:pt x="751" y="632"/>
                      <a:pt x="751" y="632"/>
                    </a:cubicBezTo>
                    <a:cubicBezTo>
                      <a:pt x="750" y="632"/>
                      <a:pt x="750" y="632"/>
                      <a:pt x="750" y="632"/>
                    </a:cubicBezTo>
                    <a:cubicBezTo>
                      <a:pt x="753" y="629"/>
                      <a:pt x="753" y="629"/>
                      <a:pt x="753" y="629"/>
                    </a:cubicBezTo>
                    <a:cubicBezTo>
                      <a:pt x="756" y="622"/>
                      <a:pt x="756" y="622"/>
                      <a:pt x="756" y="622"/>
                    </a:cubicBezTo>
                    <a:cubicBezTo>
                      <a:pt x="756" y="622"/>
                      <a:pt x="756" y="622"/>
                      <a:pt x="756" y="622"/>
                    </a:cubicBezTo>
                    <a:cubicBezTo>
                      <a:pt x="744" y="618"/>
                      <a:pt x="744" y="618"/>
                      <a:pt x="744" y="618"/>
                    </a:cubicBezTo>
                    <a:cubicBezTo>
                      <a:pt x="727" y="614"/>
                      <a:pt x="727" y="614"/>
                      <a:pt x="727" y="614"/>
                    </a:cubicBezTo>
                    <a:cubicBezTo>
                      <a:pt x="714" y="614"/>
                      <a:pt x="714" y="614"/>
                      <a:pt x="714" y="614"/>
                    </a:cubicBezTo>
                    <a:cubicBezTo>
                      <a:pt x="712" y="614"/>
                      <a:pt x="710" y="614"/>
                      <a:pt x="708" y="612"/>
                    </a:cubicBezTo>
                    <a:cubicBezTo>
                      <a:pt x="696" y="603"/>
                      <a:pt x="696" y="603"/>
                      <a:pt x="696" y="603"/>
                    </a:cubicBezTo>
                    <a:cubicBezTo>
                      <a:pt x="693" y="603"/>
                      <a:pt x="693" y="603"/>
                      <a:pt x="693" y="603"/>
                    </a:cubicBezTo>
                    <a:cubicBezTo>
                      <a:pt x="692" y="603"/>
                      <a:pt x="691" y="603"/>
                      <a:pt x="690" y="602"/>
                    </a:cubicBezTo>
                    <a:cubicBezTo>
                      <a:pt x="676" y="598"/>
                      <a:pt x="676" y="598"/>
                      <a:pt x="676" y="598"/>
                    </a:cubicBezTo>
                    <a:cubicBezTo>
                      <a:pt x="675" y="598"/>
                      <a:pt x="674" y="598"/>
                      <a:pt x="673" y="597"/>
                    </a:cubicBezTo>
                    <a:cubicBezTo>
                      <a:pt x="663" y="591"/>
                      <a:pt x="663" y="591"/>
                      <a:pt x="663" y="591"/>
                    </a:cubicBezTo>
                    <a:cubicBezTo>
                      <a:pt x="662" y="591"/>
                      <a:pt x="662" y="590"/>
                      <a:pt x="661" y="590"/>
                    </a:cubicBezTo>
                    <a:cubicBezTo>
                      <a:pt x="660" y="588"/>
                      <a:pt x="660" y="588"/>
                      <a:pt x="660" y="588"/>
                    </a:cubicBezTo>
                    <a:cubicBezTo>
                      <a:pt x="659" y="588"/>
                      <a:pt x="658" y="588"/>
                      <a:pt x="657" y="587"/>
                    </a:cubicBezTo>
                    <a:cubicBezTo>
                      <a:pt x="638" y="579"/>
                      <a:pt x="638" y="579"/>
                      <a:pt x="638" y="579"/>
                    </a:cubicBezTo>
                    <a:cubicBezTo>
                      <a:pt x="637" y="578"/>
                      <a:pt x="636" y="578"/>
                      <a:pt x="635" y="577"/>
                    </a:cubicBezTo>
                    <a:cubicBezTo>
                      <a:pt x="629" y="571"/>
                      <a:pt x="629" y="571"/>
                      <a:pt x="629" y="571"/>
                    </a:cubicBezTo>
                    <a:cubicBezTo>
                      <a:pt x="627" y="569"/>
                      <a:pt x="626" y="567"/>
                      <a:pt x="626" y="564"/>
                    </a:cubicBezTo>
                    <a:cubicBezTo>
                      <a:pt x="626" y="554"/>
                      <a:pt x="626" y="554"/>
                      <a:pt x="626" y="554"/>
                    </a:cubicBezTo>
                    <a:cubicBezTo>
                      <a:pt x="626" y="553"/>
                      <a:pt x="626" y="552"/>
                      <a:pt x="626" y="551"/>
                    </a:cubicBezTo>
                    <a:moveTo>
                      <a:pt x="517" y="546"/>
                    </a:moveTo>
                    <a:cubicBezTo>
                      <a:pt x="516" y="546"/>
                      <a:pt x="515" y="546"/>
                      <a:pt x="515" y="547"/>
                    </a:cubicBezTo>
                    <a:cubicBezTo>
                      <a:pt x="515" y="547"/>
                      <a:pt x="515" y="547"/>
                      <a:pt x="516" y="547"/>
                    </a:cubicBezTo>
                    <a:cubicBezTo>
                      <a:pt x="525" y="551"/>
                      <a:pt x="525" y="551"/>
                      <a:pt x="525" y="551"/>
                    </a:cubicBezTo>
                    <a:cubicBezTo>
                      <a:pt x="528" y="553"/>
                      <a:pt x="531" y="556"/>
                      <a:pt x="531" y="560"/>
                    </a:cubicBezTo>
                    <a:cubicBezTo>
                      <a:pt x="531" y="563"/>
                      <a:pt x="531" y="563"/>
                      <a:pt x="531" y="563"/>
                    </a:cubicBezTo>
                    <a:cubicBezTo>
                      <a:pt x="533" y="567"/>
                      <a:pt x="533" y="567"/>
                      <a:pt x="533" y="567"/>
                    </a:cubicBezTo>
                    <a:cubicBezTo>
                      <a:pt x="535" y="570"/>
                      <a:pt x="535" y="575"/>
                      <a:pt x="533" y="578"/>
                    </a:cubicBezTo>
                    <a:cubicBezTo>
                      <a:pt x="519" y="597"/>
                      <a:pt x="519" y="597"/>
                      <a:pt x="519" y="597"/>
                    </a:cubicBezTo>
                    <a:cubicBezTo>
                      <a:pt x="519" y="598"/>
                      <a:pt x="517" y="599"/>
                      <a:pt x="516" y="600"/>
                    </a:cubicBezTo>
                    <a:cubicBezTo>
                      <a:pt x="508" y="604"/>
                      <a:pt x="508" y="604"/>
                      <a:pt x="508" y="604"/>
                    </a:cubicBezTo>
                    <a:cubicBezTo>
                      <a:pt x="507" y="604"/>
                      <a:pt x="505" y="605"/>
                      <a:pt x="504" y="605"/>
                    </a:cubicBezTo>
                    <a:cubicBezTo>
                      <a:pt x="505" y="605"/>
                      <a:pt x="505" y="605"/>
                      <a:pt x="505" y="605"/>
                    </a:cubicBezTo>
                    <a:cubicBezTo>
                      <a:pt x="506" y="605"/>
                      <a:pt x="507" y="606"/>
                      <a:pt x="509" y="606"/>
                    </a:cubicBezTo>
                    <a:cubicBezTo>
                      <a:pt x="510" y="606"/>
                      <a:pt x="512" y="605"/>
                      <a:pt x="514" y="604"/>
                    </a:cubicBezTo>
                    <a:cubicBezTo>
                      <a:pt x="522" y="599"/>
                      <a:pt x="522" y="599"/>
                      <a:pt x="522" y="599"/>
                    </a:cubicBezTo>
                    <a:cubicBezTo>
                      <a:pt x="523" y="599"/>
                      <a:pt x="524" y="598"/>
                      <a:pt x="524" y="597"/>
                    </a:cubicBezTo>
                    <a:cubicBezTo>
                      <a:pt x="539" y="578"/>
                      <a:pt x="539" y="578"/>
                      <a:pt x="539" y="578"/>
                    </a:cubicBezTo>
                    <a:cubicBezTo>
                      <a:pt x="542" y="575"/>
                      <a:pt x="542" y="571"/>
                      <a:pt x="539" y="567"/>
                    </a:cubicBezTo>
                    <a:cubicBezTo>
                      <a:pt x="537" y="563"/>
                      <a:pt x="537" y="563"/>
                      <a:pt x="537" y="563"/>
                    </a:cubicBezTo>
                    <a:cubicBezTo>
                      <a:pt x="537" y="560"/>
                      <a:pt x="537" y="560"/>
                      <a:pt x="537" y="560"/>
                    </a:cubicBezTo>
                    <a:cubicBezTo>
                      <a:pt x="537" y="556"/>
                      <a:pt x="535" y="553"/>
                      <a:pt x="531" y="551"/>
                    </a:cubicBezTo>
                    <a:cubicBezTo>
                      <a:pt x="521" y="547"/>
                      <a:pt x="521" y="547"/>
                      <a:pt x="521" y="547"/>
                    </a:cubicBezTo>
                    <a:cubicBezTo>
                      <a:pt x="519" y="547"/>
                      <a:pt x="518" y="546"/>
                      <a:pt x="517" y="546"/>
                    </a:cubicBezTo>
                    <a:moveTo>
                      <a:pt x="187" y="533"/>
                    </a:moveTo>
                    <a:cubicBezTo>
                      <a:pt x="187" y="587"/>
                      <a:pt x="187" y="587"/>
                      <a:pt x="187" y="587"/>
                    </a:cubicBezTo>
                    <a:cubicBezTo>
                      <a:pt x="191" y="605"/>
                      <a:pt x="191" y="605"/>
                      <a:pt x="191" y="605"/>
                    </a:cubicBezTo>
                    <a:cubicBezTo>
                      <a:pt x="191" y="606"/>
                      <a:pt x="191" y="607"/>
                      <a:pt x="191" y="609"/>
                    </a:cubicBezTo>
                    <a:cubicBezTo>
                      <a:pt x="187" y="632"/>
                      <a:pt x="187" y="632"/>
                      <a:pt x="187" y="632"/>
                    </a:cubicBezTo>
                    <a:cubicBezTo>
                      <a:pt x="187" y="633"/>
                      <a:pt x="186" y="635"/>
                      <a:pt x="184" y="637"/>
                    </a:cubicBezTo>
                    <a:cubicBezTo>
                      <a:pt x="184" y="637"/>
                      <a:pt x="184" y="637"/>
                      <a:pt x="184" y="637"/>
                    </a:cubicBezTo>
                    <a:cubicBezTo>
                      <a:pt x="181" y="648"/>
                      <a:pt x="181" y="648"/>
                      <a:pt x="181" y="648"/>
                    </a:cubicBezTo>
                    <a:cubicBezTo>
                      <a:pt x="185" y="680"/>
                      <a:pt x="185" y="680"/>
                      <a:pt x="185" y="680"/>
                    </a:cubicBezTo>
                    <a:cubicBezTo>
                      <a:pt x="185" y="681"/>
                      <a:pt x="185" y="682"/>
                      <a:pt x="185" y="683"/>
                    </a:cubicBezTo>
                    <a:cubicBezTo>
                      <a:pt x="181" y="703"/>
                      <a:pt x="181" y="703"/>
                      <a:pt x="181" y="703"/>
                    </a:cubicBezTo>
                    <a:cubicBezTo>
                      <a:pt x="181" y="713"/>
                      <a:pt x="181" y="713"/>
                      <a:pt x="181" y="713"/>
                    </a:cubicBezTo>
                    <a:cubicBezTo>
                      <a:pt x="181" y="714"/>
                      <a:pt x="180" y="716"/>
                      <a:pt x="179" y="718"/>
                    </a:cubicBezTo>
                    <a:cubicBezTo>
                      <a:pt x="171" y="730"/>
                      <a:pt x="171" y="730"/>
                      <a:pt x="171" y="730"/>
                    </a:cubicBezTo>
                    <a:cubicBezTo>
                      <a:pt x="171" y="730"/>
                      <a:pt x="171" y="730"/>
                      <a:pt x="171" y="730"/>
                    </a:cubicBezTo>
                    <a:cubicBezTo>
                      <a:pt x="165" y="740"/>
                      <a:pt x="165" y="740"/>
                      <a:pt x="165" y="740"/>
                    </a:cubicBezTo>
                    <a:cubicBezTo>
                      <a:pt x="165" y="741"/>
                      <a:pt x="165" y="741"/>
                      <a:pt x="164" y="741"/>
                    </a:cubicBezTo>
                    <a:cubicBezTo>
                      <a:pt x="164" y="749"/>
                      <a:pt x="164" y="749"/>
                      <a:pt x="164" y="749"/>
                    </a:cubicBezTo>
                    <a:cubicBezTo>
                      <a:pt x="164" y="749"/>
                      <a:pt x="164" y="749"/>
                      <a:pt x="164" y="749"/>
                    </a:cubicBezTo>
                    <a:cubicBezTo>
                      <a:pt x="164" y="749"/>
                      <a:pt x="164" y="749"/>
                      <a:pt x="164" y="749"/>
                    </a:cubicBezTo>
                    <a:cubicBezTo>
                      <a:pt x="153" y="758"/>
                      <a:pt x="153" y="758"/>
                      <a:pt x="153" y="758"/>
                    </a:cubicBezTo>
                    <a:cubicBezTo>
                      <a:pt x="151" y="759"/>
                      <a:pt x="150" y="762"/>
                      <a:pt x="150" y="765"/>
                    </a:cubicBezTo>
                    <a:cubicBezTo>
                      <a:pt x="150" y="765"/>
                      <a:pt x="150" y="765"/>
                      <a:pt x="150" y="766"/>
                    </a:cubicBezTo>
                    <a:cubicBezTo>
                      <a:pt x="150" y="768"/>
                      <a:pt x="151" y="770"/>
                      <a:pt x="152" y="772"/>
                    </a:cubicBezTo>
                    <a:cubicBezTo>
                      <a:pt x="154" y="773"/>
                      <a:pt x="154" y="773"/>
                      <a:pt x="154" y="773"/>
                    </a:cubicBezTo>
                    <a:cubicBezTo>
                      <a:pt x="154" y="774"/>
                      <a:pt x="154" y="774"/>
                      <a:pt x="154" y="774"/>
                    </a:cubicBezTo>
                    <a:cubicBezTo>
                      <a:pt x="151" y="777"/>
                      <a:pt x="151" y="777"/>
                      <a:pt x="151" y="777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142" y="786"/>
                      <a:pt x="141" y="787"/>
                      <a:pt x="141" y="789"/>
                    </a:cubicBezTo>
                    <a:cubicBezTo>
                      <a:pt x="136" y="808"/>
                      <a:pt x="136" y="808"/>
                      <a:pt x="136" y="808"/>
                    </a:cubicBezTo>
                    <a:cubicBezTo>
                      <a:pt x="135" y="813"/>
                      <a:pt x="138" y="818"/>
                      <a:pt x="143" y="819"/>
                    </a:cubicBezTo>
                    <a:cubicBezTo>
                      <a:pt x="147" y="820"/>
                      <a:pt x="147" y="820"/>
                      <a:pt x="147" y="820"/>
                    </a:cubicBezTo>
                    <a:cubicBezTo>
                      <a:pt x="148" y="821"/>
                      <a:pt x="148" y="821"/>
                      <a:pt x="148" y="821"/>
                    </a:cubicBezTo>
                    <a:cubicBezTo>
                      <a:pt x="148" y="821"/>
                      <a:pt x="148" y="821"/>
                      <a:pt x="148" y="822"/>
                    </a:cubicBezTo>
                    <a:cubicBezTo>
                      <a:pt x="151" y="825"/>
                      <a:pt x="151" y="825"/>
                      <a:pt x="151" y="825"/>
                    </a:cubicBezTo>
                    <a:cubicBezTo>
                      <a:pt x="155" y="834"/>
                      <a:pt x="155" y="834"/>
                      <a:pt x="155" y="834"/>
                    </a:cubicBezTo>
                    <a:cubicBezTo>
                      <a:pt x="155" y="835"/>
                      <a:pt x="155" y="836"/>
                      <a:pt x="156" y="837"/>
                    </a:cubicBezTo>
                    <a:cubicBezTo>
                      <a:pt x="156" y="837"/>
                      <a:pt x="156" y="837"/>
                      <a:pt x="155" y="837"/>
                    </a:cubicBezTo>
                    <a:cubicBezTo>
                      <a:pt x="155" y="837"/>
                      <a:pt x="155" y="837"/>
                      <a:pt x="154" y="838"/>
                    </a:cubicBezTo>
                    <a:cubicBezTo>
                      <a:pt x="153" y="837"/>
                      <a:pt x="151" y="836"/>
                      <a:pt x="150" y="836"/>
                    </a:cubicBezTo>
                    <a:cubicBezTo>
                      <a:pt x="148" y="836"/>
                      <a:pt x="147" y="837"/>
                      <a:pt x="145" y="837"/>
                    </a:cubicBezTo>
                    <a:cubicBezTo>
                      <a:pt x="144" y="838"/>
                      <a:pt x="143" y="839"/>
                      <a:pt x="142" y="840"/>
                    </a:cubicBezTo>
                    <a:cubicBezTo>
                      <a:pt x="141" y="841"/>
                      <a:pt x="140" y="843"/>
                      <a:pt x="140" y="846"/>
                    </a:cubicBezTo>
                    <a:cubicBezTo>
                      <a:pt x="140" y="854"/>
                      <a:pt x="140" y="854"/>
                      <a:pt x="140" y="854"/>
                    </a:cubicBezTo>
                    <a:cubicBezTo>
                      <a:pt x="137" y="863"/>
                      <a:pt x="137" y="863"/>
                      <a:pt x="137" y="863"/>
                    </a:cubicBezTo>
                    <a:cubicBezTo>
                      <a:pt x="136" y="864"/>
                      <a:pt x="136" y="865"/>
                      <a:pt x="136" y="867"/>
                    </a:cubicBezTo>
                    <a:cubicBezTo>
                      <a:pt x="136" y="910"/>
                      <a:pt x="136" y="910"/>
                      <a:pt x="136" y="910"/>
                    </a:cubicBezTo>
                    <a:cubicBezTo>
                      <a:pt x="132" y="911"/>
                      <a:pt x="132" y="911"/>
                      <a:pt x="132" y="911"/>
                    </a:cubicBezTo>
                    <a:cubicBezTo>
                      <a:pt x="132" y="911"/>
                      <a:pt x="132" y="911"/>
                      <a:pt x="132" y="911"/>
                    </a:cubicBezTo>
                    <a:cubicBezTo>
                      <a:pt x="124" y="900"/>
                      <a:pt x="124" y="900"/>
                      <a:pt x="124" y="900"/>
                    </a:cubicBezTo>
                    <a:cubicBezTo>
                      <a:pt x="123" y="898"/>
                      <a:pt x="121" y="897"/>
                      <a:pt x="120" y="897"/>
                    </a:cubicBezTo>
                    <a:cubicBezTo>
                      <a:pt x="112" y="894"/>
                      <a:pt x="112" y="894"/>
                      <a:pt x="112" y="894"/>
                    </a:cubicBezTo>
                    <a:cubicBezTo>
                      <a:pt x="110" y="891"/>
                      <a:pt x="110" y="891"/>
                      <a:pt x="110" y="891"/>
                    </a:cubicBezTo>
                    <a:cubicBezTo>
                      <a:pt x="109" y="890"/>
                      <a:pt x="107" y="889"/>
                      <a:pt x="105" y="888"/>
                    </a:cubicBezTo>
                    <a:cubicBezTo>
                      <a:pt x="99" y="886"/>
                      <a:pt x="99" y="886"/>
                      <a:pt x="99" y="886"/>
                    </a:cubicBezTo>
                    <a:cubicBezTo>
                      <a:pt x="98" y="886"/>
                      <a:pt x="97" y="886"/>
                      <a:pt x="96" y="886"/>
                    </a:cubicBezTo>
                    <a:cubicBezTo>
                      <a:pt x="96" y="886"/>
                      <a:pt x="96" y="886"/>
                      <a:pt x="96" y="886"/>
                    </a:cubicBezTo>
                    <a:cubicBezTo>
                      <a:pt x="92" y="886"/>
                      <a:pt x="89" y="888"/>
                      <a:pt x="88" y="891"/>
                    </a:cubicBezTo>
                    <a:cubicBezTo>
                      <a:pt x="84" y="899"/>
                      <a:pt x="84" y="899"/>
                      <a:pt x="84" y="899"/>
                    </a:cubicBezTo>
                    <a:cubicBezTo>
                      <a:pt x="73" y="907"/>
                      <a:pt x="73" y="907"/>
                      <a:pt x="73" y="907"/>
                    </a:cubicBezTo>
                    <a:cubicBezTo>
                      <a:pt x="57" y="911"/>
                      <a:pt x="57" y="911"/>
                      <a:pt x="57" y="911"/>
                    </a:cubicBezTo>
                    <a:cubicBezTo>
                      <a:pt x="57" y="911"/>
                      <a:pt x="57" y="911"/>
                      <a:pt x="57" y="911"/>
                    </a:cubicBezTo>
                    <a:cubicBezTo>
                      <a:pt x="53" y="912"/>
                      <a:pt x="50" y="915"/>
                      <a:pt x="49" y="919"/>
                    </a:cubicBezTo>
                    <a:cubicBezTo>
                      <a:pt x="48" y="928"/>
                      <a:pt x="48" y="928"/>
                      <a:pt x="48" y="928"/>
                    </a:cubicBezTo>
                    <a:cubicBezTo>
                      <a:pt x="48" y="929"/>
                      <a:pt x="48" y="929"/>
                      <a:pt x="48" y="929"/>
                    </a:cubicBezTo>
                    <a:cubicBezTo>
                      <a:pt x="48" y="929"/>
                      <a:pt x="48" y="929"/>
                      <a:pt x="48" y="929"/>
                    </a:cubicBezTo>
                    <a:cubicBezTo>
                      <a:pt x="44" y="931"/>
                      <a:pt x="44" y="931"/>
                      <a:pt x="44" y="931"/>
                    </a:cubicBezTo>
                    <a:cubicBezTo>
                      <a:pt x="44" y="930"/>
                      <a:pt x="44" y="930"/>
                      <a:pt x="44" y="930"/>
                    </a:cubicBezTo>
                    <a:cubicBezTo>
                      <a:pt x="38" y="928"/>
                      <a:pt x="38" y="928"/>
                      <a:pt x="38" y="928"/>
                    </a:cubicBezTo>
                    <a:cubicBezTo>
                      <a:pt x="37" y="928"/>
                      <a:pt x="36" y="927"/>
                      <a:pt x="34" y="927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2" y="928"/>
                      <a:pt x="30" y="928"/>
                      <a:pt x="28" y="930"/>
                    </a:cubicBezTo>
                    <a:cubicBezTo>
                      <a:pt x="14" y="942"/>
                      <a:pt x="14" y="942"/>
                      <a:pt x="14" y="942"/>
                    </a:cubicBezTo>
                    <a:cubicBezTo>
                      <a:pt x="14" y="942"/>
                      <a:pt x="14" y="942"/>
                      <a:pt x="14" y="942"/>
                    </a:cubicBezTo>
                    <a:cubicBezTo>
                      <a:pt x="13" y="943"/>
                      <a:pt x="13" y="943"/>
                      <a:pt x="13" y="943"/>
                    </a:cubicBezTo>
                    <a:cubicBezTo>
                      <a:pt x="13" y="943"/>
                      <a:pt x="13" y="943"/>
                      <a:pt x="13" y="943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0" y="955"/>
                      <a:pt x="0" y="959"/>
                      <a:pt x="0" y="962"/>
                    </a:cubicBezTo>
                    <a:cubicBezTo>
                      <a:pt x="0" y="962"/>
                      <a:pt x="0" y="962"/>
                      <a:pt x="0" y="962"/>
                    </a:cubicBezTo>
                    <a:cubicBezTo>
                      <a:pt x="0" y="962"/>
                      <a:pt x="0" y="962"/>
                      <a:pt x="0" y="962"/>
                    </a:cubicBezTo>
                    <a:cubicBezTo>
                      <a:pt x="0" y="962"/>
                      <a:pt x="0" y="963"/>
                      <a:pt x="1" y="963"/>
                    </a:cubicBezTo>
                    <a:cubicBezTo>
                      <a:pt x="1" y="964"/>
                      <a:pt x="2" y="965"/>
                      <a:pt x="2" y="966"/>
                    </a:cubicBezTo>
                    <a:cubicBezTo>
                      <a:pt x="32" y="998"/>
                      <a:pt x="32" y="998"/>
                      <a:pt x="32" y="998"/>
                    </a:cubicBezTo>
                    <a:cubicBezTo>
                      <a:pt x="32" y="998"/>
                      <a:pt x="32" y="998"/>
                      <a:pt x="32" y="998"/>
                    </a:cubicBezTo>
                    <a:cubicBezTo>
                      <a:pt x="32" y="999"/>
                      <a:pt x="32" y="999"/>
                      <a:pt x="32" y="999"/>
                    </a:cubicBezTo>
                    <a:cubicBezTo>
                      <a:pt x="34" y="1001"/>
                      <a:pt x="36" y="1001"/>
                      <a:pt x="39" y="1001"/>
                    </a:cubicBezTo>
                    <a:cubicBezTo>
                      <a:pt x="47" y="1001"/>
                      <a:pt x="47" y="1001"/>
                      <a:pt x="47" y="1001"/>
                    </a:cubicBezTo>
                    <a:cubicBezTo>
                      <a:pt x="49" y="1003"/>
                      <a:pt x="49" y="1003"/>
                      <a:pt x="49" y="1003"/>
                    </a:cubicBezTo>
                    <a:cubicBezTo>
                      <a:pt x="50" y="1004"/>
                      <a:pt x="50" y="1004"/>
                      <a:pt x="50" y="1004"/>
                    </a:cubicBezTo>
                    <a:cubicBezTo>
                      <a:pt x="54" y="1021"/>
                      <a:pt x="54" y="1021"/>
                      <a:pt x="54" y="1021"/>
                    </a:cubicBezTo>
                    <a:cubicBezTo>
                      <a:pt x="54" y="1023"/>
                      <a:pt x="55" y="1024"/>
                      <a:pt x="55" y="1025"/>
                    </a:cubicBezTo>
                    <a:cubicBezTo>
                      <a:pt x="62" y="1034"/>
                      <a:pt x="62" y="1034"/>
                      <a:pt x="62" y="1034"/>
                    </a:cubicBezTo>
                    <a:cubicBezTo>
                      <a:pt x="64" y="1036"/>
                      <a:pt x="64" y="1036"/>
                      <a:pt x="64" y="1036"/>
                    </a:cubicBezTo>
                    <a:cubicBezTo>
                      <a:pt x="64" y="1036"/>
                      <a:pt x="65" y="1037"/>
                      <a:pt x="66" y="1037"/>
                    </a:cubicBezTo>
                    <a:cubicBezTo>
                      <a:pt x="67" y="1038"/>
                      <a:pt x="68" y="1039"/>
                      <a:pt x="70" y="1039"/>
                    </a:cubicBezTo>
                    <a:cubicBezTo>
                      <a:pt x="93" y="1043"/>
                      <a:pt x="93" y="1043"/>
                      <a:pt x="93" y="1043"/>
                    </a:cubicBezTo>
                    <a:cubicBezTo>
                      <a:pt x="93" y="1043"/>
                      <a:pt x="93" y="1043"/>
                      <a:pt x="93" y="1043"/>
                    </a:cubicBezTo>
                    <a:cubicBezTo>
                      <a:pt x="99" y="1047"/>
                      <a:pt x="99" y="1047"/>
                      <a:pt x="99" y="1047"/>
                    </a:cubicBezTo>
                    <a:cubicBezTo>
                      <a:pt x="99" y="1048"/>
                      <a:pt x="99" y="1048"/>
                      <a:pt x="99" y="1048"/>
                    </a:cubicBezTo>
                    <a:cubicBezTo>
                      <a:pt x="101" y="1050"/>
                      <a:pt x="101" y="1050"/>
                      <a:pt x="101" y="1050"/>
                    </a:cubicBezTo>
                    <a:cubicBezTo>
                      <a:pt x="103" y="1063"/>
                      <a:pt x="103" y="1063"/>
                      <a:pt x="103" y="1063"/>
                    </a:cubicBezTo>
                    <a:cubicBezTo>
                      <a:pt x="103" y="1065"/>
                      <a:pt x="104" y="1067"/>
                      <a:pt x="106" y="1068"/>
                    </a:cubicBezTo>
                    <a:cubicBezTo>
                      <a:pt x="106" y="1069"/>
                      <a:pt x="107" y="1069"/>
                      <a:pt x="107" y="1069"/>
                    </a:cubicBezTo>
                    <a:cubicBezTo>
                      <a:pt x="135" y="1087"/>
                      <a:pt x="135" y="1087"/>
                      <a:pt x="135" y="1087"/>
                    </a:cubicBezTo>
                    <a:cubicBezTo>
                      <a:pt x="143" y="1096"/>
                      <a:pt x="143" y="1096"/>
                      <a:pt x="143" y="1096"/>
                    </a:cubicBezTo>
                    <a:cubicBezTo>
                      <a:pt x="143" y="1096"/>
                      <a:pt x="143" y="1096"/>
                      <a:pt x="143" y="1096"/>
                    </a:cubicBezTo>
                    <a:cubicBezTo>
                      <a:pt x="144" y="1097"/>
                      <a:pt x="146" y="1098"/>
                      <a:pt x="147" y="1099"/>
                    </a:cubicBezTo>
                    <a:cubicBezTo>
                      <a:pt x="147" y="1099"/>
                      <a:pt x="147" y="1099"/>
                      <a:pt x="147" y="1099"/>
                    </a:cubicBezTo>
                    <a:cubicBezTo>
                      <a:pt x="148" y="1099"/>
                      <a:pt x="148" y="1099"/>
                      <a:pt x="148" y="1099"/>
                    </a:cubicBezTo>
                    <a:cubicBezTo>
                      <a:pt x="148" y="1099"/>
                      <a:pt x="148" y="1099"/>
                      <a:pt x="148" y="1099"/>
                    </a:cubicBezTo>
                    <a:cubicBezTo>
                      <a:pt x="148" y="1099"/>
                      <a:pt x="148" y="1099"/>
                      <a:pt x="148" y="1099"/>
                    </a:cubicBezTo>
                    <a:cubicBezTo>
                      <a:pt x="148" y="1099"/>
                      <a:pt x="148" y="1099"/>
                      <a:pt x="148" y="1099"/>
                    </a:cubicBezTo>
                    <a:cubicBezTo>
                      <a:pt x="148" y="1099"/>
                      <a:pt x="149" y="1099"/>
                      <a:pt x="149" y="1099"/>
                    </a:cubicBezTo>
                    <a:cubicBezTo>
                      <a:pt x="149" y="1099"/>
                      <a:pt x="149" y="1099"/>
                      <a:pt x="149" y="1099"/>
                    </a:cubicBezTo>
                    <a:cubicBezTo>
                      <a:pt x="149" y="1099"/>
                      <a:pt x="149" y="1099"/>
                      <a:pt x="149" y="1099"/>
                    </a:cubicBezTo>
                    <a:cubicBezTo>
                      <a:pt x="149" y="1099"/>
                      <a:pt x="149" y="1099"/>
                      <a:pt x="150" y="1099"/>
                    </a:cubicBezTo>
                    <a:cubicBezTo>
                      <a:pt x="184" y="1099"/>
                      <a:pt x="184" y="1099"/>
                      <a:pt x="184" y="1099"/>
                    </a:cubicBezTo>
                    <a:cubicBezTo>
                      <a:pt x="188" y="1102"/>
                      <a:pt x="188" y="1102"/>
                      <a:pt x="188" y="1102"/>
                    </a:cubicBezTo>
                    <a:cubicBezTo>
                      <a:pt x="206" y="1121"/>
                      <a:pt x="206" y="1121"/>
                      <a:pt x="206" y="1121"/>
                    </a:cubicBezTo>
                    <a:cubicBezTo>
                      <a:pt x="206" y="1122"/>
                      <a:pt x="207" y="1122"/>
                      <a:pt x="208" y="1123"/>
                    </a:cubicBezTo>
                    <a:cubicBezTo>
                      <a:pt x="213" y="1126"/>
                      <a:pt x="213" y="1126"/>
                      <a:pt x="213" y="1126"/>
                    </a:cubicBezTo>
                    <a:cubicBezTo>
                      <a:pt x="213" y="1118"/>
                      <a:pt x="213" y="1118"/>
                      <a:pt x="213" y="1118"/>
                    </a:cubicBezTo>
                    <a:cubicBezTo>
                      <a:pt x="213" y="1113"/>
                      <a:pt x="216" y="1110"/>
                      <a:pt x="220" y="1109"/>
                    </a:cubicBezTo>
                    <a:cubicBezTo>
                      <a:pt x="218" y="1107"/>
                      <a:pt x="218" y="1107"/>
                      <a:pt x="218" y="1107"/>
                    </a:cubicBezTo>
                    <a:cubicBezTo>
                      <a:pt x="201" y="1089"/>
                      <a:pt x="201" y="1089"/>
                      <a:pt x="201" y="1089"/>
                    </a:cubicBezTo>
                    <a:cubicBezTo>
                      <a:pt x="201" y="1089"/>
                      <a:pt x="201" y="1089"/>
                      <a:pt x="201" y="1089"/>
                    </a:cubicBezTo>
                    <a:cubicBezTo>
                      <a:pt x="195" y="1083"/>
                      <a:pt x="195" y="1083"/>
                      <a:pt x="195" y="1083"/>
                    </a:cubicBezTo>
                    <a:cubicBezTo>
                      <a:pt x="193" y="1081"/>
                      <a:pt x="191" y="1080"/>
                      <a:pt x="188" y="1080"/>
                    </a:cubicBezTo>
                    <a:cubicBezTo>
                      <a:pt x="154" y="1080"/>
                      <a:pt x="154" y="1080"/>
                      <a:pt x="154" y="1080"/>
                    </a:cubicBezTo>
                    <a:cubicBezTo>
                      <a:pt x="148" y="1074"/>
                      <a:pt x="148" y="1074"/>
                      <a:pt x="148" y="1074"/>
                    </a:cubicBezTo>
                    <a:cubicBezTo>
                      <a:pt x="148" y="1073"/>
                      <a:pt x="147" y="1073"/>
                      <a:pt x="146" y="1072"/>
                    </a:cubicBezTo>
                    <a:cubicBezTo>
                      <a:pt x="121" y="1056"/>
                      <a:pt x="121" y="1056"/>
                      <a:pt x="121" y="1056"/>
                    </a:cubicBezTo>
                    <a:cubicBezTo>
                      <a:pt x="119" y="1045"/>
                      <a:pt x="119" y="1045"/>
                      <a:pt x="119" y="1045"/>
                    </a:cubicBezTo>
                    <a:cubicBezTo>
                      <a:pt x="119" y="1044"/>
                      <a:pt x="118" y="1043"/>
                      <a:pt x="118" y="1041"/>
                    </a:cubicBezTo>
                    <a:cubicBezTo>
                      <a:pt x="113" y="1035"/>
                      <a:pt x="113" y="1035"/>
                      <a:pt x="113" y="1035"/>
                    </a:cubicBezTo>
                    <a:cubicBezTo>
                      <a:pt x="113" y="1034"/>
                      <a:pt x="112" y="1033"/>
                      <a:pt x="111" y="1033"/>
                    </a:cubicBezTo>
                    <a:cubicBezTo>
                      <a:pt x="101" y="1026"/>
                      <a:pt x="101" y="1026"/>
                      <a:pt x="101" y="1026"/>
                    </a:cubicBezTo>
                    <a:cubicBezTo>
                      <a:pt x="100" y="1026"/>
                      <a:pt x="99" y="1025"/>
                      <a:pt x="98" y="1025"/>
                    </a:cubicBezTo>
                    <a:cubicBezTo>
                      <a:pt x="76" y="1021"/>
                      <a:pt x="76" y="1021"/>
                      <a:pt x="76" y="1021"/>
                    </a:cubicBezTo>
                    <a:cubicBezTo>
                      <a:pt x="71" y="1015"/>
                      <a:pt x="71" y="1015"/>
                      <a:pt x="71" y="1015"/>
                    </a:cubicBezTo>
                    <a:cubicBezTo>
                      <a:pt x="68" y="999"/>
                      <a:pt x="68" y="999"/>
                      <a:pt x="68" y="999"/>
                    </a:cubicBezTo>
                    <a:cubicBezTo>
                      <a:pt x="67" y="998"/>
                      <a:pt x="67" y="997"/>
                      <a:pt x="67" y="996"/>
                    </a:cubicBezTo>
                    <a:cubicBezTo>
                      <a:pt x="65" y="992"/>
                      <a:pt x="65" y="992"/>
                      <a:pt x="65" y="992"/>
                    </a:cubicBezTo>
                    <a:cubicBezTo>
                      <a:pt x="64" y="991"/>
                      <a:pt x="63" y="989"/>
                      <a:pt x="61" y="988"/>
                    </a:cubicBezTo>
                    <a:cubicBezTo>
                      <a:pt x="54" y="984"/>
                      <a:pt x="54" y="984"/>
                      <a:pt x="54" y="984"/>
                    </a:cubicBezTo>
                    <a:cubicBezTo>
                      <a:pt x="52" y="983"/>
                      <a:pt x="51" y="983"/>
                      <a:pt x="49" y="983"/>
                    </a:cubicBezTo>
                    <a:cubicBezTo>
                      <a:pt x="43" y="983"/>
                      <a:pt x="43" y="983"/>
                      <a:pt x="43" y="983"/>
                    </a:cubicBezTo>
                    <a:cubicBezTo>
                      <a:pt x="22" y="960"/>
                      <a:pt x="22" y="960"/>
                      <a:pt x="22" y="960"/>
                    </a:cubicBezTo>
                    <a:cubicBezTo>
                      <a:pt x="26" y="956"/>
                      <a:pt x="26" y="956"/>
                      <a:pt x="26" y="956"/>
                    </a:cubicBezTo>
                    <a:cubicBezTo>
                      <a:pt x="36" y="947"/>
                      <a:pt x="36" y="947"/>
                      <a:pt x="36" y="947"/>
                    </a:cubicBezTo>
                    <a:cubicBezTo>
                      <a:pt x="41" y="950"/>
                      <a:pt x="41" y="950"/>
                      <a:pt x="41" y="950"/>
                    </a:cubicBezTo>
                    <a:cubicBezTo>
                      <a:pt x="43" y="950"/>
                      <a:pt x="44" y="950"/>
                      <a:pt x="45" y="950"/>
                    </a:cubicBezTo>
                    <a:cubicBezTo>
                      <a:pt x="47" y="950"/>
                      <a:pt x="48" y="950"/>
                      <a:pt x="50" y="949"/>
                    </a:cubicBezTo>
                    <a:cubicBezTo>
                      <a:pt x="56" y="945"/>
                      <a:pt x="56" y="945"/>
                      <a:pt x="56" y="945"/>
                    </a:cubicBezTo>
                    <a:cubicBezTo>
                      <a:pt x="56" y="945"/>
                      <a:pt x="56" y="945"/>
                      <a:pt x="56" y="945"/>
                    </a:cubicBezTo>
                    <a:cubicBezTo>
                      <a:pt x="61" y="943"/>
                      <a:pt x="61" y="943"/>
                      <a:pt x="61" y="943"/>
                    </a:cubicBezTo>
                    <a:cubicBezTo>
                      <a:pt x="63" y="942"/>
                      <a:pt x="65" y="939"/>
                      <a:pt x="66" y="936"/>
                    </a:cubicBezTo>
                    <a:cubicBezTo>
                      <a:pt x="67" y="928"/>
                      <a:pt x="67" y="928"/>
                      <a:pt x="67" y="928"/>
                    </a:cubicBezTo>
                    <a:cubicBezTo>
                      <a:pt x="79" y="925"/>
                      <a:pt x="79" y="925"/>
                      <a:pt x="79" y="925"/>
                    </a:cubicBezTo>
                    <a:cubicBezTo>
                      <a:pt x="81" y="925"/>
                      <a:pt x="82" y="924"/>
                      <a:pt x="83" y="923"/>
                    </a:cubicBezTo>
                    <a:cubicBezTo>
                      <a:pt x="97" y="913"/>
                      <a:pt x="97" y="913"/>
                      <a:pt x="97" y="913"/>
                    </a:cubicBezTo>
                    <a:cubicBezTo>
                      <a:pt x="99" y="912"/>
                      <a:pt x="100" y="911"/>
                      <a:pt x="101" y="909"/>
                    </a:cubicBezTo>
                    <a:cubicBezTo>
                      <a:pt x="101" y="909"/>
                      <a:pt x="102" y="910"/>
                      <a:pt x="102" y="910"/>
                    </a:cubicBezTo>
                    <a:cubicBezTo>
                      <a:pt x="110" y="913"/>
                      <a:pt x="110" y="913"/>
                      <a:pt x="110" y="913"/>
                    </a:cubicBezTo>
                    <a:cubicBezTo>
                      <a:pt x="119" y="925"/>
                      <a:pt x="119" y="925"/>
                      <a:pt x="119" y="925"/>
                    </a:cubicBezTo>
                    <a:cubicBezTo>
                      <a:pt x="120" y="927"/>
                      <a:pt x="121" y="928"/>
                      <a:pt x="122" y="928"/>
                    </a:cubicBezTo>
                    <a:cubicBezTo>
                      <a:pt x="127" y="930"/>
                      <a:pt x="127" y="930"/>
                      <a:pt x="127" y="930"/>
                    </a:cubicBezTo>
                    <a:cubicBezTo>
                      <a:pt x="128" y="931"/>
                      <a:pt x="129" y="931"/>
                      <a:pt x="131" y="931"/>
                    </a:cubicBezTo>
                    <a:cubicBezTo>
                      <a:pt x="132" y="931"/>
                      <a:pt x="133" y="931"/>
                      <a:pt x="134" y="931"/>
                    </a:cubicBezTo>
                    <a:cubicBezTo>
                      <a:pt x="149" y="924"/>
                      <a:pt x="149" y="924"/>
                      <a:pt x="149" y="924"/>
                    </a:cubicBezTo>
                    <a:cubicBezTo>
                      <a:pt x="153" y="923"/>
                      <a:pt x="155" y="920"/>
                      <a:pt x="155" y="916"/>
                    </a:cubicBezTo>
                    <a:cubicBezTo>
                      <a:pt x="155" y="868"/>
                      <a:pt x="155" y="868"/>
                      <a:pt x="155" y="868"/>
                    </a:cubicBezTo>
                    <a:cubicBezTo>
                      <a:pt x="158" y="860"/>
                      <a:pt x="158" y="860"/>
                      <a:pt x="158" y="860"/>
                    </a:cubicBezTo>
                    <a:cubicBezTo>
                      <a:pt x="158" y="859"/>
                      <a:pt x="158" y="859"/>
                      <a:pt x="159" y="859"/>
                    </a:cubicBezTo>
                    <a:cubicBezTo>
                      <a:pt x="160" y="858"/>
                      <a:pt x="162" y="857"/>
                      <a:pt x="163" y="855"/>
                    </a:cubicBezTo>
                    <a:cubicBezTo>
                      <a:pt x="164" y="855"/>
                      <a:pt x="164" y="855"/>
                      <a:pt x="164" y="855"/>
                    </a:cubicBezTo>
                    <a:cubicBezTo>
                      <a:pt x="170" y="855"/>
                      <a:pt x="170" y="855"/>
                      <a:pt x="170" y="855"/>
                    </a:cubicBezTo>
                    <a:cubicBezTo>
                      <a:pt x="175" y="855"/>
                      <a:pt x="179" y="851"/>
                      <a:pt x="179" y="846"/>
                    </a:cubicBezTo>
                    <a:cubicBezTo>
                      <a:pt x="179" y="835"/>
                      <a:pt x="179" y="835"/>
                      <a:pt x="179" y="835"/>
                    </a:cubicBezTo>
                    <a:cubicBezTo>
                      <a:pt x="179" y="832"/>
                      <a:pt x="177" y="829"/>
                      <a:pt x="175" y="827"/>
                    </a:cubicBezTo>
                    <a:cubicBezTo>
                      <a:pt x="171" y="825"/>
                      <a:pt x="171" y="825"/>
                      <a:pt x="171" y="825"/>
                    </a:cubicBezTo>
                    <a:cubicBezTo>
                      <a:pt x="168" y="817"/>
                      <a:pt x="168" y="817"/>
                      <a:pt x="168" y="817"/>
                    </a:cubicBezTo>
                    <a:cubicBezTo>
                      <a:pt x="167" y="816"/>
                      <a:pt x="167" y="816"/>
                      <a:pt x="166" y="815"/>
                    </a:cubicBezTo>
                    <a:cubicBezTo>
                      <a:pt x="164" y="811"/>
                      <a:pt x="164" y="811"/>
                      <a:pt x="164" y="811"/>
                    </a:cubicBezTo>
                    <a:cubicBezTo>
                      <a:pt x="162" y="808"/>
                      <a:pt x="162" y="808"/>
                      <a:pt x="162" y="808"/>
                    </a:cubicBezTo>
                    <a:cubicBezTo>
                      <a:pt x="161" y="806"/>
                      <a:pt x="159" y="804"/>
                      <a:pt x="156" y="803"/>
                    </a:cubicBezTo>
                    <a:cubicBezTo>
                      <a:pt x="158" y="796"/>
                      <a:pt x="158" y="796"/>
                      <a:pt x="158" y="796"/>
                    </a:cubicBezTo>
                    <a:cubicBezTo>
                      <a:pt x="172" y="782"/>
                      <a:pt x="172" y="782"/>
                      <a:pt x="172" y="782"/>
                    </a:cubicBezTo>
                    <a:cubicBezTo>
                      <a:pt x="174" y="780"/>
                      <a:pt x="175" y="776"/>
                      <a:pt x="174" y="773"/>
                    </a:cubicBezTo>
                    <a:cubicBezTo>
                      <a:pt x="172" y="766"/>
                      <a:pt x="172" y="766"/>
                      <a:pt x="172" y="766"/>
                    </a:cubicBezTo>
                    <a:cubicBezTo>
                      <a:pt x="174" y="765"/>
                      <a:pt x="174" y="765"/>
                      <a:pt x="174" y="765"/>
                    </a:cubicBezTo>
                    <a:cubicBezTo>
                      <a:pt x="178" y="763"/>
                      <a:pt x="178" y="763"/>
                      <a:pt x="178" y="763"/>
                    </a:cubicBezTo>
                    <a:cubicBezTo>
                      <a:pt x="181" y="761"/>
                      <a:pt x="183" y="758"/>
                      <a:pt x="183" y="755"/>
                    </a:cubicBezTo>
                    <a:cubicBezTo>
                      <a:pt x="183" y="703"/>
                      <a:pt x="183" y="703"/>
                      <a:pt x="183" y="703"/>
                    </a:cubicBezTo>
                    <a:cubicBezTo>
                      <a:pt x="187" y="682"/>
                      <a:pt x="187" y="682"/>
                      <a:pt x="187" y="682"/>
                    </a:cubicBezTo>
                    <a:cubicBezTo>
                      <a:pt x="187" y="681"/>
                      <a:pt x="187" y="680"/>
                      <a:pt x="187" y="679"/>
                    </a:cubicBezTo>
                    <a:cubicBezTo>
                      <a:pt x="183" y="647"/>
                      <a:pt x="183" y="647"/>
                      <a:pt x="183" y="647"/>
                    </a:cubicBezTo>
                    <a:cubicBezTo>
                      <a:pt x="186" y="637"/>
                      <a:pt x="186" y="637"/>
                      <a:pt x="186" y="637"/>
                    </a:cubicBezTo>
                    <a:cubicBezTo>
                      <a:pt x="187" y="637"/>
                      <a:pt x="187" y="637"/>
                      <a:pt x="187" y="637"/>
                    </a:cubicBezTo>
                    <a:cubicBezTo>
                      <a:pt x="188" y="635"/>
                      <a:pt x="189" y="633"/>
                      <a:pt x="189" y="632"/>
                    </a:cubicBezTo>
                    <a:cubicBezTo>
                      <a:pt x="193" y="609"/>
                      <a:pt x="193" y="609"/>
                      <a:pt x="193" y="609"/>
                    </a:cubicBezTo>
                    <a:cubicBezTo>
                      <a:pt x="194" y="607"/>
                      <a:pt x="193" y="606"/>
                      <a:pt x="193" y="605"/>
                    </a:cubicBezTo>
                    <a:cubicBezTo>
                      <a:pt x="189" y="586"/>
                      <a:pt x="189" y="586"/>
                      <a:pt x="189" y="586"/>
                    </a:cubicBezTo>
                    <a:cubicBezTo>
                      <a:pt x="189" y="534"/>
                      <a:pt x="189" y="534"/>
                      <a:pt x="189" y="534"/>
                    </a:cubicBezTo>
                    <a:cubicBezTo>
                      <a:pt x="187" y="533"/>
                      <a:pt x="187" y="533"/>
                      <a:pt x="187" y="533"/>
                    </a:cubicBezTo>
                    <a:moveTo>
                      <a:pt x="221" y="529"/>
                    </a:moveTo>
                    <a:cubicBezTo>
                      <a:pt x="206" y="535"/>
                      <a:pt x="206" y="535"/>
                      <a:pt x="206" y="535"/>
                    </a:cubicBezTo>
                    <a:cubicBezTo>
                      <a:pt x="206" y="535"/>
                      <a:pt x="205" y="535"/>
                      <a:pt x="205" y="535"/>
                    </a:cubicBezTo>
                    <a:cubicBezTo>
                      <a:pt x="206" y="536"/>
                      <a:pt x="206" y="536"/>
                      <a:pt x="206" y="536"/>
                    </a:cubicBezTo>
                    <a:cubicBezTo>
                      <a:pt x="206" y="536"/>
                      <a:pt x="207" y="536"/>
                      <a:pt x="207" y="536"/>
                    </a:cubicBezTo>
                    <a:cubicBezTo>
                      <a:pt x="208" y="536"/>
                      <a:pt x="210" y="535"/>
                      <a:pt x="211" y="535"/>
                    </a:cubicBezTo>
                    <a:cubicBezTo>
                      <a:pt x="222" y="530"/>
                      <a:pt x="222" y="530"/>
                      <a:pt x="222" y="530"/>
                    </a:cubicBezTo>
                    <a:cubicBezTo>
                      <a:pt x="222" y="530"/>
                      <a:pt x="221" y="529"/>
                      <a:pt x="221" y="529"/>
                    </a:cubicBezTo>
                    <a:moveTo>
                      <a:pt x="484" y="517"/>
                    </a:moveTo>
                    <a:cubicBezTo>
                      <a:pt x="478" y="517"/>
                      <a:pt x="478" y="517"/>
                      <a:pt x="478" y="517"/>
                    </a:cubicBezTo>
                    <a:cubicBezTo>
                      <a:pt x="480" y="517"/>
                      <a:pt x="482" y="518"/>
                      <a:pt x="484" y="519"/>
                    </a:cubicBezTo>
                    <a:cubicBezTo>
                      <a:pt x="490" y="523"/>
                      <a:pt x="490" y="523"/>
                      <a:pt x="490" y="523"/>
                    </a:cubicBezTo>
                    <a:cubicBezTo>
                      <a:pt x="491" y="523"/>
                      <a:pt x="491" y="524"/>
                      <a:pt x="492" y="525"/>
                    </a:cubicBezTo>
                    <a:cubicBezTo>
                      <a:pt x="500" y="535"/>
                      <a:pt x="500" y="535"/>
                      <a:pt x="500" y="535"/>
                    </a:cubicBezTo>
                    <a:cubicBezTo>
                      <a:pt x="501" y="536"/>
                      <a:pt x="502" y="537"/>
                      <a:pt x="502" y="538"/>
                    </a:cubicBezTo>
                    <a:cubicBezTo>
                      <a:pt x="505" y="549"/>
                      <a:pt x="505" y="549"/>
                      <a:pt x="505" y="549"/>
                    </a:cubicBezTo>
                    <a:cubicBezTo>
                      <a:pt x="506" y="548"/>
                      <a:pt x="506" y="548"/>
                      <a:pt x="506" y="548"/>
                    </a:cubicBezTo>
                    <a:cubicBezTo>
                      <a:pt x="507" y="547"/>
                      <a:pt x="508" y="547"/>
                      <a:pt x="509" y="547"/>
                    </a:cubicBezTo>
                    <a:cubicBezTo>
                      <a:pt x="507" y="538"/>
                      <a:pt x="507" y="538"/>
                      <a:pt x="507" y="538"/>
                    </a:cubicBezTo>
                    <a:cubicBezTo>
                      <a:pt x="507" y="537"/>
                      <a:pt x="506" y="536"/>
                      <a:pt x="506" y="535"/>
                    </a:cubicBezTo>
                    <a:cubicBezTo>
                      <a:pt x="497" y="525"/>
                      <a:pt x="497" y="525"/>
                      <a:pt x="497" y="525"/>
                    </a:cubicBezTo>
                    <a:cubicBezTo>
                      <a:pt x="497" y="524"/>
                      <a:pt x="496" y="523"/>
                      <a:pt x="495" y="523"/>
                    </a:cubicBezTo>
                    <a:cubicBezTo>
                      <a:pt x="489" y="519"/>
                      <a:pt x="489" y="519"/>
                      <a:pt x="489" y="519"/>
                    </a:cubicBezTo>
                    <a:cubicBezTo>
                      <a:pt x="487" y="518"/>
                      <a:pt x="485" y="517"/>
                      <a:pt x="484" y="517"/>
                    </a:cubicBezTo>
                    <a:moveTo>
                      <a:pt x="617" y="504"/>
                    </a:moveTo>
                    <a:cubicBezTo>
                      <a:pt x="617" y="504"/>
                      <a:pt x="617" y="505"/>
                      <a:pt x="617" y="505"/>
                    </a:cubicBezTo>
                    <a:cubicBezTo>
                      <a:pt x="615" y="514"/>
                      <a:pt x="615" y="514"/>
                      <a:pt x="615" y="514"/>
                    </a:cubicBezTo>
                    <a:cubicBezTo>
                      <a:pt x="614" y="517"/>
                      <a:pt x="615" y="520"/>
                      <a:pt x="617" y="522"/>
                    </a:cubicBezTo>
                    <a:cubicBezTo>
                      <a:pt x="633" y="538"/>
                      <a:pt x="633" y="538"/>
                      <a:pt x="633" y="538"/>
                    </a:cubicBezTo>
                    <a:cubicBezTo>
                      <a:pt x="634" y="537"/>
                      <a:pt x="634" y="537"/>
                      <a:pt x="634" y="537"/>
                    </a:cubicBezTo>
                    <a:cubicBezTo>
                      <a:pt x="618" y="520"/>
                      <a:pt x="618" y="520"/>
                      <a:pt x="618" y="520"/>
                    </a:cubicBezTo>
                    <a:cubicBezTo>
                      <a:pt x="616" y="518"/>
                      <a:pt x="615" y="515"/>
                      <a:pt x="616" y="512"/>
                    </a:cubicBezTo>
                    <a:cubicBezTo>
                      <a:pt x="617" y="504"/>
                      <a:pt x="617" y="504"/>
                      <a:pt x="617" y="504"/>
                    </a:cubicBezTo>
                    <a:moveTo>
                      <a:pt x="637" y="470"/>
                    </a:moveTo>
                    <a:cubicBezTo>
                      <a:pt x="636" y="471"/>
                      <a:pt x="636" y="471"/>
                      <a:pt x="636" y="471"/>
                    </a:cubicBezTo>
                    <a:cubicBezTo>
                      <a:pt x="636" y="472"/>
                      <a:pt x="636" y="474"/>
                      <a:pt x="636" y="475"/>
                    </a:cubicBezTo>
                    <a:cubicBezTo>
                      <a:pt x="636" y="480"/>
                      <a:pt x="636" y="480"/>
                      <a:pt x="636" y="480"/>
                    </a:cubicBezTo>
                    <a:cubicBezTo>
                      <a:pt x="636" y="479"/>
                      <a:pt x="636" y="479"/>
                      <a:pt x="636" y="479"/>
                    </a:cubicBezTo>
                    <a:cubicBezTo>
                      <a:pt x="636" y="473"/>
                      <a:pt x="636" y="473"/>
                      <a:pt x="636" y="473"/>
                    </a:cubicBezTo>
                    <a:cubicBezTo>
                      <a:pt x="636" y="472"/>
                      <a:pt x="636" y="471"/>
                      <a:pt x="637" y="470"/>
                    </a:cubicBezTo>
                    <a:moveTo>
                      <a:pt x="391" y="443"/>
                    </a:moveTo>
                    <a:cubicBezTo>
                      <a:pt x="390" y="443"/>
                      <a:pt x="389" y="443"/>
                      <a:pt x="387" y="444"/>
                    </a:cubicBezTo>
                    <a:cubicBezTo>
                      <a:pt x="387" y="444"/>
                      <a:pt x="387" y="444"/>
                      <a:pt x="387" y="444"/>
                    </a:cubicBezTo>
                    <a:cubicBezTo>
                      <a:pt x="387" y="444"/>
                      <a:pt x="387" y="444"/>
                      <a:pt x="387" y="444"/>
                    </a:cubicBezTo>
                    <a:cubicBezTo>
                      <a:pt x="390" y="444"/>
                      <a:pt x="392" y="445"/>
                      <a:pt x="394" y="447"/>
                    </a:cubicBezTo>
                    <a:cubicBezTo>
                      <a:pt x="404" y="457"/>
                      <a:pt x="404" y="457"/>
                      <a:pt x="404" y="457"/>
                    </a:cubicBezTo>
                    <a:cubicBezTo>
                      <a:pt x="405" y="458"/>
                      <a:pt x="405" y="458"/>
                      <a:pt x="405" y="458"/>
                    </a:cubicBezTo>
                    <a:cubicBezTo>
                      <a:pt x="407" y="458"/>
                      <a:pt x="407" y="458"/>
                      <a:pt x="407" y="458"/>
                    </a:cubicBezTo>
                    <a:cubicBezTo>
                      <a:pt x="409" y="458"/>
                      <a:pt x="411" y="459"/>
                      <a:pt x="413" y="460"/>
                    </a:cubicBezTo>
                    <a:cubicBezTo>
                      <a:pt x="427" y="471"/>
                      <a:pt x="427" y="471"/>
                      <a:pt x="427" y="471"/>
                    </a:cubicBezTo>
                    <a:cubicBezTo>
                      <a:pt x="428" y="471"/>
                      <a:pt x="429" y="473"/>
                      <a:pt x="430" y="474"/>
                    </a:cubicBezTo>
                    <a:cubicBezTo>
                      <a:pt x="432" y="477"/>
                      <a:pt x="432" y="477"/>
                      <a:pt x="432" y="477"/>
                    </a:cubicBezTo>
                    <a:cubicBezTo>
                      <a:pt x="435" y="477"/>
                      <a:pt x="435" y="477"/>
                      <a:pt x="435" y="477"/>
                    </a:cubicBezTo>
                    <a:cubicBezTo>
                      <a:pt x="437" y="477"/>
                      <a:pt x="439" y="478"/>
                      <a:pt x="441" y="479"/>
                    </a:cubicBezTo>
                    <a:cubicBezTo>
                      <a:pt x="449" y="485"/>
                      <a:pt x="449" y="485"/>
                      <a:pt x="449" y="485"/>
                    </a:cubicBezTo>
                    <a:cubicBezTo>
                      <a:pt x="453" y="488"/>
                      <a:pt x="454" y="493"/>
                      <a:pt x="452" y="497"/>
                    </a:cubicBezTo>
                    <a:cubicBezTo>
                      <a:pt x="447" y="506"/>
                      <a:pt x="447" y="506"/>
                      <a:pt x="447" y="506"/>
                    </a:cubicBezTo>
                    <a:cubicBezTo>
                      <a:pt x="450" y="509"/>
                      <a:pt x="450" y="509"/>
                      <a:pt x="450" y="509"/>
                    </a:cubicBezTo>
                    <a:cubicBezTo>
                      <a:pt x="452" y="511"/>
                      <a:pt x="453" y="513"/>
                      <a:pt x="453" y="516"/>
                    </a:cubicBezTo>
                    <a:cubicBezTo>
                      <a:pt x="453" y="518"/>
                      <a:pt x="453" y="518"/>
                      <a:pt x="453" y="518"/>
                    </a:cubicBezTo>
                    <a:cubicBezTo>
                      <a:pt x="456" y="517"/>
                      <a:pt x="456" y="517"/>
                      <a:pt x="456" y="517"/>
                    </a:cubicBezTo>
                    <a:cubicBezTo>
                      <a:pt x="456" y="517"/>
                      <a:pt x="457" y="517"/>
                      <a:pt x="458" y="517"/>
                    </a:cubicBezTo>
                    <a:cubicBezTo>
                      <a:pt x="458" y="516"/>
                      <a:pt x="458" y="516"/>
                      <a:pt x="458" y="516"/>
                    </a:cubicBezTo>
                    <a:cubicBezTo>
                      <a:pt x="458" y="513"/>
                      <a:pt x="457" y="511"/>
                      <a:pt x="456" y="509"/>
                    </a:cubicBezTo>
                    <a:cubicBezTo>
                      <a:pt x="452" y="506"/>
                      <a:pt x="452" y="506"/>
                      <a:pt x="452" y="506"/>
                    </a:cubicBezTo>
                    <a:cubicBezTo>
                      <a:pt x="457" y="496"/>
                      <a:pt x="457" y="496"/>
                      <a:pt x="457" y="496"/>
                    </a:cubicBezTo>
                    <a:cubicBezTo>
                      <a:pt x="459" y="492"/>
                      <a:pt x="458" y="487"/>
                      <a:pt x="455" y="484"/>
                    </a:cubicBezTo>
                    <a:cubicBezTo>
                      <a:pt x="446" y="478"/>
                      <a:pt x="446" y="478"/>
                      <a:pt x="446" y="478"/>
                    </a:cubicBezTo>
                    <a:cubicBezTo>
                      <a:pt x="445" y="477"/>
                      <a:pt x="443" y="476"/>
                      <a:pt x="441" y="476"/>
                    </a:cubicBezTo>
                    <a:cubicBezTo>
                      <a:pt x="437" y="476"/>
                      <a:pt x="437" y="476"/>
                      <a:pt x="437" y="476"/>
                    </a:cubicBezTo>
                    <a:cubicBezTo>
                      <a:pt x="436" y="474"/>
                      <a:pt x="436" y="474"/>
                      <a:pt x="436" y="474"/>
                    </a:cubicBezTo>
                    <a:cubicBezTo>
                      <a:pt x="435" y="472"/>
                      <a:pt x="434" y="471"/>
                      <a:pt x="432" y="470"/>
                    </a:cubicBezTo>
                    <a:cubicBezTo>
                      <a:pt x="418" y="459"/>
                      <a:pt x="418" y="459"/>
                      <a:pt x="418" y="459"/>
                    </a:cubicBezTo>
                    <a:cubicBezTo>
                      <a:pt x="416" y="458"/>
                      <a:pt x="414" y="457"/>
                      <a:pt x="412" y="457"/>
                    </a:cubicBezTo>
                    <a:cubicBezTo>
                      <a:pt x="410" y="457"/>
                      <a:pt x="410" y="457"/>
                      <a:pt x="410" y="457"/>
                    </a:cubicBezTo>
                    <a:cubicBezTo>
                      <a:pt x="398" y="445"/>
                      <a:pt x="398" y="445"/>
                      <a:pt x="398" y="445"/>
                    </a:cubicBezTo>
                    <a:cubicBezTo>
                      <a:pt x="396" y="444"/>
                      <a:pt x="394" y="443"/>
                      <a:pt x="391" y="443"/>
                    </a:cubicBezTo>
                    <a:moveTo>
                      <a:pt x="665" y="398"/>
                    </a:moveTo>
                    <a:cubicBezTo>
                      <a:pt x="664" y="399"/>
                      <a:pt x="664" y="399"/>
                      <a:pt x="664" y="400"/>
                    </a:cubicBezTo>
                    <a:cubicBezTo>
                      <a:pt x="658" y="428"/>
                      <a:pt x="658" y="428"/>
                      <a:pt x="658" y="428"/>
                    </a:cubicBezTo>
                    <a:cubicBezTo>
                      <a:pt x="640" y="463"/>
                      <a:pt x="640" y="463"/>
                      <a:pt x="640" y="463"/>
                    </a:cubicBezTo>
                    <a:cubicBezTo>
                      <a:pt x="652" y="441"/>
                      <a:pt x="652" y="441"/>
                      <a:pt x="652" y="441"/>
                    </a:cubicBezTo>
                    <a:cubicBezTo>
                      <a:pt x="659" y="426"/>
                      <a:pt x="659" y="426"/>
                      <a:pt x="659" y="426"/>
                    </a:cubicBezTo>
                    <a:cubicBezTo>
                      <a:pt x="665" y="398"/>
                      <a:pt x="665" y="398"/>
                      <a:pt x="665" y="398"/>
                    </a:cubicBezTo>
                    <a:moveTo>
                      <a:pt x="680" y="361"/>
                    </a:moveTo>
                    <a:cubicBezTo>
                      <a:pt x="679" y="362"/>
                      <a:pt x="678" y="364"/>
                      <a:pt x="678" y="365"/>
                    </a:cubicBezTo>
                    <a:cubicBezTo>
                      <a:pt x="678" y="369"/>
                      <a:pt x="678" y="369"/>
                      <a:pt x="678" y="369"/>
                    </a:cubicBezTo>
                    <a:cubicBezTo>
                      <a:pt x="679" y="367"/>
                      <a:pt x="679" y="367"/>
                      <a:pt x="679" y="367"/>
                    </a:cubicBezTo>
                    <a:cubicBezTo>
                      <a:pt x="679" y="363"/>
                      <a:pt x="679" y="363"/>
                      <a:pt x="679" y="363"/>
                    </a:cubicBezTo>
                    <a:cubicBezTo>
                      <a:pt x="679" y="362"/>
                      <a:pt x="679" y="361"/>
                      <a:pt x="680" y="361"/>
                    </a:cubicBezTo>
                    <a:moveTo>
                      <a:pt x="701" y="336"/>
                    </a:moveTo>
                    <a:cubicBezTo>
                      <a:pt x="698" y="341"/>
                      <a:pt x="698" y="341"/>
                      <a:pt x="698" y="341"/>
                    </a:cubicBezTo>
                    <a:cubicBezTo>
                      <a:pt x="698" y="341"/>
                      <a:pt x="698" y="341"/>
                      <a:pt x="698" y="341"/>
                    </a:cubicBezTo>
                    <a:cubicBezTo>
                      <a:pt x="696" y="343"/>
                      <a:pt x="696" y="343"/>
                      <a:pt x="696" y="343"/>
                    </a:cubicBezTo>
                    <a:cubicBezTo>
                      <a:pt x="697" y="343"/>
                      <a:pt x="697" y="343"/>
                      <a:pt x="697" y="343"/>
                    </a:cubicBezTo>
                    <a:cubicBezTo>
                      <a:pt x="700" y="339"/>
                      <a:pt x="700" y="339"/>
                      <a:pt x="700" y="339"/>
                    </a:cubicBezTo>
                    <a:cubicBezTo>
                      <a:pt x="701" y="336"/>
                      <a:pt x="701" y="336"/>
                      <a:pt x="701" y="336"/>
                    </a:cubicBezTo>
                    <a:moveTo>
                      <a:pt x="385" y="293"/>
                    </a:moveTo>
                    <a:cubicBezTo>
                      <a:pt x="384" y="294"/>
                      <a:pt x="384" y="294"/>
                      <a:pt x="384" y="294"/>
                    </a:cubicBezTo>
                    <a:cubicBezTo>
                      <a:pt x="381" y="301"/>
                      <a:pt x="381" y="301"/>
                      <a:pt x="381" y="301"/>
                    </a:cubicBezTo>
                    <a:cubicBezTo>
                      <a:pt x="381" y="318"/>
                      <a:pt x="381" y="318"/>
                      <a:pt x="381" y="318"/>
                    </a:cubicBezTo>
                    <a:cubicBezTo>
                      <a:pt x="381" y="319"/>
                      <a:pt x="381" y="320"/>
                      <a:pt x="380" y="321"/>
                    </a:cubicBezTo>
                    <a:cubicBezTo>
                      <a:pt x="374" y="337"/>
                      <a:pt x="374" y="337"/>
                      <a:pt x="374" y="337"/>
                    </a:cubicBezTo>
                    <a:cubicBezTo>
                      <a:pt x="373" y="338"/>
                      <a:pt x="373" y="339"/>
                      <a:pt x="372" y="340"/>
                    </a:cubicBezTo>
                    <a:cubicBezTo>
                      <a:pt x="351" y="363"/>
                      <a:pt x="351" y="363"/>
                      <a:pt x="351" y="363"/>
                    </a:cubicBezTo>
                    <a:cubicBezTo>
                      <a:pt x="345" y="388"/>
                      <a:pt x="345" y="388"/>
                      <a:pt x="345" y="388"/>
                    </a:cubicBezTo>
                    <a:cubicBezTo>
                      <a:pt x="349" y="405"/>
                      <a:pt x="349" y="405"/>
                      <a:pt x="349" y="405"/>
                    </a:cubicBezTo>
                    <a:cubicBezTo>
                      <a:pt x="355" y="421"/>
                      <a:pt x="355" y="421"/>
                      <a:pt x="355" y="421"/>
                    </a:cubicBezTo>
                    <a:cubicBezTo>
                      <a:pt x="357" y="426"/>
                      <a:pt x="355" y="430"/>
                      <a:pt x="351" y="433"/>
                    </a:cubicBezTo>
                    <a:cubicBezTo>
                      <a:pt x="349" y="440"/>
                      <a:pt x="349" y="440"/>
                      <a:pt x="349" y="440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0" y="440"/>
                      <a:pt x="362" y="440"/>
                      <a:pt x="363" y="441"/>
                    </a:cubicBezTo>
                    <a:cubicBezTo>
                      <a:pt x="369" y="445"/>
                      <a:pt x="369" y="445"/>
                      <a:pt x="369" y="445"/>
                    </a:cubicBezTo>
                    <a:cubicBezTo>
                      <a:pt x="370" y="446"/>
                      <a:pt x="370" y="446"/>
                      <a:pt x="371" y="446"/>
                    </a:cubicBezTo>
                    <a:cubicBezTo>
                      <a:pt x="372" y="448"/>
                      <a:pt x="372" y="448"/>
                      <a:pt x="372" y="448"/>
                    </a:cubicBezTo>
                    <a:cubicBezTo>
                      <a:pt x="377" y="448"/>
                      <a:pt x="377" y="448"/>
                      <a:pt x="377" y="448"/>
                    </a:cubicBezTo>
                    <a:cubicBezTo>
                      <a:pt x="379" y="447"/>
                      <a:pt x="379" y="447"/>
                      <a:pt x="379" y="447"/>
                    </a:cubicBezTo>
                    <a:cubicBezTo>
                      <a:pt x="378" y="447"/>
                      <a:pt x="378" y="447"/>
                      <a:pt x="378" y="447"/>
                    </a:cubicBezTo>
                    <a:cubicBezTo>
                      <a:pt x="376" y="445"/>
                      <a:pt x="376" y="445"/>
                      <a:pt x="376" y="445"/>
                    </a:cubicBezTo>
                    <a:cubicBezTo>
                      <a:pt x="376" y="445"/>
                      <a:pt x="375" y="445"/>
                      <a:pt x="375" y="444"/>
                    </a:cubicBezTo>
                    <a:cubicBezTo>
                      <a:pt x="368" y="440"/>
                      <a:pt x="368" y="440"/>
                      <a:pt x="368" y="440"/>
                    </a:cubicBezTo>
                    <a:cubicBezTo>
                      <a:pt x="367" y="439"/>
                      <a:pt x="365" y="439"/>
                      <a:pt x="363" y="439"/>
                    </a:cubicBezTo>
                    <a:cubicBezTo>
                      <a:pt x="353" y="439"/>
                      <a:pt x="353" y="439"/>
                      <a:pt x="353" y="439"/>
                    </a:cubicBezTo>
                    <a:cubicBezTo>
                      <a:pt x="357" y="426"/>
                      <a:pt x="357" y="426"/>
                      <a:pt x="357" y="426"/>
                    </a:cubicBezTo>
                    <a:cubicBezTo>
                      <a:pt x="358" y="424"/>
                      <a:pt x="358" y="421"/>
                      <a:pt x="357" y="419"/>
                    </a:cubicBezTo>
                    <a:cubicBezTo>
                      <a:pt x="351" y="403"/>
                      <a:pt x="351" y="403"/>
                      <a:pt x="351" y="403"/>
                    </a:cubicBezTo>
                    <a:cubicBezTo>
                      <a:pt x="348" y="386"/>
                      <a:pt x="348" y="386"/>
                      <a:pt x="348" y="386"/>
                    </a:cubicBezTo>
                    <a:cubicBezTo>
                      <a:pt x="353" y="361"/>
                      <a:pt x="353" y="361"/>
                      <a:pt x="353" y="361"/>
                    </a:cubicBezTo>
                    <a:cubicBezTo>
                      <a:pt x="374" y="338"/>
                      <a:pt x="374" y="338"/>
                      <a:pt x="374" y="338"/>
                    </a:cubicBezTo>
                    <a:cubicBezTo>
                      <a:pt x="375" y="337"/>
                      <a:pt x="376" y="336"/>
                      <a:pt x="376" y="335"/>
                    </a:cubicBezTo>
                    <a:cubicBezTo>
                      <a:pt x="382" y="321"/>
                      <a:pt x="382" y="321"/>
                      <a:pt x="382" y="321"/>
                    </a:cubicBezTo>
                    <a:cubicBezTo>
                      <a:pt x="383" y="319"/>
                      <a:pt x="383" y="318"/>
                      <a:pt x="383" y="317"/>
                    </a:cubicBezTo>
                    <a:cubicBezTo>
                      <a:pt x="383" y="298"/>
                      <a:pt x="383" y="298"/>
                      <a:pt x="383" y="298"/>
                    </a:cubicBezTo>
                    <a:cubicBezTo>
                      <a:pt x="385" y="293"/>
                      <a:pt x="385" y="293"/>
                      <a:pt x="385" y="293"/>
                    </a:cubicBezTo>
                    <a:moveTo>
                      <a:pt x="628" y="284"/>
                    </a:moveTo>
                    <a:cubicBezTo>
                      <a:pt x="627" y="285"/>
                      <a:pt x="626" y="286"/>
                      <a:pt x="625" y="287"/>
                    </a:cubicBezTo>
                    <a:cubicBezTo>
                      <a:pt x="614" y="292"/>
                      <a:pt x="614" y="292"/>
                      <a:pt x="614" y="292"/>
                    </a:cubicBezTo>
                    <a:cubicBezTo>
                      <a:pt x="613" y="293"/>
                      <a:pt x="613" y="293"/>
                      <a:pt x="613" y="293"/>
                    </a:cubicBezTo>
                    <a:cubicBezTo>
                      <a:pt x="623" y="289"/>
                      <a:pt x="623" y="289"/>
                      <a:pt x="623" y="289"/>
                    </a:cubicBezTo>
                    <a:cubicBezTo>
                      <a:pt x="626" y="288"/>
                      <a:pt x="627" y="286"/>
                      <a:pt x="628" y="284"/>
                    </a:cubicBezTo>
                    <a:moveTo>
                      <a:pt x="659" y="258"/>
                    </a:moveTo>
                    <a:cubicBezTo>
                      <a:pt x="656" y="258"/>
                      <a:pt x="656" y="258"/>
                      <a:pt x="656" y="258"/>
                    </a:cubicBezTo>
                    <a:cubicBezTo>
                      <a:pt x="654" y="259"/>
                      <a:pt x="654" y="259"/>
                      <a:pt x="654" y="259"/>
                    </a:cubicBezTo>
                    <a:cubicBezTo>
                      <a:pt x="653" y="260"/>
                      <a:pt x="652" y="260"/>
                      <a:pt x="650" y="260"/>
                    </a:cubicBezTo>
                    <a:cubicBezTo>
                      <a:pt x="642" y="260"/>
                      <a:pt x="642" y="260"/>
                      <a:pt x="642" y="260"/>
                    </a:cubicBezTo>
                    <a:cubicBezTo>
                      <a:pt x="640" y="260"/>
                      <a:pt x="638" y="260"/>
                      <a:pt x="637" y="259"/>
                    </a:cubicBezTo>
                    <a:cubicBezTo>
                      <a:pt x="635" y="259"/>
                      <a:pt x="635" y="259"/>
                      <a:pt x="635" y="259"/>
                    </a:cubicBezTo>
                    <a:cubicBezTo>
                      <a:pt x="635" y="261"/>
                      <a:pt x="635" y="261"/>
                      <a:pt x="635" y="261"/>
                    </a:cubicBezTo>
                    <a:cubicBezTo>
                      <a:pt x="636" y="261"/>
                      <a:pt x="636" y="261"/>
                      <a:pt x="636" y="261"/>
                    </a:cubicBezTo>
                    <a:cubicBezTo>
                      <a:pt x="637" y="262"/>
                      <a:pt x="639" y="262"/>
                      <a:pt x="641" y="262"/>
                    </a:cubicBezTo>
                    <a:cubicBezTo>
                      <a:pt x="648" y="262"/>
                      <a:pt x="648" y="262"/>
                      <a:pt x="648" y="262"/>
                    </a:cubicBezTo>
                    <a:cubicBezTo>
                      <a:pt x="649" y="262"/>
                      <a:pt x="651" y="262"/>
                      <a:pt x="652" y="261"/>
                    </a:cubicBezTo>
                    <a:cubicBezTo>
                      <a:pt x="654" y="260"/>
                      <a:pt x="654" y="260"/>
                      <a:pt x="654" y="260"/>
                    </a:cubicBezTo>
                    <a:cubicBezTo>
                      <a:pt x="657" y="260"/>
                      <a:pt x="657" y="260"/>
                      <a:pt x="657" y="260"/>
                    </a:cubicBezTo>
                    <a:cubicBezTo>
                      <a:pt x="659" y="261"/>
                      <a:pt x="659" y="261"/>
                      <a:pt x="659" y="261"/>
                    </a:cubicBezTo>
                    <a:cubicBezTo>
                      <a:pt x="660" y="267"/>
                      <a:pt x="660" y="267"/>
                      <a:pt x="660" y="267"/>
                    </a:cubicBezTo>
                    <a:cubicBezTo>
                      <a:pt x="660" y="270"/>
                      <a:pt x="661" y="272"/>
                      <a:pt x="663" y="273"/>
                    </a:cubicBezTo>
                    <a:cubicBezTo>
                      <a:pt x="672" y="279"/>
                      <a:pt x="672" y="279"/>
                      <a:pt x="672" y="279"/>
                    </a:cubicBezTo>
                    <a:cubicBezTo>
                      <a:pt x="672" y="280"/>
                      <a:pt x="673" y="280"/>
                      <a:pt x="673" y="280"/>
                    </a:cubicBezTo>
                    <a:cubicBezTo>
                      <a:pt x="723" y="303"/>
                      <a:pt x="723" y="303"/>
                      <a:pt x="723" y="303"/>
                    </a:cubicBezTo>
                    <a:cubicBezTo>
                      <a:pt x="723" y="304"/>
                      <a:pt x="724" y="304"/>
                      <a:pt x="725" y="304"/>
                    </a:cubicBezTo>
                    <a:cubicBezTo>
                      <a:pt x="726" y="304"/>
                      <a:pt x="726" y="304"/>
                      <a:pt x="726" y="304"/>
                    </a:cubicBezTo>
                    <a:cubicBezTo>
                      <a:pt x="726" y="304"/>
                      <a:pt x="727" y="303"/>
                      <a:pt x="728" y="303"/>
                    </a:cubicBezTo>
                    <a:cubicBezTo>
                      <a:pt x="726" y="302"/>
                      <a:pt x="726" y="302"/>
                      <a:pt x="726" y="302"/>
                    </a:cubicBezTo>
                    <a:cubicBezTo>
                      <a:pt x="725" y="302"/>
                      <a:pt x="724" y="302"/>
                      <a:pt x="723" y="301"/>
                    </a:cubicBezTo>
                    <a:cubicBezTo>
                      <a:pt x="674" y="278"/>
                      <a:pt x="674" y="278"/>
                      <a:pt x="674" y="278"/>
                    </a:cubicBezTo>
                    <a:cubicBezTo>
                      <a:pt x="674" y="278"/>
                      <a:pt x="673" y="278"/>
                      <a:pt x="673" y="277"/>
                    </a:cubicBezTo>
                    <a:cubicBezTo>
                      <a:pt x="664" y="271"/>
                      <a:pt x="664" y="271"/>
                      <a:pt x="664" y="271"/>
                    </a:cubicBezTo>
                    <a:cubicBezTo>
                      <a:pt x="662" y="270"/>
                      <a:pt x="661" y="268"/>
                      <a:pt x="661" y="265"/>
                    </a:cubicBezTo>
                    <a:cubicBezTo>
                      <a:pt x="659" y="258"/>
                      <a:pt x="659" y="258"/>
                      <a:pt x="659" y="258"/>
                    </a:cubicBezTo>
                    <a:cubicBezTo>
                      <a:pt x="659" y="258"/>
                      <a:pt x="659" y="258"/>
                      <a:pt x="659" y="258"/>
                    </a:cubicBezTo>
                    <a:moveTo>
                      <a:pt x="348" y="207"/>
                    </a:move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58" y="219"/>
                      <a:pt x="358" y="219"/>
                      <a:pt x="358" y="219"/>
                    </a:cubicBezTo>
                    <a:cubicBezTo>
                      <a:pt x="361" y="221"/>
                      <a:pt x="361" y="221"/>
                      <a:pt x="361" y="221"/>
                    </a:cubicBezTo>
                    <a:cubicBezTo>
                      <a:pt x="362" y="221"/>
                      <a:pt x="362" y="221"/>
                      <a:pt x="362" y="221"/>
                    </a:cubicBezTo>
                    <a:cubicBezTo>
                      <a:pt x="387" y="236"/>
                      <a:pt x="387" y="236"/>
                      <a:pt x="387" y="236"/>
                    </a:cubicBezTo>
                    <a:cubicBezTo>
                      <a:pt x="389" y="237"/>
                      <a:pt x="391" y="240"/>
                      <a:pt x="391" y="242"/>
                    </a:cubicBezTo>
                    <a:cubicBezTo>
                      <a:pt x="395" y="273"/>
                      <a:pt x="395" y="273"/>
                      <a:pt x="395" y="273"/>
                    </a:cubicBezTo>
                    <a:cubicBezTo>
                      <a:pt x="396" y="274"/>
                      <a:pt x="395" y="276"/>
                      <a:pt x="395" y="277"/>
                    </a:cubicBezTo>
                    <a:cubicBezTo>
                      <a:pt x="395" y="277"/>
                      <a:pt x="395" y="277"/>
                      <a:pt x="395" y="277"/>
                    </a:cubicBezTo>
                    <a:cubicBezTo>
                      <a:pt x="396" y="275"/>
                      <a:pt x="397" y="273"/>
                      <a:pt x="397" y="271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2" y="239"/>
                      <a:pt x="390" y="236"/>
                      <a:pt x="388" y="235"/>
                    </a:cubicBezTo>
                    <a:cubicBezTo>
                      <a:pt x="364" y="220"/>
                      <a:pt x="364" y="220"/>
                      <a:pt x="364" y="220"/>
                    </a:cubicBezTo>
                    <a:cubicBezTo>
                      <a:pt x="363" y="220"/>
                      <a:pt x="363" y="220"/>
                      <a:pt x="363" y="220"/>
                    </a:cubicBezTo>
                    <a:cubicBezTo>
                      <a:pt x="360" y="218"/>
                      <a:pt x="360" y="218"/>
                      <a:pt x="360" y="218"/>
                    </a:cubicBezTo>
                    <a:cubicBezTo>
                      <a:pt x="348" y="207"/>
                      <a:pt x="348" y="207"/>
                      <a:pt x="348" y="207"/>
                    </a:cubicBezTo>
                    <a:moveTo>
                      <a:pt x="526" y="153"/>
                    </a:moveTo>
                    <a:cubicBezTo>
                      <a:pt x="525" y="155"/>
                      <a:pt x="525" y="156"/>
                      <a:pt x="525" y="157"/>
                    </a:cubicBezTo>
                    <a:cubicBezTo>
                      <a:pt x="518" y="257"/>
                      <a:pt x="518" y="257"/>
                      <a:pt x="518" y="257"/>
                    </a:cubicBezTo>
                    <a:cubicBezTo>
                      <a:pt x="518" y="260"/>
                      <a:pt x="519" y="263"/>
                      <a:pt x="522" y="265"/>
                    </a:cubicBezTo>
                    <a:cubicBezTo>
                      <a:pt x="535" y="274"/>
                      <a:pt x="535" y="274"/>
                      <a:pt x="535" y="274"/>
                    </a:cubicBezTo>
                    <a:cubicBezTo>
                      <a:pt x="540" y="282"/>
                      <a:pt x="540" y="282"/>
                      <a:pt x="540" y="282"/>
                    </a:cubicBezTo>
                    <a:cubicBezTo>
                      <a:pt x="541" y="283"/>
                      <a:pt x="541" y="283"/>
                      <a:pt x="541" y="283"/>
                    </a:cubicBezTo>
                    <a:cubicBezTo>
                      <a:pt x="545" y="287"/>
                      <a:pt x="545" y="287"/>
                      <a:pt x="545" y="287"/>
                    </a:cubicBezTo>
                    <a:cubicBezTo>
                      <a:pt x="547" y="289"/>
                      <a:pt x="549" y="290"/>
                      <a:pt x="552" y="290"/>
                    </a:cubicBezTo>
                    <a:cubicBezTo>
                      <a:pt x="552" y="290"/>
                      <a:pt x="553" y="290"/>
                      <a:pt x="554" y="289"/>
                    </a:cubicBezTo>
                    <a:cubicBezTo>
                      <a:pt x="561" y="288"/>
                      <a:pt x="561" y="288"/>
                      <a:pt x="561" y="288"/>
                    </a:cubicBezTo>
                    <a:cubicBezTo>
                      <a:pt x="561" y="289"/>
                      <a:pt x="562" y="290"/>
                      <a:pt x="562" y="291"/>
                    </a:cubicBezTo>
                    <a:cubicBezTo>
                      <a:pt x="573" y="311"/>
                      <a:pt x="573" y="311"/>
                      <a:pt x="573" y="311"/>
                    </a:cubicBezTo>
                    <a:cubicBezTo>
                      <a:pt x="574" y="314"/>
                      <a:pt x="577" y="316"/>
                      <a:pt x="581" y="316"/>
                    </a:cubicBezTo>
                    <a:cubicBezTo>
                      <a:pt x="585" y="316"/>
                      <a:pt x="585" y="316"/>
                      <a:pt x="585" y="316"/>
                    </a:cubicBezTo>
                    <a:cubicBezTo>
                      <a:pt x="587" y="316"/>
                      <a:pt x="589" y="315"/>
                      <a:pt x="590" y="314"/>
                    </a:cubicBezTo>
                    <a:cubicBezTo>
                      <a:pt x="597" y="310"/>
                      <a:pt x="597" y="310"/>
                      <a:pt x="597" y="310"/>
                    </a:cubicBezTo>
                    <a:cubicBezTo>
                      <a:pt x="597" y="310"/>
                      <a:pt x="597" y="310"/>
                      <a:pt x="597" y="310"/>
                    </a:cubicBezTo>
                    <a:cubicBezTo>
                      <a:pt x="604" y="305"/>
                      <a:pt x="604" y="305"/>
                      <a:pt x="604" y="305"/>
                    </a:cubicBezTo>
                    <a:cubicBezTo>
                      <a:pt x="605" y="304"/>
                      <a:pt x="605" y="304"/>
                      <a:pt x="606" y="303"/>
                    </a:cubicBezTo>
                    <a:cubicBezTo>
                      <a:pt x="606" y="303"/>
                      <a:pt x="605" y="303"/>
                      <a:pt x="605" y="303"/>
                    </a:cubicBezTo>
                    <a:cubicBezTo>
                      <a:pt x="597" y="307"/>
                      <a:pt x="597" y="307"/>
                      <a:pt x="597" y="307"/>
                    </a:cubicBezTo>
                    <a:cubicBezTo>
                      <a:pt x="591" y="311"/>
                      <a:pt x="591" y="311"/>
                      <a:pt x="591" y="311"/>
                    </a:cubicBezTo>
                    <a:cubicBezTo>
                      <a:pt x="590" y="312"/>
                      <a:pt x="588" y="313"/>
                      <a:pt x="586" y="313"/>
                    </a:cubicBezTo>
                    <a:cubicBezTo>
                      <a:pt x="582" y="313"/>
                      <a:pt x="582" y="313"/>
                      <a:pt x="582" y="313"/>
                    </a:cubicBezTo>
                    <a:cubicBezTo>
                      <a:pt x="579" y="313"/>
                      <a:pt x="575" y="311"/>
                      <a:pt x="574" y="308"/>
                    </a:cubicBezTo>
                    <a:cubicBezTo>
                      <a:pt x="563" y="289"/>
                      <a:pt x="563" y="289"/>
                      <a:pt x="563" y="289"/>
                    </a:cubicBezTo>
                    <a:cubicBezTo>
                      <a:pt x="563" y="288"/>
                      <a:pt x="562" y="287"/>
                      <a:pt x="562" y="286"/>
                    </a:cubicBezTo>
                    <a:cubicBezTo>
                      <a:pt x="556" y="287"/>
                      <a:pt x="556" y="287"/>
                      <a:pt x="556" y="287"/>
                    </a:cubicBezTo>
                    <a:cubicBezTo>
                      <a:pt x="555" y="288"/>
                      <a:pt x="554" y="288"/>
                      <a:pt x="554" y="288"/>
                    </a:cubicBezTo>
                    <a:cubicBezTo>
                      <a:pt x="551" y="288"/>
                      <a:pt x="549" y="287"/>
                      <a:pt x="547" y="285"/>
                    </a:cubicBezTo>
                    <a:cubicBezTo>
                      <a:pt x="543" y="281"/>
                      <a:pt x="543" y="281"/>
                      <a:pt x="543" y="281"/>
                    </a:cubicBezTo>
                    <a:cubicBezTo>
                      <a:pt x="542" y="280"/>
                      <a:pt x="542" y="280"/>
                      <a:pt x="542" y="280"/>
                    </a:cubicBezTo>
                    <a:cubicBezTo>
                      <a:pt x="537" y="273"/>
                      <a:pt x="537" y="273"/>
                      <a:pt x="537" y="273"/>
                    </a:cubicBezTo>
                    <a:cubicBezTo>
                      <a:pt x="523" y="263"/>
                      <a:pt x="523" y="263"/>
                      <a:pt x="523" y="263"/>
                    </a:cubicBezTo>
                    <a:cubicBezTo>
                      <a:pt x="520" y="261"/>
                      <a:pt x="519" y="258"/>
                      <a:pt x="519" y="255"/>
                    </a:cubicBezTo>
                    <a:cubicBezTo>
                      <a:pt x="525" y="155"/>
                      <a:pt x="525" y="155"/>
                      <a:pt x="525" y="155"/>
                    </a:cubicBezTo>
                    <a:cubicBezTo>
                      <a:pt x="525" y="154"/>
                      <a:pt x="526" y="154"/>
                      <a:pt x="526" y="153"/>
                    </a:cubicBezTo>
                    <a:moveTo>
                      <a:pt x="437" y="150"/>
                    </a:moveTo>
                    <a:cubicBezTo>
                      <a:pt x="416" y="164"/>
                      <a:pt x="416" y="164"/>
                      <a:pt x="416" y="164"/>
                    </a:cubicBezTo>
                    <a:cubicBezTo>
                      <a:pt x="416" y="164"/>
                      <a:pt x="416" y="164"/>
                      <a:pt x="416" y="164"/>
                    </a:cubicBezTo>
                    <a:cubicBezTo>
                      <a:pt x="404" y="173"/>
                      <a:pt x="404" y="173"/>
                      <a:pt x="404" y="173"/>
                    </a:cubicBezTo>
                    <a:cubicBezTo>
                      <a:pt x="395" y="200"/>
                      <a:pt x="395" y="200"/>
                      <a:pt x="395" y="200"/>
                    </a:cubicBezTo>
                    <a:cubicBezTo>
                      <a:pt x="395" y="200"/>
                      <a:pt x="395" y="201"/>
                      <a:pt x="395" y="201"/>
                    </a:cubicBezTo>
                    <a:cubicBezTo>
                      <a:pt x="395" y="200"/>
                      <a:pt x="396" y="199"/>
                      <a:pt x="396" y="199"/>
                    </a:cubicBezTo>
                    <a:cubicBezTo>
                      <a:pt x="406" y="172"/>
                      <a:pt x="406" y="172"/>
                      <a:pt x="406" y="172"/>
                    </a:cubicBezTo>
                    <a:cubicBezTo>
                      <a:pt x="418" y="163"/>
                      <a:pt x="418" y="163"/>
                      <a:pt x="418" y="163"/>
                    </a:cubicBezTo>
                    <a:cubicBezTo>
                      <a:pt x="437" y="150"/>
                      <a:pt x="437" y="150"/>
                      <a:pt x="437" y="150"/>
                    </a:cubicBezTo>
                    <a:moveTo>
                      <a:pt x="468" y="85"/>
                    </a:moveTo>
                    <a:cubicBezTo>
                      <a:pt x="468" y="85"/>
                      <a:pt x="468" y="85"/>
                      <a:pt x="468" y="85"/>
                    </a:cubicBezTo>
                    <a:cubicBezTo>
                      <a:pt x="460" y="96"/>
                      <a:pt x="460" y="96"/>
                      <a:pt x="460" y="96"/>
                    </a:cubicBezTo>
                    <a:cubicBezTo>
                      <a:pt x="459" y="96"/>
                      <a:pt x="459" y="96"/>
                      <a:pt x="459" y="96"/>
                    </a:cubicBezTo>
                    <a:cubicBezTo>
                      <a:pt x="462" y="113"/>
                      <a:pt x="462" y="113"/>
                      <a:pt x="462" y="113"/>
                    </a:cubicBezTo>
                    <a:cubicBezTo>
                      <a:pt x="463" y="115"/>
                      <a:pt x="462" y="117"/>
                      <a:pt x="462" y="119"/>
                    </a:cubicBezTo>
                    <a:cubicBezTo>
                      <a:pt x="452" y="138"/>
                      <a:pt x="452" y="138"/>
                      <a:pt x="452" y="138"/>
                    </a:cubicBezTo>
                    <a:cubicBezTo>
                      <a:pt x="452" y="139"/>
                      <a:pt x="451" y="139"/>
                      <a:pt x="451" y="140"/>
                    </a:cubicBezTo>
                    <a:cubicBezTo>
                      <a:pt x="452" y="139"/>
                      <a:pt x="452" y="138"/>
                      <a:pt x="453" y="137"/>
                    </a:cubicBezTo>
                    <a:cubicBezTo>
                      <a:pt x="463" y="118"/>
                      <a:pt x="463" y="118"/>
                      <a:pt x="463" y="118"/>
                    </a:cubicBezTo>
                    <a:cubicBezTo>
                      <a:pt x="465" y="116"/>
                      <a:pt x="465" y="114"/>
                      <a:pt x="464" y="112"/>
                    </a:cubicBezTo>
                    <a:cubicBezTo>
                      <a:pt x="461" y="94"/>
                      <a:pt x="461" y="94"/>
                      <a:pt x="461" y="94"/>
                    </a:cubicBezTo>
                    <a:cubicBezTo>
                      <a:pt x="467" y="87"/>
                      <a:pt x="467" y="87"/>
                      <a:pt x="467" y="87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8" y="85"/>
                      <a:pt x="468" y="85"/>
                      <a:pt x="468" y="85"/>
                    </a:cubicBezTo>
                    <a:moveTo>
                      <a:pt x="483" y="58"/>
                    </a:moveTo>
                    <a:cubicBezTo>
                      <a:pt x="470" y="82"/>
                      <a:pt x="470" y="82"/>
                      <a:pt x="470" y="82"/>
                    </a:cubicBezTo>
                    <a:cubicBezTo>
                      <a:pt x="482" y="61"/>
                      <a:pt x="482" y="61"/>
                      <a:pt x="482" y="61"/>
                    </a:cubicBezTo>
                    <a:cubicBezTo>
                      <a:pt x="483" y="60"/>
                      <a:pt x="483" y="59"/>
                      <a:pt x="483" y="58"/>
                    </a:cubicBezTo>
                    <a:moveTo>
                      <a:pt x="502" y="24"/>
                    </a:moveTo>
                    <a:cubicBezTo>
                      <a:pt x="497" y="29"/>
                      <a:pt x="497" y="29"/>
                      <a:pt x="497" y="29"/>
                    </a:cubicBezTo>
                    <a:cubicBezTo>
                      <a:pt x="496" y="31"/>
                      <a:pt x="494" y="33"/>
                      <a:pt x="491" y="33"/>
                    </a:cubicBezTo>
                    <a:cubicBezTo>
                      <a:pt x="473" y="36"/>
                      <a:pt x="473" y="36"/>
                      <a:pt x="473" y="36"/>
                    </a:cubicBezTo>
                    <a:cubicBezTo>
                      <a:pt x="475" y="39"/>
                      <a:pt x="475" y="39"/>
                      <a:pt x="475" y="39"/>
                    </a:cubicBezTo>
                    <a:cubicBezTo>
                      <a:pt x="489" y="36"/>
                      <a:pt x="489" y="36"/>
                      <a:pt x="489" y="36"/>
                    </a:cubicBezTo>
                    <a:cubicBezTo>
                      <a:pt x="492" y="36"/>
                      <a:pt x="494" y="34"/>
                      <a:pt x="495" y="33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501" y="24"/>
                      <a:pt x="502" y="24"/>
                      <a:pt x="502" y="24"/>
                    </a:cubicBezTo>
                    <a:moveTo>
                      <a:pt x="536" y="0"/>
                    </a:moveTo>
                    <a:cubicBezTo>
                      <a:pt x="531" y="5"/>
                      <a:pt x="531" y="5"/>
                      <a:pt x="531" y="5"/>
                    </a:cubicBezTo>
                    <a:cubicBezTo>
                      <a:pt x="529" y="7"/>
                      <a:pt x="527" y="8"/>
                      <a:pt x="524" y="8"/>
                    </a:cubicBezTo>
                    <a:cubicBezTo>
                      <a:pt x="504" y="8"/>
                      <a:pt x="504" y="8"/>
                      <a:pt x="504" y="8"/>
                    </a:cubicBezTo>
                    <a:cubicBezTo>
                      <a:pt x="505" y="10"/>
                      <a:pt x="505" y="10"/>
                      <a:pt x="505" y="10"/>
                    </a:cubicBezTo>
                    <a:cubicBezTo>
                      <a:pt x="523" y="10"/>
                      <a:pt x="523" y="10"/>
                      <a:pt x="523" y="10"/>
                    </a:cubicBezTo>
                    <a:cubicBezTo>
                      <a:pt x="526" y="10"/>
                      <a:pt x="528" y="9"/>
                      <a:pt x="530" y="7"/>
                    </a:cubicBezTo>
                    <a:cubicBezTo>
                      <a:pt x="534" y="3"/>
                      <a:pt x="534" y="3"/>
                      <a:pt x="534" y="3"/>
                    </a:cubicBezTo>
                    <a:cubicBezTo>
                      <a:pt x="538" y="19"/>
                      <a:pt x="538" y="19"/>
                      <a:pt x="538" y="19"/>
                    </a:cubicBezTo>
                    <a:cubicBezTo>
                      <a:pt x="532" y="50"/>
                      <a:pt x="532" y="50"/>
                      <a:pt x="532" y="50"/>
                    </a:cubicBezTo>
                    <a:cubicBezTo>
                      <a:pt x="532" y="51"/>
                      <a:pt x="532" y="53"/>
                      <a:pt x="532" y="54"/>
                    </a:cubicBezTo>
                    <a:cubicBezTo>
                      <a:pt x="534" y="64"/>
                      <a:pt x="534" y="64"/>
                      <a:pt x="534" y="64"/>
                    </a:cubicBezTo>
                    <a:cubicBezTo>
                      <a:pt x="535" y="67"/>
                      <a:pt x="536" y="69"/>
                      <a:pt x="538" y="70"/>
                    </a:cubicBezTo>
                    <a:cubicBezTo>
                      <a:pt x="548" y="77"/>
                      <a:pt x="548" y="77"/>
                      <a:pt x="548" y="77"/>
                    </a:cubicBezTo>
                    <a:cubicBezTo>
                      <a:pt x="554" y="89"/>
                      <a:pt x="554" y="89"/>
                      <a:pt x="554" y="89"/>
                    </a:cubicBezTo>
                    <a:cubicBezTo>
                      <a:pt x="555" y="92"/>
                      <a:pt x="557" y="94"/>
                      <a:pt x="560" y="95"/>
                    </a:cubicBezTo>
                    <a:cubicBezTo>
                      <a:pt x="568" y="97"/>
                      <a:pt x="568" y="97"/>
                      <a:pt x="568" y="97"/>
                    </a:cubicBezTo>
                    <a:cubicBezTo>
                      <a:pt x="569" y="97"/>
                      <a:pt x="570" y="97"/>
                      <a:pt x="570" y="97"/>
                    </a:cubicBezTo>
                    <a:cubicBezTo>
                      <a:pt x="571" y="97"/>
                      <a:pt x="572" y="97"/>
                      <a:pt x="572" y="97"/>
                    </a:cubicBezTo>
                    <a:cubicBezTo>
                      <a:pt x="576" y="96"/>
                      <a:pt x="576" y="96"/>
                      <a:pt x="576" y="96"/>
                    </a:cubicBezTo>
                    <a:cubicBezTo>
                      <a:pt x="579" y="101"/>
                      <a:pt x="579" y="101"/>
                      <a:pt x="579" y="101"/>
                    </a:cubicBezTo>
                    <a:cubicBezTo>
                      <a:pt x="580" y="102"/>
                      <a:pt x="581" y="103"/>
                      <a:pt x="582" y="104"/>
                    </a:cubicBezTo>
                    <a:cubicBezTo>
                      <a:pt x="596" y="113"/>
                      <a:pt x="596" y="113"/>
                      <a:pt x="596" y="113"/>
                    </a:cubicBezTo>
                    <a:cubicBezTo>
                      <a:pt x="596" y="125"/>
                      <a:pt x="596" y="125"/>
                      <a:pt x="596" y="125"/>
                    </a:cubicBezTo>
                    <a:cubicBezTo>
                      <a:pt x="598" y="122"/>
                      <a:pt x="598" y="122"/>
                      <a:pt x="598" y="122"/>
                    </a:cubicBezTo>
                    <a:cubicBezTo>
                      <a:pt x="598" y="110"/>
                      <a:pt x="598" y="110"/>
                      <a:pt x="598" y="110"/>
                    </a:cubicBezTo>
                    <a:cubicBezTo>
                      <a:pt x="584" y="102"/>
                      <a:pt x="584" y="102"/>
                      <a:pt x="584" y="102"/>
                    </a:cubicBezTo>
                    <a:cubicBezTo>
                      <a:pt x="582" y="101"/>
                      <a:pt x="581" y="100"/>
                      <a:pt x="580" y="99"/>
                    </a:cubicBezTo>
                    <a:cubicBezTo>
                      <a:pt x="577" y="94"/>
                      <a:pt x="577" y="94"/>
                      <a:pt x="577" y="94"/>
                    </a:cubicBezTo>
                    <a:cubicBezTo>
                      <a:pt x="573" y="95"/>
                      <a:pt x="573" y="95"/>
                      <a:pt x="573" y="95"/>
                    </a:cubicBezTo>
                    <a:cubicBezTo>
                      <a:pt x="573" y="95"/>
                      <a:pt x="572" y="95"/>
                      <a:pt x="572" y="95"/>
                    </a:cubicBezTo>
                    <a:cubicBezTo>
                      <a:pt x="571" y="95"/>
                      <a:pt x="570" y="95"/>
                      <a:pt x="569" y="95"/>
                    </a:cubicBezTo>
                    <a:cubicBezTo>
                      <a:pt x="561" y="93"/>
                      <a:pt x="561" y="93"/>
                      <a:pt x="561" y="93"/>
                    </a:cubicBezTo>
                    <a:cubicBezTo>
                      <a:pt x="558" y="92"/>
                      <a:pt x="556" y="90"/>
                      <a:pt x="554" y="87"/>
                    </a:cubicBezTo>
                    <a:cubicBezTo>
                      <a:pt x="549" y="75"/>
                      <a:pt x="549" y="75"/>
                      <a:pt x="549" y="75"/>
                    </a:cubicBezTo>
                    <a:cubicBezTo>
                      <a:pt x="539" y="67"/>
                      <a:pt x="539" y="67"/>
                      <a:pt x="539" y="67"/>
                    </a:cubicBezTo>
                    <a:cubicBezTo>
                      <a:pt x="538" y="65"/>
                      <a:pt x="537" y="63"/>
                      <a:pt x="536" y="61"/>
                    </a:cubicBezTo>
                    <a:cubicBezTo>
                      <a:pt x="534" y="51"/>
                      <a:pt x="534" y="51"/>
                      <a:pt x="534" y="51"/>
                    </a:cubicBezTo>
                    <a:cubicBezTo>
                      <a:pt x="534" y="50"/>
                      <a:pt x="534" y="48"/>
                      <a:pt x="534" y="47"/>
                    </a:cubicBezTo>
                    <a:cubicBezTo>
                      <a:pt x="540" y="16"/>
                      <a:pt x="540" y="16"/>
                      <a:pt x="540" y="16"/>
                    </a:cubicBezTo>
                    <a:cubicBezTo>
                      <a:pt x="536" y="0"/>
                      <a:pt x="536" y="0"/>
                      <a:pt x="5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17" name="Picture 1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" y="3192"/>
                <a:ext cx="1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" name="Freeform 18"/>
              <p:cNvSpPr>
                <a:spLocks/>
              </p:cNvSpPr>
              <p:nvPr/>
            </p:nvSpPr>
            <p:spPr bwMode="auto">
              <a:xfrm>
                <a:off x="3277" y="3192"/>
                <a:ext cx="171" cy="107"/>
              </a:xfrm>
              <a:custGeom>
                <a:avLst/>
                <a:gdLst>
                  <a:gd name="T0" fmla="*/ 149 w 348"/>
                  <a:gd name="T1" fmla="*/ 5 h 226"/>
                  <a:gd name="T2" fmla="*/ 151 w 348"/>
                  <a:gd name="T3" fmla="*/ 22 h 226"/>
                  <a:gd name="T4" fmla="*/ 175 w 348"/>
                  <a:gd name="T5" fmla="*/ 31 h 226"/>
                  <a:gd name="T6" fmla="*/ 198 w 348"/>
                  <a:gd name="T7" fmla="*/ 31 h 226"/>
                  <a:gd name="T8" fmla="*/ 214 w 348"/>
                  <a:gd name="T9" fmla="*/ 44 h 226"/>
                  <a:gd name="T10" fmla="*/ 239 w 348"/>
                  <a:gd name="T11" fmla="*/ 63 h 226"/>
                  <a:gd name="T12" fmla="*/ 248 w 348"/>
                  <a:gd name="T13" fmla="*/ 87 h 226"/>
                  <a:gd name="T14" fmla="*/ 259 w 348"/>
                  <a:gd name="T15" fmla="*/ 107 h 226"/>
                  <a:gd name="T16" fmla="*/ 291 w 348"/>
                  <a:gd name="T17" fmla="*/ 104 h 226"/>
                  <a:gd name="T18" fmla="*/ 310 w 348"/>
                  <a:gd name="T19" fmla="*/ 135 h 226"/>
                  <a:gd name="T20" fmla="*/ 327 w 348"/>
                  <a:gd name="T21" fmla="*/ 138 h 226"/>
                  <a:gd name="T22" fmla="*/ 310 w 348"/>
                  <a:gd name="T23" fmla="*/ 150 h 226"/>
                  <a:gd name="T24" fmla="*/ 286 w 348"/>
                  <a:gd name="T25" fmla="*/ 145 h 226"/>
                  <a:gd name="T26" fmla="*/ 260 w 348"/>
                  <a:gd name="T27" fmla="*/ 154 h 226"/>
                  <a:gd name="T28" fmla="*/ 242 w 348"/>
                  <a:gd name="T29" fmla="*/ 188 h 226"/>
                  <a:gd name="T30" fmla="*/ 236 w 348"/>
                  <a:gd name="T31" fmla="*/ 189 h 226"/>
                  <a:gd name="T32" fmla="*/ 220 w 348"/>
                  <a:gd name="T33" fmla="*/ 170 h 226"/>
                  <a:gd name="T34" fmla="*/ 184 w 348"/>
                  <a:gd name="T35" fmla="*/ 183 h 226"/>
                  <a:gd name="T36" fmla="*/ 162 w 348"/>
                  <a:gd name="T37" fmla="*/ 207 h 226"/>
                  <a:gd name="T38" fmla="*/ 145 w 348"/>
                  <a:gd name="T39" fmla="*/ 196 h 226"/>
                  <a:gd name="T40" fmla="*/ 108 w 348"/>
                  <a:gd name="T41" fmla="*/ 176 h 226"/>
                  <a:gd name="T42" fmla="*/ 89 w 348"/>
                  <a:gd name="T43" fmla="*/ 144 h 226"/>
                  <a:gd name="T44" fmla="*/ 63 w 348"/>
                  <a:gd name="T45" fmla="*/ 104 h 226"/>
                  <a:gd name="T46" fmla="*/ 52 w 348"/>
                  <a:gd name="T47" fmla="*/ 89 h 226"/>
                  <a:gd name="T48" fmla="*/ 34 w 348"/>
                  <a:gd name="T49" fmla="*/ 76 h 226"/>
                  <a:gd name="T50" fmla="*/ 0 w 348"/>
                  <a:gd name="T51" fmla="*/ 100 h 226"/>
                  <a:gd name="T52" fmla="*/ 18 w 348"/>
                  <a:gd name="T53" fmla="*/ 102 h 226"/>
                  <a:gd name="T54" fmla="*/ 36 w 348"/>
                  <a:gd name="T55" fmla="*/ 99 h 226"/>
                  <a:gd name="T56" fmla="*/ 57 w 348"/>
                  <a:gd name="T57" fmla="*/ 133 h 226"/>
                  <a:gd name="T58" fmla="*/ 71 w 348"/>
                  <a:gd name="T59" fmla="*/ 148 h 226"/>
                  <a:gd name="T60" fmla="*/ 92 w 348"/>
                  <a:gd name="T61" fmla="*/ 187 h 226"/>
                  <a:gd name="T62" fmla="*/ 129 w 348"/>
                  <a:gd name="T63" fmla="*/ 211 h 226"/>
                  <a:gd name="T64" fmla="*/ 136 w 348"/>
                  <a:gd name="T65" fmla="*/ 213 h 226"/>
                  <a:gd name="T66" fmla="*/ 161 w 348"/>
                  <a:gd name="T67" fmla="*/ 226 h 226"/>
                  <a:gd name="T68" fmla="*/ 199 w 348"/>
                  <a:gd name="T69" fmla="*/ 198 h 226"/>
                  <a:gd name="T70" fmla="*/ 212 w 348"/>
                  <a:gd name="T71" fmla="*/ 192 h 226"/>
                  <a:gd name="T72" fmla="*/ 235 w 348"/>
                  <a:gd name="T73" fmla="*/ 211 h 226"/>
                  <a:gd name="T74" fmla="*/ 252 w 348"/>
                  <a:gd name="T75" fmla="*/ 205 h 226"/>
                  <a:gd name="T76" fmla="*/ 272 w 348"/>
                  <a:gd name="T77" fmla="*/ 181 h 226"/>
                  <a:gd name="T78" fmla="*/ 288 w 348"/>
                  <a:gd name="T79" fmla="*/ 165 h 226"/>
                  <a:gd name="T80" fmla="*/ 304 w 348"/>
                  <a:gd name="T81" fmla="*/ 167 h 226"/>
                  <a:gd name="T82" fmla="*/ 317 w 348"/>
                  <a:gd name="T83" fmla="*/ 172 h 226"/>
                  <a:gd name="T84" fmla="*/ 346 w 348"/>
                  <a:gd name="T85" fmla="*/ 145 h 226"/>
                  <a:gd name="T86" fmla="*/ 338 w 348"/>
                  <a:gd name="T87" fmla="*/ 118 h 226"/>
                  <a:gd name="T88" fmla="*/ 322 w 348"/>
                  <a:gd name="T89" fmla="*/ 114 h 226"/>
                  <a:gd name="T90" fmla="*/ 313 w 348"/>
                  <a:gd name="T91" fmla="*/ 102 h 226"/>
                  <a:gd name="T92" fmla="*/ 291 w 348"/>
                  <a:gd name="T93" fmla="*/ 84 h 226"/>
                  <a:gd name="T94" fmla="*/ 269 w 348"/>
                  <a:gd name="T95" fmla="*/ 84 h 226"/>
                  <a:gd name="T96" fmla="*/ 260 w 348"/>
                  <a:gd name="T97" fmla="*/ 73 h 226"/>
                  <a:gd name="T98" fmla="*/ 248 w 348"/>
                  <a:gd name="T99" fmla="*/ 44 h 226"/>
                  <a:gd name="T100" fmla="*/ 226 w 348"/>
                  <a:gd name="T101" fmla="*/ 27 h 226"/>
                  <a:gd name="T102" fmla="*/ 207 w 348"/>
                  <a:gd name="T103" fmla="*/ 14 h 226"/>
                  <a:gd name="T104" fmla="*/ 192 w 348"/>
                  <a:gd name="T105" fmla="*/ 14 h 226"/>
                  <a:gd name="T106" fmla="*/ 182 w 348"/>
                  <a:gd name="T107" fmla="*/ 12 h 226"/>
                  <a:gd name="T108" fmla="*/ 164 w 348"/>
                  <a:gd name="T10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8" h="226">
                    <a:moveTo>
                      <a:pt x="164" y="0"/>
                    </a:moveTo>
                    <a:cubicBezTo>
                      <a:pt x="164" y="0"/>
                      <a:pt x="163" y="0"/>
                      <a:pt x="163" y="0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1" y="5"/>
                      <a:pt x="150" y="5"/>
                      <a:pt x="149" y="5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41" y="10"/>
                      <a:pt x="142" y="14"/>
                      <a:pt x="145" y="16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3" y="24"/>
                      <a:pt x="155" y="25"/>
                      <a:pt x="157" y="2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1" y="27"/>
                      <a:pt x="171" y="27"/>
                      <a:pt x="171" y="27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7" y="32"/>
                      <a:pt x="179" y="33"/>
                      <a:pt x="181" y="33"/>
                    </a:cubicBezTo>
                    <a:cubicBezTo>
                      <a:pt x="192" y="33"/>
                      <a:pt x="192" y="33"/>
                      <a:pt x="192" y="33"/>
                    </a:cubicBezTo>
                    <a:cubicBezTo>
                      <a:pt x="193" y="33"/>
                      <a:pt x="195" y="33"/>
                      <a:pt x="196" y="33"/>
                    </a:cubicBezTo>
                    <a:cubicBezTo>
                      <a:pt x="198" y="31"/>
                      <a:pt x="198" y="31"/>
                      <a:pt x="198" y="31"/>
                    </a:cubicBezTo>
                    <a:cubicBezTo>
                      <a:pt x="203" y="37"/>
                      <a:pt x="203" y="37"/>
                      <a:pt x="203" y="37"/>
                    </a:cubicBezTo>
                    <a:cubicBezTo>
                      <a:pt x="203" y="37"/>
                      <a:pt x="203" y="37"/>
                      <a:pt x="203" y="37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9" y="43"/>
                      <a:pt x="211" y="44"/>
                      <a:pt x="214" y="44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28" y="51"/>
                      <a:pt x="228" y="51"/>
                      <a:pt x="228" y="51"/>
                    </a:cubicBezTo>
                    <a:cubicBezTo>
                      <a:pt x="231" y="58"/>
                      <a:pt x="231" y="58"/>
                      <a:pt x="231" y="58"/>
                    </a:cubicBezTo>
                    <a:cubicBezTo>
                      <a:pt x="232" y="61"/>
                      <a:pt x="236" y="63"/>
                      <a:pt x="239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40" y="70"/>
                      <a:pt x="240" y="70"/>
                      <a:pt x="240" y="70"/>
                    </a:cubicBezTo>
                    <a:cubicBezTo>
                      <a:pt x="238" y="73"/>
                      <a:pt x="239" y="78"/>
                      <a:pt x="242" y="81"/>
                    </a:cubicBezTo>
                    <a:cubicBezTo>
                      <a:pt x="248" y="87"/>
                      <a:pt x="248" y="87"/>
                      <a:pt x="248" y="87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5"/>
                      <a:pt x="248" y="96"/>
                      <a:pt x="248" y="97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2" y="105"/>
                      <a:pt x="255" y="107"/>
                      <a:pt x="259" y="107"/>
                    </a:cubicBezTo>
                    <a:cubicBezTo>
                      <a:pt x="260" y="107"/>
                      <a:pt x="261" y="107"/>
                      <a:pt x="262" y="106"/>
                    </a:cubicBez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89" y="103"/>
                      <a:pt x="289" y="103"/>
                      <a:pt x="289" y="103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8" y="112"/>
                      <a:pt x="298" y="112"/>
                      <a:pt x="298" y="112"/>
                    </a:cubicBezTo>
                    <a:cubicBezTo>
                      <a:pt x="301" y="125"/>
                      <a:pt x="301" y="125"/>
                      <a:pt x="301" y="125"/>
                    </a:cubicBezTo>
                    <a:cubicBezTo>
                      <a:pt x="302" y="127"/>
                      <a:pt x="303" y="128"/>
                      <a:pt x="304" y="129"/>
                    </a:cubicBezTo>
                    <a:cubicBezTo>
                      <a:pt x="310" y="135"/>
                      <a:pt x="310" y="135"/>
                      <a:pt x="310" y="135"/>
                    </a:cubicBezTo>
                    <a:cubicBezTo>
                      <a:pt x="312" y="137"/>
                      <a:pt x="314" y="138"/>
                      <a:pt x="317" y="138"/>
                    </a:cubicBezTo>
                    <a:cubicBezTo>
                      <a:pt x="318" y="138"/>
                      <a:pt x="320" y="138"/>
                      <a:pt x="322" y="136"/>
                    </a:cubicBezTo>
                    <a:cubicBezTo>
                      <a:pt x="325" y="134"/>
                      <a:pt x="325" y="134"/>
                      <a:pt x="325" y="134"/>
                    </a:cubicBezTo>
                    <a:cubicBezTo>
                      <a:pt x="325" y="136"/>
                      <a:pt x="326" y="137"/>
                      <a:pt x="327" y="138"/>
                    </a:cubicBezTo>
                    <a:cubicBezTo>
                      <a:pt x="327" y="139"/>
                      <a:pt x="327" y="139"/>
                      <a:pt x="327" y="13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16" y="152"/>
                      <a:pt x="316" y="152"/>
                      <a:pt x="316" y="152"/>
                    </a:cubicBezTo>
                    <a:cubicBezTo>
                      <a:pt x="310" y="150"/>
                      <a:pt x="310" y="150"/>
                      <a:pt x="310" y="150"/>
                    </a:cubicBezTo>
                    <a:cubicBezTo>
                      <a:pt x="308" y="149"/>
                      <a:pt x="307" y="149"/>
                      <a:pt x="306" y="149"/>
                    </a:cubicBezTo>
                    <a:cubicBezTo>
                      <a:pt x="297" y="149"/>
                      <a:pt x="297" y="149"/>
                      <a:pt x="297" y="149"/>
                    </a:cubicBezTo>
                    <a:cubicBezTo>
                      <a:pt x="290" y="146"/>
                      <a:pt x="290" y="146"/>
                      <a:pt x="290" y="146"/>
                    </a:cubicBezTo>
                    <a:cubicBezTo>
                      <a:pt x="289" y="145"/>
                      <a:pt x="287" y="145"/>
                      <a:pt x="286" y="145"/>
                    </a:cubicBezTo>
                    <a:cubicBezTo>
                      <a:pt x="285" y="145"/>
                      <a:pt x="284" y="145"/>
                      <a:pt x="283" y="145"/>
                    </a:cubicBezTo>
                    <a:cubicBezTo>
                      <a:pt x="271" y="149"/>
                      <a:pt x="271" y="149"/>
                      <a:pt x="271" y="149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60" y="154"/>
                      <a:pt x="260" y="154"/>
                      <a:pt x="260" y="154"/>
                    </a:cubicBezTo>
                    <a:cubicBezTo>
                      <a:pt x="256" y="155"/>
                      <a:pt x="254" y="159"/>
                      <a:pt x="254" y="162"/>
                    </a:cubicBezTo>
                    <a:cubicBezTo>
                      <a:pt x="254" y="175"/>
                      <a:pt x="254" y="175"/>
                      <a:pt x="254" y="175"/>
                    </a:cubicBezTo>
                    <a:cubicBezTo>
                      <a:pt x="252" y="175"/>
                      <a:pt x="250" y="176"/>
                      <a:pt x="249" y="178"/>
                    </a:cubicBezTo>
                    <a:cubicBezTo>
                      <a:pt x="242" y="188"/>
                      <a:pt x="242" y="188"/>
                      <a:pt x="242" y="188"/>
                    </a:cubicBezTo>
                    <a:cubicBezTo>
                      <a:pt x="240" y="189"/>
                      <a:pt x="240" y="189"/>
                      <a:pt x="240" y="189"/>
                    </a:cubicBezTo>
                    <a:cubicBezTo>
                      <a:pt x="239" y="190"/>
                      <a:pt x="239" y="190"/>
                      <a:pt x="239" y="190"/>
                    </a:cubicBezTo>
                    <a:cubicBezTo>
                      <a:pt x="238" y="190"/>
                      <a:pt x="238" y="190"/>
                      <a:pt x="238" y="190"/>
                    </a:cubicBezTo>
                    <a:cubicBezTo>
                      <a:pt x="238" y="190"/>
                      <a:pt x="237" y="189"/>
                      <a:pt x="236" y="189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78"/>
                      <a:pt x="227" y="178"/>
                      <a:pt x="227" y="178"/>
                    </a:cubicBezTo>
                    <a:cubicBezTo>
                      <a:pt x="226" y="177"/>
                      <a:pt x="226" y="176"/>
                      <a:pt x="225" y="175"/>
                    </a:cubicBezTo>
                    <a:cubicBezTo>
                      <a:pt x="220" y="170"/>
                      <a:pt x="220" y="170"/>
                      <a:pt x="220" y="170"/>
                    </a:cubicBezTo>
                    <a:cubicBezTo>
                      <a:pt x="219" y="169"/>
                      <a:pt x="216" y="168"/>
                      <a:pt x="214" y="168"/>
                    </a:cubicBezTo>
                    <a:cubicBezTo>
                      <a:pt x="213" y="168"/>
                      <a:pt x="211" y="168"/>
                      <a:pt x="210" y="169"/>
                    </a:cubicBezTo>
                    <a:cubicBezTo>
                      <a:pt x="188" y="179"/>
                      <a:pt x="188" y="179"/>
                      <a:pt x="188" y="179"/>
                    </a:cubicBezTo>
                    <a:cubicBezTo>
                      <a:pt x="186" y="180"/>
                      <a:pt x="184" y="182"/>
                      <a:pt x="184" y="183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1" y="189"/>
                      <a:pt x="181" y="190"/>
                      <a:pt x="181" y="192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62" y="207"/>
                      <a:pt x="162" y="207"/>
                      <a:pt x="162" y="207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0" y="201"/>
                      <a:pt x="150" y="201"/>
                      <a:pt x="150" y="201"/>
                    </a:cubicBezTo>
                    <a:cubicBezTo>
                      <a:pt x="150" y="201"/>
                      <a:pt x="150" y="200"/>
                      <a:pt x="149" y="200"/>
                    </a:cubicBezTo>
                    <a:cubicBezTo>
                      <a:pt x="145" y="196"/>
                      <a:pt x="145" y="196"/>
                      <a:pt x="145" y="196"/>
                    </a:cubicBezTo>
                    <a:cubicBezTo>
                      <a:pt x="143" y="194"/>
                      <a:pt x="141" y="193"/>
                      <a:pt x="139" y="193"/>
                    </a:cubicBezTo>
                    <a:cubicBezTo>
                      <a:pt x="132" y="193"/>
                      <a:pt x="132" y="193"/>
                      <a:pt x="132" y="193"/>
                    </a:cubicBezTo>
                    <a:cubicBezTo>
                      <a:pt x="111" y="181"/>
                      <a:pt x="111" y="181"/>
                      <a:pt x="111" y="181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7" y="175"/>
                      <a:pt x="107" y="175"/>
                      <a:pt x="107" y="175"/>
                    </a:cubicBezTo>
                    <a:cubicBezTo>
                      <a:pt x="93" y="158"/>
                      <a:pt x="93" y="158"/>
                      <a:pt x="93" y="158"/>
                    </a:cubicBezTo>
                    <a:cubicBezTo>
                      <a:pt x="89" y="146"/>
                      <a:pt x="89" y="146"/>
                      <a:pt x="89" y="146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8" y="138"/>
                      <a:pt x="85" y="136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63" y="103"/>
                      <a:pt x="63" y="103"/>
                      <a:pt x="62" y="102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78"/>
                      <a:pt x="45" y="76"/>
                      <a:pt x="41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6"/>
                      <a:pt x="35" y="76"/>
                      <a:pt x="34" y="76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0" y="84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5" y="103"/>
                      <a:pt x="16" y="103"/>
                      <a:pt x="16" y="103"/>
                    </a:cubicBezTo>
                    <a:cubicBezTo>
                      <a:pt x="17" y="103"/>
                      <a:pt x="17" y="103"/>
                      <a:pt x="18" y="102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7"/>
                      <a:pt x="35" y="97"/>
                    </a:cubicBezTo>
                    <a:cubicBezTo>
                      <a:pt x="35" y="98"/>
                      <a:pt x="36" y="99"/>
                      <a:pt x="36" y="9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4"/>
                      <a:pt x="57" y="134"/>
                      <a:pt x="58" y="134"/>
                    </a:cubicBezTo>
                    <a:cubicBezTo>
                      <a:pt x="64" y="143"/>
                      <a:pt x="64" y="143"/>
                      <a:pt x="64" y="143"/>
                    </a:cubicBezTo>
                    <a:cubicBezTo>
                      <a:pt x="65" y="144"/>
                      <a:pt x="65" y="144"/>
                      <a:pt x="66" y="145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1" y="149"/>
                      <a:pt x="71" y="150"/>
                      <a:pt x="71" y="15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6" y="166"/>
                      <a:pt x="76" y="167"/>
                      <a:pt x="77" y="168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6" y="193"/>
                      <a:pt x="96" y="193"/>
                      <a:pt x="96" y="193"/>
                    </a:cubicBezTo>
                    <a:cubicBezTo>
                      <a:pt x="97" y="194"/>
                      <a:pt x="98" y="195"/>
                      <a:pt x="99" y="196"/>
                    </a:cubicBezTo>
                    <a:cubicBezTo>
                      <a:pt x="124" y="210"/>
                      <a:pt x="124" y="210"/>
                      <a:pt x="124" y="210"/>
                    </a:cubicBezTo>
                    <a:cubicBezTo>
                      <a:pt x="126" y="211"/>
                      <a:pt x="127" y="211"/>
                      <a:pt x="129" y="211"/>
                    </a:cubicBezTo>
                    <a:cubicBezTo>
                      <a:pt x="129" y="211"/>
                      <a:pt x="129" y="211"/>
                      <a:pt x="129" y="211"/>
                    </a:cubicBezTo>
                    <a:cubicBezTo>
                      <a:pt x="135" y="211"/>
                      <a:pt x="135" y="211"/>
                      <a:pt x="135" y="211"/>
                    </a:cubicBezTo>
                    <a:cubicBezTo>
                      <a:pt x="135" y="212"/>
                      <a:pt x="135" y="212"/>
                      <a:pt x="135" y="212"/>
                    </a:cubicBezTo>
                    <a:cubicBezTo>
                      <a:pt x="136" y="213"/>
                      <a:pt x="136" y="213"/>
                      <a:pt x="136" y="213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40" y="220"/>
                      <a:pt x="142" y="221"/>
                      <a:pt x="145" y="222"/>
                    </a:cubicBezTo>
                    <a:cubicBezTo>
                      <a:pt x="148" y="222"/>
                      <a:pt x="148" y="222"/>
                      <a:pt x="148" y="222"/>
                    </a:cubicBezTo>
                    <a:cubicBezTo>
                      <a:pt x="161" y="226"/>
                      <a:pt x="161" y="226"/>
                      <a:pt x="161" y="226"/>
                    </a:cubicBezTo>
                    <a:cubicBezTo>
                      <a:pt x="162" y="226"/>
                      <a:pt x="163" y="226"/>
                      <a:pt x="164" y="226"/>
                    </a:cubicBezTo>
                    <a:cubicBezTo>
                      <a:pt x="166" y="226"/>
                      <a:pt x="168" y="226"/>
                      <a:pt x="169" y="224"/>
                    </a:cubicBezTo>
                    <a:cubicBezTo>
                      <a:pt x="195" y="206"/>
                      <a:pt x="195" y="206"/>
                      <a:pt x="195" y="206"/>
                    </a:cubicBezTo>
                    <a:cubicBezTo>
                      <a:pt x="198" y="204"/>
                      <a:pt x="199" y="201"/>
                      <a:pt x="199" y="198"/>
                    </a:cubicBezTo>
                    <a:cubicBezTo>
                      <a:pt x="199" y="194"/>
                      <a:pt x="199" y="194"/>
                      <a:pt x="199" y="194"/>
                    </a:cubicBezTo>
                    <a:cubicBezTo>
                      <a:pt x="211" y="189"/>
                      <a:pt x="211" y="189"/>
                      <a:pt x="211" y="189"/>
                    </a:cubicBezTo>
                    <a:cubicBezTo>
                      <a:pt x="211" y="190"/>
                      <a:pt x="211" y="190"/>
                      <a:pt x="211" y="190"/>
                    </a:cubicBezTo>
                    <a:cubicBezTo>
                      <a:pt x="212" y="191"/>
                      <a:pt x="212" y="191"/>
                      <a:pt x="212" y="192"/>
                    </a:cubicBezTo>
                    <a:cubicBezTo>
                      <a:pt x="212" y="193"/>
                      <a:pt x="213" y="194"/>
                      <a:pt x="214" y="195"/>
                    </a:cubicBezTo>
                    <a:cubicBezTo>
                      <a:pt x="224" y="202"/>
                      <a:pt x="224" y="202"/>
                      <a:pt x="224" y="202"/>
                    </a:cubicBezTo>
                    <a:cubicBezTo>
                      <a:pt x="227" y="207"/>
                      <a:pt x="227" y="207"/>
                      <a:pt x="227" y="207"/>
                    </a:cubicBezTo>
                    <a:cubicBezTo>
                      <a:pt x="229" y="210"/>
                      <a:pt x="232" y="211"/>
                      <a:pt x="235" y="211"/>
                    </a:cubicBezTo>
                    <a:cubicBezTo>
                      <a:pt x="235" y="211"/>
                      <a:pt x="235" y="211"/>
                      <a:pt x="236" y="211"/>
                    </a:cubicBezTo>
                    <a:cubicBezTo>
                      <a:pt x="237" y="211"/>
                      <a:pt x="238" y="211"/>
                      <a:pt x="239" y="211"/>
                    </a:cubicBezTo>
                    <a:cubicBezTo>
                      <a:pt x="247" y="206"/>
                      <a:pt x="247" y="206"/>
                      <a:pt x="247" y="206"/>
                    </a:cubicBezTo>
                    <a:cubicBezTo>
                      <a:pt x="252" y="205"/>
                      <a:pt x="252" y="205"/>
                      <a:pt x="252" y="205"/>
                    </a:cubicBezTo>
                    <a:cubicBezTo>
                      <a:pt x="254" y="204"/>
                      <a:pt x="255" y="203"/>
                      <a:pt x="256" y="201"/>
                    </a:cubicBezTo>
                    <a:cubicBezTo>
                      <a:pt x="263" y="191"/>
                      <a:pt x="263" y="191"/>
                      <a:pt x="263" y="191"/>
                    </a:cubicBezTo>
                    <a:cubicBezTo>
                      <a:pt x="266" y="190"/>
                      <a:pt x="266" y="190"/>
                      <a:pt x="266" y="190"/>
                    </a:cubicBezTo>
                    <a:cubicBezTo>
                      <a:pt x="270" y="189"/>
                      <a:pt x="272" y="185"/>
                      <a:pt x="272" y="181"/>
                    </a:cubicBezTo>
                    <a:cubicBezTo>
                      <a:pt x="272" y="169"/>
                      <a:pt x="272" y="169"/>
                      <a:pt x="272" y="169"/>
                    </a:cubicBezTo>
                    <a:cubicBezTo>
                      <a:pt x="277" y="167"/>
                      <a:pt x="277" y="167"/>
                      <a:pt x="277" y="167"/>
                    </a:cubicBezTo>
                    <a:cubicBezTo>
                      <a:pt x="286" y="164"/>
                      <a:pt x="286" y="164"/>
                      <a:pt x="286" y="164"/>
                    </a:cubicBezTo>
                    <a:cubicBezTo>
                      <a:pt x="288" y="165"/>
                      <a:pt x="288" y="165"/>
                      <a:pt x="288" y="165"/>
                    </a:cubicBezTo>
                    <a:cubicBezTo>
                      <a:pt x="292" y="167"/>
                      <a:pt x="292" y="167"/>
                      <a:pt x="292" y="167"/>
                    </a:cubicBezTo>
                    <a:cubicBezTo>
                      <a:pt x="293" y="167"/>
                      <a:pt x="294" y="167"/>
                      <a:pt x="296" y="167"/>
                    </a:cubicBezTo>
                    <a:cubicBezTo>
                      <a:pt x="300" y="167"/>
                      <a:pt x="300" y="167"/>
                      <a:pt x="300" y="167"/>
                    </a:cubicBezTo>
                    <a:cubicBezTo>
                      <a:pt x="304" y="167"/>
                      <a:pt x="304" y="167"/>
                      <a:pt x="304" y="167"/>
                    </a:cubicBezTo>
                    <a:cubicBezTo>
                      <a:pt x="304" y="168"/>
                      <a:pt x="304" y="168"/>
                      <a:pt x="304" y="168"/>
                    </a:cubicBezTo>
                    <a:cubicBezTo>
                      <a:pt x="313" y="171"/>
                      <a:pt x="313" y="171"/>
                      <a:pt x="313" y="171"/>
                    </a:cubicBezTo>
                    <a:cubicBezTo>
                      <a:pt x="314" y="171"/>
                      <a:pt x="315" y="172"/>
                      <a:pt x="316" y="172"/>
                    </a:cubicBezTo>
                    <a:cubicBezTo>
                      <a:pt x="317" y="172"/>
                      <a:pt x="317" y="172"/>
                      <a:pt x="317" y="172"/>
                    </a:cubicBezTo>
                    <a:cubicBezTo>
                      <a:pt x="318" y="172"/>
                      <a:pt x="320" y="171"/>
                      <a:pt x="321" y="171"/>
                    </a:cubicBezTo>
                    <a:cubicBezTo>
                      <a:pt x="329" y="167"/>
                      <a:pt x="329" y="167"/>
                      <a:pt x="329" y="167"/>
                    </a:cubicBezTo>
                    <a:cubicBezTo>
                      <a:pt x="330" y="166"/>
                      <a:pt x="332" y="165"/>
                      <a:pt x="332" y="164"/>
                    </a:cubicBezTo>
                    <a:cubicBezTo>
                      <a:pt x="346" y="145"/>
                      <a:pt x="346" y="145"/>
                      <a:pt x="346" y="145"/>
                    </a:cubicBezTo>
                    <a:cubicBezTo>
                      <a:pt x="348" y="142"/>
                      <a:pt x="348" y="137"/>
                      <a:pt x="346" y="134"/>
                    </a:cubicBezTo>
                    <a:cubicBezTo>
                      <a:pt x="344" y="130"/>
                      <a:pt x="344" y="130"/>
                      <a:pt x="344" y="130"/>
                    </a:cubicBezTo>
                    <a:cubicBezTo>
                      <a:pt x="344" y="127"/>
                      <a:pt x="344" y="127"/>
                      <a:pt x="344" y="127"/>
                    </a:cubicBezTo>
                    <a:cubicBezTo>
                      <a:pt x="344" y="123"/>
                      <a:pt x="341" y="120"/>
                      <a:pt x="338" y="118"/>
                    </a:cubicBezTo>
                    <a:cubicBezTo>
                      <a:pt x="329" y="114"/>
                      <a:pt x="329" y="114"/>
                      <a:pt x="329" y="114"/>
                    </a:cubicBezTo>
                    <a:cubicBezTo>
                      <a:pt x="328" y="114"/>
                      <a:pt x="328" y="114"/>
                      <a:pt x="328" y="114"/>
                    </a:cubicBezTo>
                    <a:cubicBezTo>
                      <a:pt x="327" y="113"/>
                      <a:pt x="326" y="113"/>
                      <a:pt x="325" y="113"/>
                    </a:cubicBezTo>
                    <a:cubicBezTo>
                      <a:pt x="324" y="113"/>
                      <a:pt x="323" y="113"/>
                      <a:pt x="322" y="114"/>
                    </a:cubicBezTo>
                    <a:cubicBezTo>
                      <a:pt x="321" y="114"/>
                      <a:pt x="320" y="114"/>
                      <a:pt x="319" y="115"/>
                    </a:cubicBezTo>
                    <a:cubicBezTo>
                      <a:pt x="318" y="116"/>
                      <a:pt x="318" y="116"/>
                      <a:pt x="318" y="116"/>
                    </a:cubicBezTo>
                    <a:cubicBezTo>
                      <a:pt x="315" y="105"/>
                      <a:pt x="315" y="105"/>
                      <a:pt x="315" y="105"/>
                    </a:cubicBezTo>
                    <a:cubicBezTo>
                      <a:pt x="315" y="104"/>
                      <a:pt x="314" y="103"/>
                      <a:pt x="313" y="10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4" y="91"/>
                      <a:pt x="304" y="90"/>
                      <a:pt x="303" y="90"/>
                    </a:cubicBezTo>
                    <a:cubicBezTo>
                      <a:pt x="297" y="86"/>
                      <a:pt x="297" y="86"/>
                      <a:pt x="297" y="86"/>
                    </a:cubicBezTo>
                    <a:cubicBezTo>
                      <a:pt x="295" y="85"/>
                      <a:pt x="293" y="84"/>
                      <a:pt x="291" y="84"/>
                    </a:cubicBezTo>
                    <a:cubicBezTo>
                      <a:pt x="291" y="84"/>
                      <a:pt x="291" y="84"/>
                      <a:pt x="291" y="84"/>
                    </a:cubicBezTo>
                    <a:cubicBezTo>
                      <a:pt x="271" y="84"/>
                      <a:pt x="271" y="84"/>
                      <a:pt x="271" y="84"/>
                    </a:cubicBezTo>
                    <a:cubicBezTo>
                      <a:pt x="271" y="84"/>
                      <a:pt x="271" y="84"/>
                      <a:pt x="271" y="84"/>
                    </a:cubicBezTo>
                    <a:cubicBezTo>
                      <a:pt x="270" y="84"/>
                      <a:pt x="269" y="84"/>
                      <a:pt x="269" y="84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66" y="83"/>
                      <a:pt x="266" y="83"/>
                      <a:pt x="266" y="83"/>
                    </a:cubicBezTo>
                    <a:cubicBezTo>
                      <a:pt x="266" y="80"/>
                      <a:pt x="265" y="78"/>
                      <a:pt x="263" y="76"/>
                    </a:cubicBezTo>
                    <a:cubicBezTo>
                      <a:pt x="260" y="73"/>
                      <a:pt x="260" y="73"/>
                      <a:pt x="260" y="73"/>
                    </a:cubicBezTo>
                    <a:cubicBezTo>
                      <a:pt x="265" y="64"/>
                      <a:pt x="265" y="64"/>
                      <a:pt x="265" y="64"/>
                    </a:cubicBezTo>
                    <a:cubicBezTo>
                      <a:pt x="267" y="60"/>
                      <a:pt x="266" y="55"/>
                      <a:pt x="262" y="52"/>
                    </a:cubicBezTo>
                    <a:cubicBezTo>
                      <a:pt x="254" y="46"/>
                      <a:pt x="254" y="46"/>
                      <a:pt x="254" y="46"/>
                    </a:cubicBezTo>
                    <a:cubicBezTo>
                      <a:pt x="252" y="45"/>
                      <a:pt x="250" y="44"/>
                      <a:pt x="248" y="44"/>
                    </a:cubicBezTo>
                    <a:cubicBezTo>
                      <a:pt x="245" y="44"/>
                      <a:pt x="245" y="44"/>
                      <a:pt x="245" y="44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42" y="40"/>
                      <a:pt x="241" y="38"/>
                      <a:pt x="240" y="38"/>
                    </a:cubicBezTo>
                    <a:cubicBezTo>
                      <a:pt x="226" y="27"/>
                      <a:pt x="226" y="27"/>
                      <a:pt x="226" y="27"/>
                    </a:cubicBezTo>
                    <a:cubicBezTo>
                      <a:pt x="224" y="26"/>
                      <a:pt x="222" y="25"/>
                      <a:pt x="220" y="25"/>
                    </a:cubicBezTo>
                    <a:cubicBezTo>
                      <a:pt x="218" y="25"/>
                      <a:pt x="218" y="25"/>
                      <a:pt x="218" y="25"/>
                    </a:cubicBezTo>
                    <a:cubicBezTo>
                      <a:pt x="217" y="24"/>
                      <a:pt x="217" y="24"/>
                      <a:pt x="217" y="2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205" y="12"/>
                      <a:pt x="203" y="11"/>
                      <a:pt x="200" y="11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199" y="11"/>
                      <a:pt x="197" y="11"/>
                      <a:pt x="196" y="12"/>
                    </a:cubicBezTo>
                    <a:cubicBezTo>
                      <a:pt x="192" y="14"/>
                      <a:pt x="192" y="14"/>
                      <a:pt x="192" y="14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83" y="13"/>
                      <a:pt x="183" y="13"/>
                      <a:pt x="182" y="12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7"/>
                      <a:pt x="173" y="7"/>
                      <a:pt x="171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4" y="0"/>
                      <a:pt x="164" y="0"/>
                      <a:pt x="1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19" name="Picture 1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0" y="2834"/>
                <a:ext cx="2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0" name="Freeform 20"/>
              <p:cNvSpPr>
                <a:spLocks noEditPoints="1"/>
              </p:cNvSpPr>
              <p:nvPr/>
            </p:nvSpPr>
            <p:spPr bwMode="auto">
              <a:xfrm>
                <a:off x="2952" y="2834"/>
                <a:ext cx="256" cy="294"/>
              </a:xfrm>
              <a:custGeom>
                <a:avLst/>
                <a:gdLst>
                  <a:gd name="T0" fmla="*/ 236 w 524"/>
                  <a:gd name="T1" fmla="*/ 603 h 624"/>
                  <a:gd name="T2" fmla="*/ 247 w 524"/>
                  <a:gd name="T3" fmla="*/ 600 h 624"/>
                  <a:gd name="T4" fmla="*/ 157 w 524"/>
                  <a:gd name="T5" fmla="*/ 601 h 624"/>
                  <a:gd name="T6" fmla="*/ 235 w 524"/>
                  <a:gd name="T7" fmla="*/ 622 h 624"/>
                  <a:gd name="T8" fmla="*/ 125 w 524"/>
                  <a:gd name="T9" fmla="*/ 585 h 624"/>
                  <a:gd name="T10" fmla="*/ 88 w 524"/>
                  <a:gd name="T11" fmla="*/ 538 h 624"/>
                  <a:gd name="T12" fmla="*/ 86 w 524"/>
                  <a:gd name="T13" fmla="*/ 530 h 624"/>
                  <a:gd name="T14" fmla="*/ 230 w 524"/>
                  <a:gd name="T15" fmla="*/ 479 h 624"/>
                  <a:gd name="T16" fmla="*/ 37 w 524"/>
                  <a:gd name="T17" fmla="*/ 481 h 624"/>
                  <a:gd name="T18" fmla="*/ 26 w 524"/>
                  <a:gd name="T19" fmla="*/ 401 h 624"/>
                  <a:gd name="T20" fmla="*/ 349 w 524"/>
                  <a:gd name="T21" fmla="*/ 313 h 624"/>
                  <a:gd name="T22" fmla="*/ 349 w 524"/>
                  <a:gd name="T23" fmla="*/ 320 h 624"/>
                  <a:gd name="T24" fmla="*/ 8 w 524"/>
                  <a:gd name="T25" fmla="*/ 305 h 624"/>
                  <a:gd name="T26" fmla="*/ 4 w 524"/>
                  <a:gd name="T27" fmla="*/ 309 h 624"/>
                  <a:gd name="T28" fmla="*/ 16 w 524"/>
                  <a:gd name="T29" fmla="*/ 282 h 624"/>
                  <a:gd name="T30" fmla="*/ 17 w 524"/>
                  <a:gd name="T31" fmla="*/ 283 h 624"/>
                  <a:gd name="T32" fmla="*/ 114 w 524"/>
                  <a:gd name="T33" fmla="*/ 268 h 624"/>
                  <a:gd name="T34" fmla="*/ 132 w 524"/>
                  <a:gd name="T35" fmla="*/ 278 h 624"/>
                  <a:gd name="T36" fmla="*/ 153 w 524"/>
                  <a:gd name="T37" fmla="*/ 268 h 624"/>
                  <a:gd name="T38" fmla="*/ 153 w 524"/>
                  <a:gd name="T39" fmla="*/ 267 h 624"/>
                  <a:gd name="T40" fmla="*/ 125 w 524"/>
                  <a:gd name="T41" fmla="*/ 274 h 624"/>
                  <a:gd name="T42" fmla="*/ 98 w 524"/>
                  <a:gd name="T43" fmla="*/ 258 h 624"/>
                  <a:gd name="T44" fmla="*/ 164 w 524"/>
                  <a:gd name="T45" fmla="*/ 258 h 624"/>
                  <a:gd name="T46" fmla="*/ 164 w 524"/>
                  <a:gd name="T47" fmla="*/ 257 h 624"/>
                  <a:gd name="T48" fmla="*/ 164 w 524"/>
                  <a:gd name="T49" fmla="*/ 257 h 624"/>
                  <a:gd name="T50" fmla="*/ 164 w 524"/>
                  <a:gd name="T51" fmla="*/ 256 h 624"/>
                  <a:gd name="T52" fmla="*/ 165 w 524"/>
                  <a:gd name="T53" fmla="*/ 255 h 624"/>
                  <a:gd name="T54" fmla="*/ 83 w 524"/>
                  <a:gd name="T55" fmla="*/ 254 h 624"/>
                  <a:gd name="T56" fmla="*/ 71 w 524"/>
                  <a:gd name="T57" fmla="*/ 287 h 624"/>
                  <a:gd name="T58" fmla="*/ 33 w 524"/>
                  <a:gd name="T59" fmla="*/ 290 h 624"/>
                  <a:gd name="T60" fmla="*/ 72 w 524"/>
                  <a:gd name="T61" fmla="*/ 288 h 624"/>
                  <a:gd name="T62" fmla="*/ 84 w 524"/>
                  <a:gd name="T63" fmla="*/ 254 h 624"/>
                  <a:gd name="T64" fmla="*/ 165 w 524"/>
                  <a:gd name="T65" fmla="*/ 254 h 624"/>
                  <a:gd name="T66" fmla="*/ 165 w 524"/>
                  <a:gd name="T67" fmla="*/ 253 h 624"/>
                  <a:gd name="T68" fmla="*/ 184 w 524"/>
                  <a:gd name="T69" fmla="*/ 179 h 624"/>
                  <a:gd name="T70" fmla="*/ 185 w 524"/>
                  <a:gd name="T71" fmla="*/ 179 h 624"/>
                  <a:gd name="T72" fmla="*/ 197 w 524"/>
                  <a:gd name="T73" fmla="*/ 178 h 624"/>
                  <a:gd name="T74" fmla="*/ 264 w 524"/>
                  <a:gd name="T75" fmla="*/ 124 h 624"/>
                  <a:gd name="T76" fmla="*/ 273 w 524"/>
                  <a:gd name="T77" fmla="*/ 36 h 624"/>
                  <a:gd name="T78" fmla="*/ 310 w 524"/>
                  <a:gd name="T79" fmla="*/ 62 h 624"/>
                  <a:gd name="T80" fmla="*/ 342 w 524"/>
                  <a:gd name="T81" fmla="*/ 79 h 624"/>
                  <a:gd name="T82" fmla="*/ 365 w 524"/>
                  <a:gd name="T83" fmla="*/ 74 h 624"/>
                  <a:gd name="T84" fmla="*/ 394 w 524"/>
                  <a:gd name="T85" fmla="*/ 80 h 624"/>
                  <a:gd name="T86" fmla="*/ 369 w 524"/>
                  <a:gd name="T87" fmla="*/ 71 h 624"/>
                  <a:gd name="T88" fmla="*/ 346 w 524"/>
                  <a:gd name="T89" fmla="*/ 76 h 624"/>
                  <a:gd name="T90" fmla="*/ 313 w 524"/>
                  <a:gd name="T91" fmla="*/ 60 h 624"/>
                  <a:gd name="T92" fmla="*/ 432 w 524"/>
                  <a:gd name="T93" fmla="*/ 0 h 624"/>
                  <a:gd name="T94" fmla="*/ 431 w 524"/>
                  <a:gd name="T95" fmla="*/ 3 h 624"/>
                  <a:gd name="T96" fmla="*/ 452 w 524"/>
                  <a:gd name="T97" fmla="*/ 12 h 624"/>
                  <a:gd name="T98" fmla="*/ 463 w 524"/>
                  <a:gd name="T99" fmla="*/ 35 h 624"/>
                  <a:gd name="T100" fmla="*/ 521 w 524"/>
                  <a:gd name="T101" fmla="*/ 151 h 624"/>
                  <a:gd name="T102" fmla="*/ 490 w 524"/>
                  <a:gd name="T103" fmla="*/ 82 h 624"/>
                  <a:gd name="T104" fmla="*/ 461 w 524"/>
                  <a:gd name="T105" fmla="*/ 24 h 624"/>
                  <a:gd name="T106" fmla="*/ 445 w 524"/>
                  <a:gd name="T107" fmla="*/ 9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4" h="624">
                    <a:moveTo>
                      <a:pt x="247" y="600"/>
                    </a:moveTo>
                    <a:cubicBezTo>
                      <a:pt x="243" y="600"/>
                      <a:pt x="243" y="600"/>
                      <a:pt x="243" y="600"/>
                    </a:cubicBezTo>
                    <a:cubicBezTo>
                      <a:pt x="241" y="600"/>
                      <a:pt x="238" y="601"/>
                      <a:pt x="236" y="603"/>
                    </a:cubicBezTo>
                    <a:cubicBezTo>
                      <a:pt x="236" y="603"/>
                      <a:pt x="236" y="603"/>
                      <a:pt x="236" y="603"/>
                    </a:cubicBezTo>
                    <a:cubicBezTo>
                      <a:pt x="238" y="602"/>
                      <a:pt x="240" y="601"/>
                      <a:pt x="242" y="601"/>
                    </a:cubicBezTo>
                    <a:cubicBezTo>
                      <a:pt x="247" y="601"/>
                      <a:pt x="247" y="601"/>
                      <a:pt x="247" y="601"/>
                    </a:cubicBezTo>
                    <a:cubicBezTo>
                      <a:pt x="247" y="601"/>
                      <a:pt x="247" y="601"/>
                      <a:pt x="247" y="601"/>
                    </a:cubicBezTo>
                    <a:cubicBezTo>
                      <a:pt x="247" y="600"/>
                      <a:pt x="247" y="600"/>
                      <a:pt x="247" y="600"/>
                    </a:cubicBezTo>
                    <a:moveTo>
                      <a:pt x="124" y="584"/>
                    </a:moveTo>
                    <a:cubicBezTo>
                      <a:pt x="125" y="586"/>
                      <a:pt x="125" y="586"/>
                      <a:pt x="125" y="586"/>
                    </a:cubicBezTo>
                    <a:cubicBezTo>
                      <a:pt x="125" y="586"/>
                      <a:pt x="125" y="586"/>
                      <a:pt x="126" y="587"/>
                    </a:cubicBezTo>
                    <a:cubicBezTo>
                      <a:pt x="157" y="601"/>
                      <a:pt x="157" y="601"/>
                      <a:pt x="157" y="601"/>
                    </a:cubicBezTo>
                    <a:cubicBezTo>
                      <a:pt x="158" y="601"/>
                      <a:pt x="159" y="602"/>
                      <a:pt x="160" y="603"/>
                    </a:cubicBezTo>
                    <a:cubicBezTo>
                      <a:pt x="168" y="610"/>
                      <a:pt x="168" y="610"/>
                      <a:pt x="168" y="610"/>
                    </a:cubicBezTo>
                    <a:cubicBezTo>
                      <a:pt x="235" y="624"/>
                      <a:pt x="235" y="624"/>
                      <a:pt x="235" y="624"/>
                    </a:cubicBezTo>
                    <a:cubicBezTo>
                      <a:pt x="235" y="622"/>
                      <a:pt x="235" y="622"/>
                      <a:pt x="235" y="622"/>
                    </a:cubicBezTo>
                    <a:cubicBezTo>
                      <a:pt x="170" y="609"/>
                      <a:pt x="170" y="609"/>
                      <a:pt x="170" y="609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61" y="602"/>
                      <a:pt x="160" y="601"/>
                      <a:pt x="159" y="601"/>
                    </a:cubicBezTo>
                    <a:cubicBezTo>
                      <a:pt x="125" y="585"/>
                      <a:pt x="125" y="585"/>
                      <a:pt x="125" y="585"/>
                    </a:cubicBezTo>
                    <a:cubicBezTo>
                      <a:pt x="124" y="584"/>
                      <a:pt x="124" y="584"/>
                      <a:pt x="124" y="584"/>
                    </a:cubicBezTo>
                    <a:moveTo>
                      <a:pt x="86" y="530"/>
                    </a:moveTo>
                    <a:cubicBezTo>
                      <a:pt x="88" y="532"/>
                      <a:pt x="88" y="534"/>
                      <a:pt x="88" y="536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9" y="539"/>
                      <a:pt x="89" y="539"/>
                      <a:pt x="89" y="539"/>
                    </a:cubicBezTo>
                    <a:cubicBezTo>
                      <a:pt x="89" y="537"/>
                      <a:pt x="89" y="537"/>
                      <a:pt x="89" y="537"/>
                    </a:cubicBezTo>
                    <a:cubicBezTo>
                      <a:pt x="89" y="534"/>
                      <a:pt x="88" y="532"/>
                      <a:pt x="86" y="530"/>
                    </a:cubicBezTo>
                    <a:cubicBezTo>
                      <a:pt x="86" y="530"/>
                      <a:pt x="86" y="530"/>
                      <a:pt x="86" y="530"/>
                    </a:cubicBezTo>
                    <a:moveTo>
                      <a:pt x="230" y="479"/>
                    </a:moveTo>
                    <a:cubicBezTo>
                      <a:pt x="223" y="486"/>
                      <a:pt x="223" y="486"/>
                      <a:pt x="223" y="486"/>
                    </a:cubicBezTo>
                    <a:cubicBezTo>
                      <a:pt x="230" y="479"/>
                      <a:pt x="230" y="479"/>
                      <a:pt x="230" y="479"/>
                    </a:cubicBezTo>
                    <a:cubicBezTo>
                      <a:pt x="230" y="479"/>
                      <a:pt x="230" y="479"/>
                      <a:pt x="230" y="479"/>
                    </a:cubicBezTo>
                    <a:moveTo>
                      <a:pt x="26" y="401"/>
                    </a:moveTo>
                    <a:cubicBezTo>
                      <a:pt x="28" y="403"/>
                      <a:pt x="29" y="405"/>
                      <a:pt x="29" y="407"/>
                    </a:cubicBezTo>
                    <a:cubicBezTo>
                      <a:pt x="31" y="471"/>
                      <a:pt x="31" y="471"/>
                      <a:pt x="31" y="471"/>
                    </a:cubicBezTo>
                    <a:cubicBezTo>
                      <a:pt x="37" y="481"/>
                      <a:pt x="37" y="481"/>
                      <a:pt x="37" y="481"/>
                    </a:cubicBezTo>
                    <a:cubicBezTo>
                      <a:pt x="38" y="482"/>
                      <a:pt x="38" y="482"/>
                      <a:pt x="38" y="482"/>
                    </a:cubicBezTo>
                    <a:cubicBezTo>
                      <a:pt x="32" y="472"/>
                      <a:pt x="32" y="472"/>
                      <a:pt x="32" y="472"/>
                    </a:cubicBezTo>
                    <a:cubicBezTo>
                      <a:pt x="30" y="408"/>
                      <a:pt x="30" y="408"/>
                      <a:pt x="30" y="408"/>
                    </a:cubicBezTo>
                    <a:cubicBezTo>
                      <a:pt x="30" y="405"/>
                      <a:pt x="28" y="403"/>
                      <a:pt x="26" y="401"/>
                    </a:cubicBezTo>
                    <a:moveTo>
                      <a:pt x="275" y="381"/>
                    </a:moveTo>
                    <a:cubicBezTo>
                      <a:pt x="275" y="381"/>
                      <a:pt x="275" y="381"/>
                      <a:pt x="275" y="381"/>
                    </a:cubicBezTo>
                    <a:cubicBezTo>
                      <a:pt x="275" y="381"/>
                      <a:pt x="275" y="381"/>
                      <a:pt x="275" y="381"/>
                    </a:cubicBezTo>
                    <a:moveTo>
                      <a:pt x="349" y="313"/>
                    </a:moveTo>
                    <a:cubicBezTo>
                      <a:pt x="349" y="313"/>
                      <a:pt x="349" y="313"/>
                      <a:pt x="349" y="313"/>
                    </a:cubicBezTo>
                    <a:cubicBezTo>
                      <a:pt x="349" y="319"/>
                      <a:pt x="349" y="319"/>
                      <a:pt x="349" y="319"/>
                    </a:cubicBezTo>
                    <a:cubicBezTo>
                      <a:pt x="349" y="320"/>
                      <a:pt x="349" y="320"/>
                      <a:pt x="349" y="320"/>
                    </a:cubicBezTo>
                    <a:cubicBezTo>
                      <a:pt x="349" y="320"/>
                      <a:pt x="349" y="320"/>
                      <a:pt x="349" y="320"/>
                    </a:cubicBezTo>
                    <a:cubicBezTo>
                      <a:pt x="349" y="320"/>
                      <a:pt x="349" y="320"/>
                      <a:pt x="349" y="320"/>
                    </a:cubicBezTo>
                    <a:cubicBezTo>
                      <a:pt x="349" y="319"/>
                      <a:pt x="349" y="319"/>
                      <a:pt x="349" y="319"/>
                    </a:cubicBezTo>
                    <a:cubicBezTo>
                      <a:pt x="349" y="313"/>
                      <a:pt x="349" y="313"/>
                      <a:pt x="349" y="313"/>
                    </a:cubicBezTo>
                    <a:moveTo>
                      <a:pt x="8" y="305"/>
                    </a:moveTo>
                    <a:cubicBezTo>
                      <a:pt x="8" y="305"/>
                      <a:pt x="8" y="305"/>
                      <a:pt x="8" y="305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8" y="305"/>
                      <a:pt x="8" y="305"/>
                      <a:pt x="8" y="305"/>
                    </a:cubicBezTo>
                    <a:cubicBezTo>
                      <a:pt x="8" y="305"/>
                      <a:pt x="8" y="305"/>
                      <a:pt x="8" y="305"/>
                    </a:cubicBezTo>
                    <a:moveTo>
                      <a:pt x="26" y="282"/>
                    </a:moveTo>
                    <a:cubicBezTo>
                      <a:pt x="16" y="282"/>
                      <a:pt x="16" y="282"/>
                      <a:pt x="16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1" y="297"/>
                      <a:pt x="11" y="297"/>
                      <a:pt x="11" y="297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7" y="283"/>
                      <a:pt x="17" y="283"/>
                      <a:pt x="17" y="28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26" y="282"/>
                      <a:pt x="26" y="282"/>
                      <a:pt x="26" y="282"/>
                    </a:cubicBezTo>
                    <a:moveTo>
                      <a:pt x="98" y="258"/>
                    </a:moveTo>
                    <a:cubicBezTo>
                      <a:pt x="114" y="268"/>
                      <a:pt x="114" y="268"/>
                      <a:pt x="114" y="268"/>
                    </a:cubicBezTo>
                    <a:cubicBezTo>
                      <a:pt x="115" y="270"/>
                      <a:pt x="117" y="270"/>
                      <a:pt x="119" y="270"/>
                    </a:cubicBezTo>
                    <a:cubicBezTo>
                      <a:pt x="122" y="270"/>
                      <a:pt x="122" y="270"/>
                      <a:pt x="122" y="270"/>
                    </a:cubicBezTo>
                    <a:cubicBezTo>
                      <a:pt x="125" y="274"/>
                      <a:pt x="125" y="274"/>
                      <a:pt x="125" y="274"/>
                    </a:cubicBezTo>
                    <a:cubicBezTo>
                      <a:pt x="126" y="277"/>
                      <a:pt x="129" y="278"/>
                      <a:pt x="132" y="278"/>
                    </a:cubicBezTo>
                    <a:cubicBezTo>
                      <a:pt x="137" y="278"/>
                      <a:pt x="137" y="278"/>
                      <a:pt x="137" y="278"/>
                    </a:cubicBezTo>
                    <a:cubicBezTo>
                      <a:pt x="139" y="278"/>
                      <a:pt x="141" y="278"/>
                      <a:pt x="142" y="276"/>
                    </a:cubicBezTo>
                    <a:cubicBezTo>
                      <a:pt x="153" y="268"/>
                      <a:pt x="153" y="268"/>
                      <a:pt x="153" y="268"/>
                    </a:cubicBezTo>
                    <a:cubicBezTo>
                      <a:pt x="153" y="268"/>
                      <a:pt x="153" y="268"/>
                      <a:pt x="153" y="268"/>
                    </a:cubicBezTo>
                    <a:cubicBezTo>
                      <a:pt x="161" y="261"/>
                      <a:pt x="161" y="261"/>
                      <a:pt x="161" y="261"/>
                    </a:cubicBezTo>
                    <a:cubicBezTo>
                      <a:pt x="161" y="261"/>
                      <a:pt x="161" y="261"/>
                      <a:pt x="161" y="261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42" y="275"/>
                      <a:pt x="142" y="275"/>
                      <a:pt x="142" y="275"/>
                    </a:cubicBezTo>
                    <a:cubicBezTo>
                      <a:pt x="141" y="277"/>
                      <a:pt x="139" y="277"/>
                      <a:pt x="137" y="277"/>
                    </a:cubicBezTo>
                    <a:cubicBezTo>
                      <a:pt x="132" y="277"/>
                      <a:pt x="132" y="277"/>
                      <a:pt x="132" y="277"/>
                    </a:cubicBezTo>
                    <a:cubicBezTo>
                      <a:pt x="130" y="277"/>
                      <a:pt x="127" y="276"/>
                      <a:pt x="125" y="274"/>
                    </a:cubicBezTo>
                    <a:cubicBezTo>
                      <a:pt x="121" y="269"/>
                      <a:pt x="121" y="269"/>
                      <a:pt x="121" y="269"/>
                    </a:cubicBezTo>
                    <a:cubicBezTo>
                      <a:pt x="118" y="269"/>
                      <a:pt x="118" y="269"/>
                      <a:pt x="118" y="269"/>
                    </a:cubicBezTo>
                    <a:cubicBezTo>
                      <a:pt x="116" y="269"/>
                      <a:pt x="114" y="268"/>
                      <a:pt x="113" y="267"/>
                    </a:cubicBezTo>
                    <a:cubicBezTo>
                      <a:pt x="98" y="258"/>
                      <a:pt x="98" y="258"/>
                      <a:pt x="98" y="258"/>
                    </a:cubicBezTo>
                    <a:cubicBezTo>
                      <a:pt x="98" y="258"/>
                      <a:pt x="98" y="258"/>
                      <a:pt x="98" y="258"/>
                    </a:cubicBezTo>
                    <a:moveTo>
                      <a:pt x="164" y="258"/>
                    </a:moveTo>
                    <a:cubicBezTo>
                      <a:pt x="164" y="258"/>
                      <a:pt x="164" y="258"/>
                      <a:pt x="164" y="258"/>
                    </a:cubicBezTo>
                    <a:cubicBezTo>
                      <a:pt x="164" y="258"/>
                      <a:pt x="164" y="258"/>
                      <a:pt x="164" y="258"/>
                    </a:cubicBezTo>
                    <a:moveTo>
                      <a:pt x="164" y="257"/>
                    </a:moveTo>
                    <a:cubicBezTo>
                      <a:pt x="164" y="257"/>
                      <a:pt x="164" y="257"/>
                      <a:pt x="164" y="257"/>
                    </a:cubicBezTo>
                    <a:cubicBezTo>
                      <a:pt x="164" y="257"/>
                      <a:pt x="164" y="257"/>
                      <a:pt x="164" y="257"/>
                    </a:cubicBezTo>
                    <a:moveTo>
                      <a:pt x="164" y="257"/>
                    </a:moveTo>
                    <a:cubicBezTo>
                      <a:pt x="164" y="257"/>
                      <a:pt x="164" y="257"/>
                      <a:pt x="164" y="257"/>
                    </a:cubicBezTo>
                    <a:cubicBezTo>
                      <a:pt x="164" y="257"/>
                      <a:pt x="164" y="257"/>
                      <a:pt x="164" y="257"/>
                    </a:cubicBezTo>
                    <a:moveTo>
                      <a:pt x="164" y="256"/>
                    </a:moveTo>
                    <a:cubicBezTo>
                      <a:pt x="164" y="256"/>
                      <a:pt x="164" y="256"/>
                      <a:pt x="164" y="257"/>
                    </a:cubicBezTo>
                    <a:cubicBezTo>
                      <a:pt x="164" y="256"/>
                      <a:pt x="164" y="256"/>
                      <a:pt x="164" y="256"/>
                    </a:cubicBezTo>
                    <a:moveTo>
                      <a:pt x="164" y="256"/>
                    </a:moveTo>
                    <a:cubicBezTo>
                      <a:pt x="164" y="256"/>
                      <a:pt x="164" y="256"/>
                      <a:pt x="164" y="256"/>
                    </a:cubicBezTo>
                    <a:cubicBezTo>
                      <a:pt x="164" y="256"/>
                      <a:pt x="164" y="256"/>
                      <a:pt x="164" y="256"/>
                    </a:cubicBezTo>
                    <a:moveTo>
                      <a:pt x="165" y="255"/>
                    </a:moveTo>
                    <a:cubicBezTo>
                      <a:pt x="165" y="255"/>
                      <a:pt x="165" y="255"/>
                      <a:pt x="165" y="256"/>
                    </a:cubicBezTo>
                    <a:cubicBezTo>
                      <a:pt x="165" y="255"/>
                      <a:pt x="165" y="255"/>
                      <a:pt x="165" y="255"/>
                    </a:cubicBezTo>
                    <a:moveTo>
                      <a:pt x="165" y="255"/>
                    </a:moveTo>
                    <a:cubicBezTo>
                      <a:pt x="165" y="255"/>
                      <a:pt x="165" y="255"/>
                      <a:pt x="165" y="255"/>
                    </a:cubicBezTo>
                    <a:cubicBezTo>
                      <a:pt x="165" y="255"/>
                      <a:pt x="165" y="255"/>
                      <a:pt x="165" y="255"/>
                    </a:cubicBezTo>
                    <a:moveTo>
                      <a:pt x="86" y="254"/>
                    </a:moveTo>
                    <a:cubicBezTo>
                      <a:pt x="83" y="254"/>
                      <a:pt x="83" y="254"/>
                      <a:pt x="83" y="254"/>
                    </a:cubicBezTo>
                    <a:cubicBezTo>
                      <a:pt x="78" y="277"/>
                      <a:pt x="78" y="277"/>
                      <a:pt x="78" y="277"/>
                    </a:cubicBezTo>
                    <a:cubicBezTo>
                      <a:pt x="77" y="278"/>
                      <a:pt x="76" y="280"/>
                      <a:pt x="75" y="281"/>
                    </a:cubicBezTo>
                    <a:cubicBezTo>
                      <a:pt x="72" y="284"/>
                      <a:pt x="72" y="284"/>
                      <a:pt x="72" y="284"/>
                    </a:cubicBezTo>
                    <a:cubicBezTo>
                      <a:pt x="71" y="287"/>
                      <a:pt x="71" y="287"/>
                      <a:pt x="71" y="287"/>
                    </a:cubicBezTo>
                    <a:cubicBezTo>
                      <a:pt x="70" y="291"/>
                      <a:pt x="66" y="293"/>
                      <a:pt x="62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38" y="293"/>
                      <a:pt x="35" y="292"/>
                      <a:pt x="33" y="290"/>
                    </a:cubicBezTo>
                    <a:cubicBezTo>
                      <a:pt x="33" y="290"/>
                      <a:pt x="33" y="290"/>
                      <a:pt x="33" y="290"/>
                    </a:cubicBezTo>
                    <a:cubicBezTo>
                      <a:pt x="33" y="290"/>
                      <a:pt x="33" y="290"/>
                      <a:pt x="33" y="290"/>
                    </a:cubicBezTo>
                    <a:cubicBezTo>
                      <a:pt x="35" y="292"/>
                      <a:pt x="38" y="293"/>
                      <a:pt x="40" y="293"/>
                    </a:cubicBezTo>
                    <a:cubicBezTo>
                      <a:pt x="63" y="293"/>
                      <a:pt x="63" y="293"/>
                      <a:pt x="63" y="293"/>
                    </a:cubicBezTo>
                    <a:cubicBezTo>
                      <a:pt x="67" y="293"/>
                      <a:pt x="70" y="291"/>
                      <a:pt x="72" y="288"/>
                    </a:cubicBezTo>
                    <a:cubicBezTo>
                      <a:pt x="73" y="285"/>
                      <a:pt x="73" y="285"/>
                      <a:pt x="73" y="285"/>
                    </a:cubicBezTo>
                    <a:cubicBezTo>
                      <a:pt x="76" y="282"/>
                      <a:pt x="76" y="282"/>
                      <a:pt x="76" y="282"/>
                    </a:cubicBezTo>
                    <a:cubicBezTo>
                      <a:pt x="77" y="281"/>
                      <a:pt x="78" y="279"/>
                      <a:pt x="79" y="278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86" y="254"/>
                      <a:pt x="86" y="254"/>
                      <a:pt x="86" y="254"/>
                    </a:cubicBezTo>
                    <a:moveTo>
                      <a:pt x="165" y="254"/>
                    </a:moveTo>
                    <a:cubicBezTo>
                      <a:pt x="165" y="254"/>
                      <a:pt x="165" y="254"/>
                      <a:pt x="165" y="255"/>
                    </a:cubicBezTo>
                    <a:cubicBezTo>
                      <a:pt x="165" y="254"/>
                      <a:pt x="165" y="254"/>
                      <a:pt x="165" y="254"/>
                    </a:cubicBezTo>
                    <a:moveTo>
                      <a:pt x="165" y="253"/>
                    </a:moveTo>
                    <a:cubicBezTo>
                      <a:pt x="165" y="254"/>
                      <a:pt x="165" y="254"/>
                      <a:pt x="165" y="254"/>
                    </a:cubicBezTo>
                    <a:cubicBezTo>
                      <a:pt x="165" y="254"/>
                      <a:pt x="165" y="254"/>
                      <a:pt x="165" y="253"/>
                    </a:cubicBezTo>
                    <a:cubicBezTo>
                      <a:pt x="165" y="253"/>
                      <a:pt x="165" y="253"/>
                      <a:pt x="165" y="253"/>
                    </a:cubicBezTo>
                    <a:moveTo>
                      <a:pt x="192" y="174"/>
                    </a:move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84" y="179"/>
                      <a:pt x="184" y="179"/>
                      <a:pt x="184" y="179"/>
                    </a:cubicBezTo>
                    <a:cubicBezTo>
                      <a:pt x="184" y="179"/>
                      <a:pt x="184" y="179"/>
                      <a:pt x="184" y="179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85" y="180"/>
                      <a:pt x="185" y="180"/>
                      <a:pt x="185" y="180"/>
                    </a:cubicBezTo>
                    <a:cubicBezTo>
                      <a:pt x="185" y="179"/>
                      <a:pt x="185" y="179"/>
                      <a:pt x="185" y="179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2" y="174"/>
                      <a:pt x="192" y="174"/>
                      <a:pt x="192" y="174"/>
                    </a:cubicBezTo>
                    <a:cubicBezTo>
                      <a:pt x="193" y="176"/>
                      <a:pt x="195" y="177"/>
                      <a:pt x="197" y="178"/>
                    </a:cubicBezTo>
                    <a:cubicBezTo>
                      <a:pt x="197" y="178"/>
                      <a:pt x="197" y="178"/>
                      <a:pt x="197" y="178"/>
                    </a:cubicBezTo>
                    <a:cubicBezTo>
                      <a:pt x="195" y="177"/>
                      <a:pt x="193" y="176"/>
                      <a:pt x="192" y="174"/>
                    </a:cubicBezTo>
                    <a:moveTo>
                      <a:pt x="278" y="124"/>
                    </a:moveTo>
                    <a:cubicBezTo>
                      <a:pt x="264" y="124"/>
                      <a:pt x="264" y="124"/>
                      <a:pt x="264" y="124"/>
                    </a:cubicBezTo>
                    <a:cubicBezTo>
                      <a:pt x="264" y="124"/>
                      <a:pt x="264" y="124"/>
                      <a:pt x="264" y="124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83" y="124"/>
                      <a:pt x="287" y="128"/>
                      <a:pt x="287" y="133"/>
                    </a:cubicBezTo>
                    <a:cubicBezTo>
                      <a:pt x="287" y="128"/>
                      <a:pt x="283" y="124"/>
                      <a:pt x="278" y="124"/>
                    </a:cubicBezTo>
                    <a:moveTo>
                      <a:pt x="273" y="36"/>
                    </a:moveTo>
                    <a:cubicBezTo>
                      <a:pt x="273" y="37"/>
                      <a:pt x="273" y="37"/>
                      <a:pt x="273" y="37"/>
                    </a:cubicBezTo>
                    <a:cubicBezTo>
                      <a:pt x="271" y="40"/>
                      <a:pt x="271" y="40"/>
                      <a:pt x="271" y="40"/>
                    </a:cubicBezTo>
                    <a:cubicBezTo>
                      <a:pt x="286" y="44"/>
                      <a:pt x="286" y="44"/>
                      <a:pt x="286" y="44"/>
                    </a:cubicBezTo>
                    <a:cubicBezTo>
                      <a:pt x="310" y="62"/>
                      <a:pt x="310" y="62"/>
                      <a:pt x="310" y="62"/>
                    </a:cubicBezTo>
                    <a:cubicBezTo>
                      <a:pt x="311" y="62"/>
                      <a:pt x="311" y="62"/>
                      <a:pt x="311" y="62"/>
                    </a:cubicBezTo>
                    <a:cubicBezTo>
                      <a:pt x="335" y="78"/>
                      <a:pt x="335" y="78"/>
                      <a:pt x="335" y="78"/>
                    </a:cubicBezTo>
                    <a:cubicBezTo>
                      <a:pt x="336" y="79"/>
                      <a:pt x="338" y="80"/>
                      <a:pt x="340" y="80"/>
                    </a:cubicBezTo>
                    <a:cubicBezTo>
                      <a:pt x="341" y="80"/>
                      <a:pt x="341" y="79"/>
                      <a:pt x="342" y="79"/>
                    </a:cubicBezTo>
                    <a:cubicBezTo>
                      <a:pt x="357" y="75"/>
                      <a:pt x="357" y="75"/>
                      <a:pt x="357" y="75"/>
                    </a:cubicBezTo>
                    <a:cubicBezTo>
                      <a:pt x="357" y="75"/>
                      <a:pt x="358" y="75"/>
                      <a:pt x="359" y="74"/>
                    </a:cubicBezTo>
                    <a:cubicBezTo>
                      <a:pt x="360" y="73"/>
                      <a:pt x="360" y="73"/>
                      <a:pt x="360" y="73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5" y="77"/>
                      <a:pt x="365" y="77"/>
                      <a:pt x="365" y="77"/>
                    </a:cubicBezTo>
                    <a:cubicBezTo>
                      <a:pt x="366" y="81"/>
                      <a:pt x="370" y="84"/>
                      <a:pt x="374" y="84"/>
                    </a:cubicBezTo>
                    <a:cubicBezTo>
                      <a:pt x="387" y="84"/>
                      <a:pt x="387" y="84"/>
                      <a:pt x="387" y="84"/>
                    </a:cubicBezTo>
                    <a:cubicBezTo>
                      <a:pt x="390" y="84"/>
                      <a:pt x="392" y="82"/>
                      <a:pt x="394" y="80"/>
                    </a:cubicBezTo>
                    <a:cubicBezTo>
                      <a:pt x="393" y="80"/>
                      <a:pt x="392" y="81"/>
                      <a:pt x="391" y="81"/>
                    </a:cubicBezTo>
                    <a:cubicBezTo>
                      <a:pt x="378" y="81"/>
                      <a:pt x="378" y="81"/>
                      <a:pt x="378" y="81"/>
                    </a:cubicBezTo>
                    <a:cubicBezTo>
                      <a:pt x="374" y="81"/>
                      <a:pt x="370" y="78"/>
                      <a:pt x="369" y="74"/>
                    </a:cubicBezTo>
                    <a:cubicBezTo>
                      <a:pt x="369" y="71"/>
                      <a:pt x="369" y="71"/>
                      <a:pt x="369" y="71"/>
                    </a:cubicBezTo>
                    <a:cubicBezTo>
                      <a:pt x="364" y="70"/>
                      <a:pt x="364" y="70"/>
                      <a:pt x="364" y="70"/>
                    </a:cubicBezTo>
                    <a:cubicBezTo>
                      <a:pt x="364" y="71"/>
                      <a:pt x="364" y="71"/>
                      <a:pt x="364" y="71"/>
                    </a:cubicBezTo>
                    <a:cubicBezTo>
                      <a:pt x="363" y="71"/>
                      <a:pt x="362" y="72"/>
                      <a:pt x="361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6" y="76"/>
                      <a:pt x="345" y="76"/>
                      <a:pt x="344" y="76"/>
                    </a:cubicBezTo>
                    <a:cubicBezTo>
                      <a:pt x="342" y="76"/>
                      <a:pt x="341" y="76"/>
                      <a:pt x="339" y="75"/>
                    </a:cubicBezTo>
                    <a:cubicBezTo>
                      <a:pt x="314" y="61"/>
                      <a:pt x="314" y="61"/>
                      <a:pt x="314" y="61"/>
                    </a:cubicBezTo>
                    <a:cubicBezTo>
                      <a:pt x="314" y="60"/>
                      <a:pt x="313" y="60"/>
                      <a:pt x="313" y="60"/>
                    </a:cubicBezTo>
                    <a:cubicBezTo>
                      <a:pt x="290" y="41"/>
                      <a:pt x="290" y="41"/>
                      <a:pt x="290" y="41"/>
                    </a:cubicBezTo>
                    <a:cubicBezTo>
                      <a:pt x="273" y="36"/>
                      <a:pt x="273" y="36"/>
                      <a:pt x="273" y="36"/>
                    </a:cubicBezTo>
                    <a:moveTo>
                      <a:pt x="436" y="0"/>
                    </a:moveTo>
                    <a:cubicBezTo>
                      <a:pt x="432" y="0"/>
                      <a:pt x="432" y="0"/>
                      <a:pt x="432" y="0"/>
                    </a:cubicBezTo>
                    <a:cubicBezTo>
                      <a:pt x="422" y="4"/>
                      <a:pt x="422" y="4"/>
                      <a:pt x="422" y="4"/>
                    </a:cubicBezTo>
                    <a:cubicBezTo>
                      <a:pt x="420" y="7"/>
                      <a:pt x="420" y="7"/>
                      <a:pt x="420" y="7"/>
                    </a:cubicBezTo>
                    <a:cubicBezTo>
                      <a:pt x="428" y="3"/>
                      <a:pt x="428" y="3"/>
                      <a:pt x="428" y="3"/>
                    </a:cubicBezTo>
                    <a:cubicBezTo>
                      <a:pt x="431" y="3"/>
                      <a:pt x="431" y="3"/>
                      <a:pt x="431" y="3"/>
                    </a:cubicBezTo>
                    <a:cubicBezTo>
                      <a:pt x="432" y="5"/>
                      <a:pt x="433" y="7"/>
                      <a:pt x="435" y="8"/>
                    </a:cubicBezTo>
                    <a:cubicBezTo>
                      <a:pt x="441" y="12"/>
                      <a:pt x="441" y="12"/>
                      <a:pt x="441" y="12"/>
                    </a:cubicBezTo>
                    <a:cubicBezTo>
                      <a:pt x="443" y="13"/>
                      <a:pt x="445" y="14"/>
                      <a:pt x="447" y="14"/>
                    </a:cubicBezTo>
                    <a:cubicBezTo>
                      <a:pt x="448" y="14"/>
                      <a:pt x="450" y="13"/>
                      <a:pt x="452" y="12"/>
                    </a:cubicBezTo>
                    <a:cubicBezTo>
                      <a:pt x="454" y="10"/>
                      <a:pt x="454" y="10"/>
                      <a:pt x="454" y="10"/>
                    </a:cubicBezTo>
                    <a:cubicBezTo>
                      <a:pt x="457" y="27"/>
                      <a:pt x="457" y="27"/>
                      <a:pt x="457" y="27"/>
                    </a:cubicBezTo>
                    <a:cubicBezTo>
                      <a:pt x="458" y="29"/>
                      <a:pt x="458" y="30"/>
                      <a:pt x="460" y="32"/>
                    </a:cubicBezTo>
                    <a:cubicBezTo>
                      <a:pt x="463" y="35"/>
                      <a:pt x="463" y="35"/>
                      <a:pt x="463" y="35"/>
                    </a:cubicBezTo>
                    <a:cubicBezTo>
                      <a:pt x="485" y="84"/>
                      <a:pt x="485" y="84"/>
                      <a:pt x="485" y="84"/>
                    </a:cubicBezTo>
                    <a:cubicBezTo>
                      <a:pt x="486" y="85"/>
                      <a:pt x="486" y="85"/>
                      <a:pt x="486" y="85"/>
                    </a:cubicBezTo>
                    <a:cubicBezTo>
                      <a:pt x="522" y="149"/>
                      <a:pt x="522" y="149"/>
                      <a:pt x="522" y="149"/>
                    </a:cubicBezTo>
                    <a:cubicBezTo>
                      <a:pt x="521" y="151"/>
                      <a:pt x="521" y="151"/>
                      <a:pt x="521" y="151"/>
                    </a:cubicBezTo>
                    <a:cubicBezTo>
                      <a:pt x="522" y="151"/>
                      <a:pt x="522" y="151"/>
                      <a:pt x="522" y="151"/>
                    </a:cubicBezTo>
                    <a:cubicBezTo>
                      <a:pt x="523" y="145"/>
                      <a:pt x="523" y="145"/>
                      <a:pt x="523" y="145"/>
                    </a:cubicBezTo>
                    <a:cubicBezTo>
                      <a:pt x="524" y="142"/>
                      <a:pt x="524" y="142"/>
                      <a:pt x="524" y="142"/>
                    </a:cubicBezTo>
                    <a:cubicBezTo>
                      <a:pt x="490" y="82"/>
                      <a:pt x="490" y="82"/>
                      <a:pt x="490" y="82"/>
                    </a:cubicBezTo>
                    <a:cubicBezTo>
                      <a:pt x="489" y="81"/>
                      <a:pt x="489" y="81"/>
                      <a:pt x="489" y="81"/>
                    </a:cubicBezTo>
                    <a:cubicBezTo>
                      <a:pt x="467" y="32"/>
                      <a:pt x="467" y="32"/>
                      <a:pt x="467" y="32"/>
                    </a:cubicBezTo>
                    <a:cubicBezTo>
                      <a:pt x="464" y="29"/>
                      <a:pt x="464" y="29"/>
                      <a:pt x="464" y="29"/>
                    </a:cubicBezTo>
                    <a:cubicBezTo>
                      <a:pt x="463" y="27"/>
                      <a:pt x="462" y="26"/>
                      <a:pt x="461" y="24"/>
                    </a:cubicBezTo>
                    <a:cubicBezTo>
                      <a:pt x="459" y="7"/>
                      <a:pt x="459" y="7"/>
                      <a:pt x="459" y="7"/>
                    </a:cubicBezTo>
                    <a:cubicBezTo>
                      <a:pt x="456" y="9"/>
                      <a:pt x="456" y="9"/>
                      <a:pt x="456" y="9"/>
                    </a:cubicBezTo>
                    <a:cubicBezTo>
                      <a:pt x="454" y="10"/>
                      <a:pt x="453" y="10"/>
                      <a:pt x="451" y="10"/>
                    </a:cubicBezTo>
                    <a:cubicBezTo>
                      <a:pt x="449" y="10"/>
                      <a:pt x="447" y="10"/>
                      <a:pt x="445" y="9"/>
                    </a:cubicBezTo>
                    <a:cubicBezTo>
                      <a:pt x="439" y="5"/>
                      <a:pt x="439" y="5"/>
                      <a:pt x="439" y="5"/>
                    </a:cubicBezTo>
                    <a:cubicBezTo>
                      <a:pt x="437" y="4"/>
                      <a:pt x="436" y="2"/>
                      <a:pt x="4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21" name="Picture 2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2" y="2868"/>
                <a:ext cx="34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2" name="Freeform 22"/>
              <p:cNvSpPr>
                <a:spLocks noEditPoints="1"/>
              </p:cNvSpPr>
              <p:nvPr/>
            </p:nvSpPr>
            <p:spPr bwMode="auto">
              <a:xfrm>
                <a:off x="3054" y="2868"/>
                <a:ext cx="358" cy="343"/>
              </a:xfrm>
              <a:custGeom>
                <a:avLst/>
                <a:gdLst>
                  <a:gd name="T0" fmla="*/ 343 w 732"/>
                  <a:gd name="T1" fmla="*/ 632 h 727"/>
                  <a:gd name="T2" fmla="*/ 185 w 732"/>
                  <a:gd name="T3" fmla="*/ 559 h 727"/>
                  <a:gd name="T4" fmla="*/ 199 w 732"/>
                  <a:gd name="T5" fmla="*/ 600 h 727"/>
                  <a:gd name="T6" fmla="*/ 191 w 732"/>
                  <a:gd name="T7" fmla="*/ 577 h 727"/>
                  <a:gd name="T8" fmla="*/ 86 w 732"/>
                  <a:gd name="T9" fmla="*/ 474 h 727"/>
                  <a:gd name="T10" fmla="*/ 629 w 732"/>
                  <a:gd name="T11" fmla="*/ 368 h 727"/>
                  <a:gd name="T12" fmla="*/ 578 w 732"/>
                  <a:gd name="T13" fmla="*/ 419 h 727"/>
                  <a:gd name="T14" fmla="*/ 679 w 732"/>
                  <a:gd name="T15" fmla="*/ 317 h 727"/>
                  <a:gd name="T16" fmla="*/ 706 w 732"/>
                  <a:gd name="T17" fmla="*/ 380 h 727"/>
                  <a:gd name="T18" fmla="*/ 622 w 732"/>
                  <a:gd name="T19" fmla="*/ 441 h 727"/>
                  <a:gd name="T20" fmla="*/ 618 w 732"/>
                  <a:gd name="T21" fmla="*/ 488 h 727"/>
                  <a:gd name="T22" fmla="*/ 631 w 732"/>
                  <a:gd name="T23" fmla="*/ 552 h 727"/>
                  <a:gd name="T24" fmla="*/ 600 w 732"/>
                  <a:gd name="T25" fmla="*/ 664 h 727"/>
                  <a:gd name="T26" fmla="*/ 547 w 732"/>
                  <a:gd name="T27" fmla="*/ 707 h 727"/>
                  <a:gd name="T28" fmla="*/ 473 w 732"/>
                  <a:gd name="T29" fmla="*/ 704 h 727"/>
                  <a:gd name="T30" fmla="*/ 464 w 732"/>
                  <a:gd name="T31" fmla="*/ 721 h 727"/>
                  <a:gd name="T32" fmla="*/ 526 w 732"/>
                  <a:gd name="T33" fmla="*/ 727 h 727"/>
                  <a:gd name="T34" fmla="*/ 598 w 732"/>
                  <a:gd name="T35" fmla="*/ 691 h 727"/>
                  <a:gd name="T36" fmla="*/ 614 w 732"/>
                  <a:gd name="T37" fmla="*/ 641 h 727"/>
                  <a:gd name="T38" fmla="*/ 654 w 732"/>
                  <a:gd name="T39" fmla="*/ 546 h 727"/>
                  <a:gd name="T40" fmla="*/ 631 w 732"/>
                  <a:gd name="T41" fmla="*/ 474 h 727"/>
                  <a:gd name="T42" fmla="*/ 630 w 732"/>
                  <a:gd name="T43" fmla="*/ 462 h 727"/>
                  <a:gd name="T44" fmla="*/ 685 w 732"/>
                  <a:gd name="T45" fmla="*/ 417 h 727"/>
                  <a:gd name="T46" fmla="*/ 721 w 732"/>
                  <a:gd name="T47" fmla="*/ 352 h 727"/>
                  <a:gd name="T48" fmla="*/ 514 w 732"/>
                  <a:gd name="T49" fmla="*/ 325 h 727"/>
                  <a:gd name="T50" fmla="*/ 541 w 732"/>
                  <a:gd name="T51" fmla="*/ 436 h 727"/>
                  <a:gd name="T52" fmla="*/ 521 w 732"/>
                  <a:gd name="T53" fmla="*/ 431 h 727"/>
                  <a:gd name="T54" fmla="*/ 500 w 732"/>
                  <a:gd name="T55" fmla="*/ 267 h 727"/>
                  <a:gd name="T56" fmla="*/ 535 w 732"/>
                  <a:gd name="T57" fmla="*/ 295 h 727"/>
                  <a:gd name="T58" fmla="*/ 495 w 732"/>
                  <a:gd name="T59" fmla="*/ 283 h 727"/>
                  <a:gd name="T60" fmla="*/ 541 w 732"/>
                  <a:gd name="T61" fmla="*/ 253 h 727"/>
                  <a:gd name="T62" fmla="*/ 613 w 732"/>
                  <a:gd name="T63" fmla="*/ 207 h 727"/>
                  <a:gd name="T64" fmla="*/ 449 w 732"/>
                  <a:gd name="T65" fmla="*/ 69 h 727"/>
                  <a:gd name="T66" fmla="*/ 478 w 732"/>
                  <a:gd name="T67" fmla="*/ 84 h 727"/>
                  <a:gd name="T68" fmla="*/ 466 w 732"/>
                  <a:gd name="T69" fmla="*/ 77 h 727"/>
                  <a:gd name="T70" fmla="*/ 310 w 732"/>
                  <a:gd name="T71" fmla="*/ 79 h 727"/>
                  <a:gd name="T72" fmla="*/ 246 w 732"/>
                  <a:gd name="T73" fmla="*/ 101 h 727"/>
                  <a:gd name="T74" fmla="*/ 154 w 732"/>
                  <a:gd name="T75" fmla="*/ 215 h 727"/>
                  <a:gd name="T76" fmla="*/ 140 w 732"/>
                  <a:gd name="T77" fmla="*/ 247 h 727"/>
                  <a:gd name="T78" fmla="*/ 66 w 732"/>
                  <a:gd name="T79" fmla="*/ 308 h 727"/>
                  <a:gd name="T80" fmla="*/ 21 w 732"/>
                  <a:gd name="T81" fmla="*/ 406 h 727"/>
                  <a:gd name="T82" fmla="*/ 0 w 732"/>
                  <a:gd name="T83" fmla="*/ 431 h 727"/>
                  <a:gd name="T84" fmla="*/ 30 w 732"/>
                  <a:gd name="T85" fmla="*/ 465 h 727"/>
                  <a:gd name="T86" fmla="*/ 67 w 732"/>
                  <a:gd name="T87" fmla="*/ 473 h 727"/>
                  <a:gd name="T88" fmla="*/ 40 w 732"/>
                  <a:gd name="T89" fmla="*/ 449 h 727"/>
                  <a:gd name="T90" fmla="*/ 62 w 732"/>
                  <a:gd name="T91" fmla="*/ 329 h 727"/>
                  <a:gd name="T92" fmla="*/ 160 w 732"/>
                  <a:gd name="T93" fmla="*/ 275 h 727"/>
                  <a:gd name="T94" fmla="*/ 225 w 732"/>
                  <a:gd name="T95" fmla="*/ 125 h 727"/>
                  <a:gd name="T96" fmla="*/ 283 w 732"/>
                  <a:gd name="T97" fmla="*/ 113 h 727"/>
                  <a:gd name="T98" fmla="*/ 331 w 732"/>
                  <a:gd name="T99" fmla="*/ 81 h 727"/>
                  <a:gd name="T100" fmla="*/ 343 w 732"/>
                  <a:gd name="T101" fmla="*/ 42 h 727"/>
                  <a:gd name="T102" fmla="*/ 395 w 732"/>
                  <a:gd name="T103" fmla="*/ 71 h 727"/>
                  <a:gd name="T104" fmla="*/ 430 w 732"/>
                  <a:gd name="T105" fmla="*/ 73 h 727"/>
                  <a:gd name="T106" fmla="*/ 367 w 732"/>
                  <a:gd name="T107" fmla="*/ 38 h 727"/>
                  <a:gd name="T108" fmla="*/ 528 w 732"/>
                  <a:gd name="T109" fmla="*/ 0 h 727"/>
                  <a:gd name="T110" fmla="*/ 525 w 732"/>
                  <a:gd name="T111" fmla="*/ 51 h 727"/>
                  <a:gd name="T112" fmla="*/ 603 w 732"/>
                  <a:gd name="T113" fmla="*/ 95 h 727"/>
                  <a:gd name="T114" fmla="*/ 636 w 732"/>
                  <a:gd name="T115" fmla="*/ 129 h 727"/>
                  <a:gd name="T116" fmla="*/ 636 w 732"/>
                  <a:gd name="T117" fmla="*/ 123 h 727"/>
                  <a:gd name="T118" fmla="*/ 603 w 732"/>
                  <a:gd name="T119" fmla="*/ 95 h 727"/>
                  <a:gd name="T120" fmla="*/ 527 w 732"/>
                  <a:gd name="T121" fmla="*/ 33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2" h="727">
                    <a:moveTo>
                      <a:pt x="475" y="681"/>
                    </a:moveTo>
                    <a:cubicBezTo>
                      <a:pt x="475" y="684"/>
                      <a:pt x="474" y="686"/>
                      <a:pt x="472" y="687"/>
                    </a:cubicBezTo>
                    <a:cubicBezTo>
                      <a:pt x="473" y="688"/>
                      <a:pt x="473" y="688"/>
                      <a:pt x="473" y="688"/>
                    </a:cubicBezTo>
                    <a:cubicBezTo>
                      <a:pt x="474" y="686"/>
                      <a:pt x="475" y="684"/>
                      <a:pt x="475" y="681"/>
                    </a:cubicBezTo>
                    <a:moveTo>
                      <a:pt x="349" y="592"/>
                    </a:moveTo>
                    <a:cubicBezTo>
                      <a:pt x="349" y="593"/>
                      <a:pt x="349" y="593"/>
                      <a:pt x="349" y="593"/>
                    </a:cubicBezTo>
                    <a:cubicBezTo>
                      <a:pt x="343" y="632"/>
                      <a:pt x="343" y="632"/>
                      <a:pt x="343" y="632"/>
                    </a:cubicBezTo>
                    <a:cubicBezTo>
                      <a:pt x="343" y="632"/>
                      <a:pt x="343" y="632"/>
                      <a:pt x="343" y="632"/>
                    </a:cubicBezTo>
                    <a:cubicBezTo>
                      <a:pt x="349" y="594"/>
                      <a:pt x="349" y="594"/>
                      <a:pt x="349" y="594"/>
                    </a:cubicBezTo>
                    <a:cubicBezTo>
                      <a:pt x="349" y="594"/>
                      <a:pt x="349" y="593"/>
                      <a:pt x="349" y="592"/>
                    </a:cubicBezTo>
                    <a:moveTo>
                      <a:pt x="336" y="554"/>
                    </a:moveTo>
                    <a:cubicBezTo>
                      <a:pt x="339" y="554"/>
                      <a:pt x="341" y="556"/>
                      <a:pt x="342" y="559"/>
                    </a:cubicBezTo>
                    <a:cubicBezTo>
                      <a:pt x="341" y="556"/>
                      <a:pt x="339" y="554"/>
                      <a:pt x="336" y="554"/>
                    </a:cubicBezTo>
                    <a:moveTo>
                      <a:pt x="168" y="499"/>
                    </a:moveTo>
                    <a:cubicBezTo>
                      <a:pt x="181" y="549"/>
                      <a:pt x="181" y="549"/>
                      <a:pt x="181" y="549"/>
                    </a:cubicBezTo>
                    <a:cubicBezTo>
                      <a:pt x="185" y="559"/>
                      <a:pt x="185" y="559"/>
                      <a:pt x="185" y="559"/>
                    </a:cubicBezTo>
                    <a:cubicBezTo>
                      <a:pt x="186" y="560"/>
                      <a:pt x="186" y="561"/>
                      <a:pt x="186" y="561"/>
                    </a:cubicBezTo>
                    <a:cubicBezTo>
                      <a:pt x="188" y="573"/>
                      <a:pt x="188" y="573"/>
                      <a:pt x="188" y="573"/>
                    </a:cubicBezTo>
                    <a:cubicBezTo>
                      <a:pt x="190" y="575"/>
                      <a:pt x="190" y="575"/>
                      <a:pt x="190" y="575"/>
                    </a:cubicBezTo>
                    <a:cubicBezTo>
                      <a:pt x="190" y="576"/>
                      <a:pt x="191" y="577"/>
                      <a:pt x="192" y="578"/>
                    </a:cubicBezTo>
                    <a:cubicBezTo>
                      <a:pt x="196" y="588"/>
                      <a:pt x="196" y="588"/>
                      <a:pt x="196" y="588"/>
                    </a:cubicBezTo>
                    <a:cubicBezTo>
                      <a:pt x="196" y="589"/>
                      <a:pt x="196" y="589"/>
                      <a:pt x="196" y="590"/>
                    </a:cubicBezTo>
                    <a:cubicBezTo>
                      <a:pt x="198" y="598"/>
                      <a:pt x="198" y="598"/>
                      <a:pt x="198" y="598"/>
                    </a:cubicBezTo>
                    <a:cubicBezTo>
                      <a:pt x="199" y="599"/>
                      <a:pt x="199" y="600"/>
                      <a:pt x="199" y="600"/>
                    </a:cubicBezTo>
                    <a:cubicBezTo>
                      <a:pt x="199" y="604"/>
                      <a:pt x="199" y="604"/>
                      <a:pt x="199" y="604"/>
                    </a:cubicBezTo>
                    <a:cubicBezTo>
                      <a:pt x="200" y="604"/>
                      <a:pt x="200" y="604"/>
                      <a:pt x="200" y="604"/>
                    </a:cubicBezTo>
                    <a:cubicBezTo>
                      <a:pt x="200" y="601"/>
                      <a:pt x="200" y="601"/>
                      <a:pt x="200" y="601"/>
                    </a:cubicBezTo>
                    <a:cubicBezTo>
                      <a:pt x="200" y="601"/>
                      <a:pt x="200" y="600"/>
                      <a:pt x="199" y="599"/>
                    </a:cubicBezTo>
                    <a:cubicBezTo>
                      <a:pt x="197" y="591"/>
                      <a:pt x="197" y="591"/>
                      <a:pt x="197" y="591"/>
                    </a:cubicBezTo>
                    <a:cubicBezTo>
                      <a:pt x="197" y="590"/>
                      <a:pt x="197" y="590"/>
                      <a:pt x="197" y="589"/>
                    </a:cubicBezTo>
                    <a:cubicBezTo>
                      <a:pt x="193" y="579"/>
                      <a:pt x="193" y="579"/>
                      <a:pt x="193" y="579"/>
                    </a:cubicBezTo>
                    <a:cubicBezTo>
                      <a:pt x="192" y="578"/>
                      <a:pt x="192" y="577"/>
                      <a:pt x="191" y="577"/>
                    </a:cubicBezTo>
                    <a:cubicBezTo>
                      <a:pt x="189" y="573"/>
                      <a:pt x="189" y="573"/>
                      <a:pt x="189" y="573"/>
                    </a:cubicBezTo>
                    <a:cubicBezTo>
                      <a:pt x="187" y="561"/>
                      <a:pt x="187" y="561"/>
                      <a:pt x="187" y="561"/>
                    </a:cubicBezTo>
                    <a:cubicBezTo>
                      <a:pt x="187" y="561"/>
                      <a:pt x="187" y="560"/>
                      <a:pt x="186" y="559"/>
                    </a:cubicBezTo>
                    <a:cubicBezTo>
                      <a:pt x="183" y="549"/>
                      <a:pt x="183" y="549"/>
                      <a:pt x="183" y="549"/>
                    </a:cubicBezTo>
                    <a:cubicBezTo>
                      <a:pt x="168" y="499"/>
                      <a:pt x="168" y="499"/>
                      <a:pt x="168" y="499"/>
                    </a:cubicBezTo>
                    <a:moveTo>
                      <a:pt x="82" y="473"/>
                    </a:moveTo>
                    <a:cubicBezTo>
                      <a:pt x="80" y="473"/>
                      <a:pt x="80" y="473"/>
                      <a:pt x="80" y="473"/>
                    </a:cubicBezTo>
                    <a:cubicBezTo>
                      <a:pt x="82" y="473"/>
                      <a:pt x="84" y="473"/>
                      <a:pt x="86" y="474"/>
                    </a:cubicBezTo>
                    <a:cubicBezTo>
                      <a:pt x="104" y="488"/>
                      <a:pt x="104" y="488"/>
                      <a:pt x="104" y="488"/>
                    </a:cubicBezTo>
                    <a:cubicBezTo>
                      <a:pt x="122" y="492"/>
                      <a:pt x="122" y="492"/>
                      <a:pt x="122" y="492"/>
                    </a:cubicBezTo>
                    <a:cubicBezTo>
                      <a:pt x="123" y="492"/>
                      <a:pt x="123" y="492"/>
                      <a:pt x="123" y="492"/>
                    </a:cubicBezTo>
                    <a:cubicBezTo>
                      <a:pt x="105" y="488"/>
                      <a:pt x="105" y="488"/>
                      <a:pt x="105" y="488"/>
                    </a:cubicBezTo>
                    <a:cubicBezTo>
                      <a:pt x="87" y="474"/>
                      <a:pt x="87" y="474"/>
                      <a:pt x="87" y="474"/>
                    </a:cubicBezTo>
                    <a:cubicBezTo>
                      <a:pt x="85" y="473"/>
                      <a:pt x="83" y="473"/>
                      <a:pt x="82" y="473"/>
                    </a:cubicBezTo>
                    <a:moveTo>
                      <a:pt x="653" y="348"/>
                    </a:moveTo>
                    <a:cubicBezTo>
                      <a:pt x="629" y="368"/>
                      <a:pt x="629" y="368"/>
                      <a:pt x="629" y="368"/>
                    </a:cubicBezTo>
                    <a:cubicBezTo>
                      <a:pt x="602" y="399"/>
                      <a:pt x="602" y="399"/>
                      <a:pt x="602" y="399"/>
                    </a:cubicBezTo>
                    <a:cubicBezTo>
                      <a:pt x="601" y="400"/>
                      <a:pt x="601" y="400"/>
                      <a:pt x="601" y="400"/>
                    </a:cubicBezTo>
                    <a:cubicBezTo>
                      <a:pt x="582" y="416"/>
                      <a:pt x="582" y="416"/>
                      <a:pt x="582" y="416"/>
                    </a:cubicBezTo>
                    <a:cubicBezTo>
                      <a:pt x="581" y="416"/>
                      <a:pt x="581" y="417"/>
                      <a:pt x="580" y="417"/>
                    </a:cubicBezTo>
                    <a:cubicBezTo>
                      <a:pt x="560" y="427"/>
                      <a:pt x="560" y="427"/>
                      <a:pt x="560" y="427"/>
                    </a:cubicBezTo>
                    <a:cubicBezTo>
                      <a:pt x="560" y="428"/>
                      <a:pt x="560" y="428"/>
                      <a:pt x="559" y="429"/>
                    </a:cubicBezTo>
                    <a:cubicBezTo>
                      <a:pt x="577" y="420"/>
                      <a:pt x="577" y="420"/>
                      <a:pt x="577" y="420"/>
                    </a:cubicBezTo>
                    <a:cubicBezTo>
                      <a:pt x="577" y="420"/>
                      <a:pt x="578" y="420"/>
                      <a:pt x="578" y="419"/>
                    </a:cubicBezTo>
                    <a:cubicBezTo>
                      <a:pt x="597" y="404"/>
                      <a:pt x="597" y="404"/>
                      <a:pt x="597" y="404"/>
                    </a:cubicBezTo>
                    <a:cubicBezTo>
                      <a:pt x="598" y="404"/>
                      <a:pt x="598" y="404"/>
                      <a:pt x="598" y="403"/>
                    </a:cubicBezTo>
                    <a:cubicBezTo>
                      <a:pt x="626" y="372"/>
                      <a:pt x="626" y="372"/>
                      <a:pt x="626" y="372"/>
                    </a:cubicBezTo>
                    <a:cubicBezTo>
                      <a:pt x="653" y="348"/>
                      <a:pt x="653" y="348"/>
                      <a:pt x="653" y="348"/>
                    </a:cubicBezTo>
                    <a:moveTo>
                      <a:pt x="695" y="315"/>
                    </a:moveTo>
                    <a:cubicBezTo>
                      <a:pt x="693" y="315"/>
                      <a:pt x="692" y="316"/>
                      <a:pt x="691" y="316"/>
                    </a:cubicBezTo>
                    <a:cubicBezTo>
                      <a:pt x="687" y="316"/>
                      <a:pt x="687" y="316"/>
                      <a:pt x="687" y="316"/>
                    </a:cubicBezTo>
                    <a:cubicBezTo>
                      <a:pt x="679" y="317"/>
                      <a:pt x="679" y="317"/>
                      <a:pt x="679" y="317"/>
                    </a:cubicBezTo>
                    <a:cubicBezTo>
                      <a:pt x="678" y="320"/>
                      <a:pt x="678" y="320"/>
                      <a:pt x="678" y="320"/>
                    </a:cubicBezTo>
                    <a:cubicBezTo>
                      <a:pt x="684" y="320"/>
                      <a:pt x="684" y="320"/>
                      <a:pt x="684" y="320"/>
                    </a:cubicBezTo>
                    <a:cubicBezTo>
                      <a:pt x="688" y="320"/>
                      <a:pt x="688" y="320"/>
                      <a:pt x="688" y="320"/>
                    </a:cubicBezTo>
                    <a:cubicBezTo>
                      <a:pt x="689" y="320"/>
                      <a:pt x="690" y="319"/>
                      <a:pt x="692" y="319"/>
                    </a:cubicBezTo>
                    <a:cubicBezTo>
                      <a:pt x="697" y="326"/>
                      <a:pt x="697" y="326"/>
                      <a:pt x="697" y="326"/>
                    </a:cubicBezTo>
                    <a:cubicBezTo>
                      <a:pt x="709" y="349"/>
                      <a:pt x="709" y="349"/>
                      <a:pt x="709" y="349"/>
                    </a:cubicBezTo>
                    <a:cubicBezTo>
                      <a:pt x="713" y="367"/>
                      <a:pt x="713" y="367"/>
                      <a:pt x="713" y="367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674" y="402"/>
                      <a:pt x="674" y="402"/>
                      <a:pt x="674" y="402"/>
                    </a:cubicBezTo>
                    <a:cubicBezTo>
                      <a:pt x="674" y="402"/>
                      <a:pt x="674" y="402"/>
                      <a:pt x="674" y="402"/>
                    </a:cubicBezTo>
                    <a:cubicBezTo>
                      <a:pt x="659" y="413"/>
                      <a:pt x="659" y="413"/>
                      <a:pt x="659" y="413"/>
                    </a:cubicBezTo>
                    <a:cubicBezTo>
                      <a:pt x="658" y="414"/>
                      <a:pt x="656" y="416"/>
                      <a:pt x="656" y="417"/>
                    </a:cubicBezTo>
                    <a:cubicBezTo>
                      <a:pt x="648" y="443"/>
                      <a:pt x="648" y="443"/>
                      <a:pt x="648" y="443"/>
                    </a:cubicBezTo>
                    <a:cubicBezTo>
                      <a:pt x="631" y="443"/>
                      <a:pt x="631" y="443"/>
                      <a:pt x="631" y="443"/>
                    </a:cubicBezTo>
                    <a:cubicBezTo>
                      <a:pt x="624" y="442"/>
                      <a:pt x="624" y="442"/>
                      <a:pt x="624" y="442"/>
                    </a:cubicBezTo>
                    <a:cubicBezTo>
                      <a:pt x="623" y="441"/>
                      <a:pt x="623" y="441"/>
                      <a:pt x="622" y="441"/>
                    </a:cubicBezTo>
                    <a:cubicBezTo>
                      <a:pt x="615" y="441"/>
                      <a:pt x="615" y="441"/>
                      <a:pt x="615" y="441"/>
                    </a:cubicBezTo>
                    <a:cubicBezTo>
                      <a:pt x="614" y="441"/>
                      <a:pt x="612" y="442"/>
                      <a:pt x="611" y="443"/>
                    </a:cubicBezTo>
                    <a:cubicBezTo>
                      <a:pt x="600" y="449"/>
                      <a:pt x="600" y="449"/>
                      <a:pt x="600" y="449"/>
                    </a:cubicBezTo>
                    <a:cubicBezTo>
                      <a:pt x="599" y="449"/>
                      <a:pt x="598" y="450"/>
                      <a:pt x="597" y="451"/>
                    </a:cubicBezTo>
                    <a:cubicBezTo>
                      <a:pt x="594" y="455"/>
                      <a:pt x="594" y="455"/>
                      <a:pt x="594" y="455"/>
                    </a:cubicBezTo>
                    <a:cubicBezTo>
                      <a:pt x="592" y="459"/>
                      <a:pt x="592" y="465"/>
                      <a:pt x="595" y="468"/>
                    </a:cubicBezTo>
                    <a:cubicBezTo>
                      <a:pt x="615" y="487"/>
                      <a:pt x="615" y="487"/>
                      <a:pt x="615" y="487"/>
                    </a:cubicBezTo>
                    <a:cubicBezTo>
                      <a:pt x="616" y="487"/>
                      <a:pt x="617" y="488"/>
                      <a:pt x="618" y="488"/>
                    </a:cubicBezTo>
                    <a:cubicBezTo>
                      <a:pt x="621" y="490"/>
                      <a:pt x="621" y="490"/>
                      <a:pt x="621" y="490"/>
                    </a:cubicBezTo>
                    <a:cubicBezTo>
                      <a:pt x="642" y="502"/>
                      <a:pt x="642" y="502"/>
                      <a:pt x="642" y="502"/>
                    </a:cubicBezTo>
                    <a:cubicBezTo>
                      <a:pt x="646" y="525"/>
                      <a:pt x="646" y="525"/>
                      <a:pt x="646" y="525"/>
                    </a:cubicBezTo>
                    <a:cubicBezTo>
                      <a:pt x="642" y="532"/>
                      <a:pt x="642" y="532"/>
                      <a:pt x="642" y="532"/>
                    </a:cubicBezTo>
                    <a:cubicBezTo>
                      <a:pt x="638" y="535"/>
                      <a:pt x="638" y="535"/>
                      <a:pt x="638" y="535"/>
                    </a:cubicBezTo>
                    <a:cubicBezTo>
                      <a:pt x="637" y="536"/>
                      <a:pt x="637" y="537"/>
                      <a:pt x="636" y="538"/>
                    </a:cubicBezTo>
                    <a:cubicBezTo>
                      <a:pt x="632" y="549"/>
                      <a:pt x="632" y="549"/>
                      <a:pt x="632" y="549"/>
                    </a:cubicBezTo>
                    <a:cubicBezTo>
                      <a:pt x="632" y="550"/>
                      <a:pt x="631" y="551"/>
                      <a:pt x="631" y="552"/>
                    </a:cubicBezTo>
                    <a:cubicBezTo>
                      <a:pt x="631" y="569"/>
                      <a:pt x="631" y="569"/>
                      <a:pt x="631" y="569"/>
                    </a:cubicBezTo>
                    <a:cubicBezTo>
                      <a:pt x="626" y="582"/>
                      <a:pt x="626" y="582"/>
                      <a:pt x="626" y="582"/>
                    </a:cubicBezTo>
                    <a:cubicBezTo>
                      <a:pt x="604" y="605"/>
                      <a:pt x="604" y="605"/>
                      <a:pt x="604" y="605"/>
                    </a:cubicBezTo>
                    <a:cubicBezTo>
                      <a:pt x="603" y="607"/>
                      <a:pt x="603" y="608"/>
                      <a:pt x="602" y="610"/>
                    </a:cubicBezTo>
                    <a:cubicBezTo>
                      <a:pt x="596" y="639"/>
                      <a:pt x="596" y="639"/>
                      <a:pt x="596" y="639"/>
                    </a:cubicBezTo>
                    <a:cubicBezTo>
                      <a:pt x="596" y="640"/>
                      <a:pt x="596" y="642"/>
                      <a:pt x="596" y="643"/>
                    </a:cubicBezTo>
                    <a:cubicBezTo>
                      <a:pt x="600" y="663"/>
                      <a:pt x="600" y="663"/>
                      <a:pt x="600" y="663"/>
                    </a:cubicBezTo>
                    <a:cubicBezTo>
                      <a:pt x="600" y="663"/>
                      <a:pt x="600" y="664"/>
                      <a:pt x="600" y="664"/>
                    </a:cubicBezTo>
                    <a:cubicBezTo>
                      <a:pt x="604" y="672"/>
                      <a:pt x="604" y="672"/>
                      <a:pt x="604" y="672"/>
                    </a:cubicBezTo>
                    <a:cubicBezTo>
                      <a:pt x="603" y="673"/>
                      <a:pt x="603" y="673"/>
                      <a:pt x="603" y="673"/>
                    </a:cubicBezTo>
                    <a:cubicBezTo>
                      <a:pt x="596" y="673"/>
                      <a:pt x="596" y="673"/>
                      <a:pt x="596" y="673"/>
                    </a:cubicBezTo>
                    <a:cubicBezTo>
                      <a:pt x="594" y="673"/>
                      <a:pt x="592" y="673"/>
                      <a:pt x="590" y="674"/>
                    </a:cubicBezTo>
                    <a:cubicBezTo>
                      <a:pt x="563" y="693"/>
                      <a:pt x="563" y="693"/>
                      <a:pt x="563" y="693"/>
                    </a:cubicBezTo>
                    <a:cubicBezTo>
                      <a:pt x="553" y="699"/>
                      <a:pt x="553" y="699"/>
                      <a:pt x="553" y="699"/>
                    </a:cubicBezTo>
                    <a:cubicBezTo>
                      <a:pt x="552" y="700"/>
                      <a:pt x="551" y="700"/>
                      <a:pt x="550" y="701"/>
                    </a:cubicBezTo>
                    <a:cubicBezTo>
                      <a:pt x="547" y="707"/>
                      <a:pt x="547" y="707"/>
                      <a:pt x="547" y="707"/>
                    </a:cubicBezTo>
                    <a:cubicBezTo>
                      <a:pt x="528" y="708"/>
                      <a:pt x="528" y="708"/>
                      <a:pt x="528" y="708"/>
                    </a:cubicBezTo>
                    <a:cubicBezTo>
                      <a:pt x="517" y="706"/>
                      <a:pt x="517" y="706"/>
                      <a:pt x="517" y="706"/>
                    </a:cubicBezTo>
                    <a:cubicBezTo>
                      <a:pt x="503" y="702"/>
                      <a:pt x="503" y="702"/>
                      <a:pt x="503" y="702"/>
                    </a:cubicBezTo>
                    <a:cubicBezTo>
                      <a:pt x="502" y="702"/>
                      <a:pt x="501" y="702"/>
                      <a:pt x="500" y="702"/>
                    </a:cubicBezTo>
                    <a:cubicBezTo>
                      <a:pt x="499" y="702"/>
                      <a:pt x="498" y="702"/>
                      <a:pt x="497" y="703"/>
                    </a:cubicBezTo>
                    <a:cubicBezTo>
                      <a:pt x="487" y="706"/>
                      <a:pt x="487" y="706"/>
                      <a:pt x="487" y="706"/>
                    </a:cubicBezTo>
                    <a:cubicBezTo>
                      <a:pt x="476" y="706"/>
                      <a:pt x="476" y="706"/>
                      <a:pt x="476" y="706"/>
                    </a:cubicBezTo>
                    <a:cubicBezTo>
                      <a:pt x="473" y="704"/>
                      <a:pt x="473" y="704"/>
                      <a:pt x="473" y="704"/>
                    </a:cubicBezTo>
                    <a:cubicBezTo>
                      <a:pt x="474" y="700"/>
                      <a:pt x="474" y="700"/>
                      <a:pt x="474" y="700"/>
                    </a:cubicBezTo>
                    <a:cubicBezTo>
                      <a:pt x="475" y="699"/>
                      <a:pt x="475" y="697"/>
                      <a:pt x="475" y="696"/>
                    </a:cubicBezTo>
                    <a:cubicBezTo>
                      <a:pt x="475" y="697"/>
                      <a:pt x="475" y="698"/>
                      <a:pt x="474" y="699"/>
                    </a:cubicBezTo>
                    <a:cubicBezTo>
                      <a:pt x="468" y="714"/>
                      <a:pt x="468" y="714"/>
                      <a:pt x="468" y="714"/>
                    </a:cubicBezTo>
                    <a:cubicBezTo>
                      <a:pt x="467" y="716"/>
                      <a:pt x="465" y="718"/>
                      <a:pt x="463" y="719"/>
                    </a:cubicBezTo>
                    <a:cubicBezTo>
                      <a:pt x="459" y="721"/>
                      <a:pt x="459" y="721"/>
                      <a:pt x="459" y="721"/>
                    </a:cubicBezTo>
                    <a:cubicBezTo>
                      <a:pt x="459" y="721"/>
                      <a:pt x="459" y="721"/>
                      <a:pt x="459" y="721"/>
                    </a:cubicBezTo>
                    <a:cubicBezTo>
                      <a:pt x="464" y="721"/>
                      <a:pt x="464" y="721"/>
                      <a:pt x="464" y="721"/>
                    </a:cubicBezTo>
                    <a:cubicBezTo>
                      <a:pt x="470" y="724"/>
                      <a:pt x="470" y="724"/>
                      <a:pt x="470" y="724"/>
                    </a:cubicBezTo>
                    <a:cubicBezTo>
                      <a:pt x="471" y="724"/>
                      <a:pt x="473" y="725"/>
                      <a:pt x="474" y="725"/>
                    </a:cubicBezTo>
                    <a:cubicBezTo>
                      <a:pt x="489" y="725"/>
                      <a:pt x="489" y="725"/>
                      <a:pt x="489" y="725"/>
                    </a:cubicBezTo>
                    <a:cubicBezTo>
                      <a:pt x="490" y="725"/>
                      <a:pt x="491" y="725"/>
                      <a:pt x="492" y="724"/>
                    </a:cubicBezTo>
                    <a:cubicBezTo>
                      <a:pt x="501" y="721"/>
                      <a:pt x="501" y="721"/>
                      <a:pt x="501" y="721"/>
                    </a:cubicBezTo>
                    <a:cubicBezTo>
                      <a:pt x="512" y="724"/>
                      <a:pt x="512" y="724"/>
                      <a:pt x="512" y="724"/>
                    </a:cubicBezTo>
                    <a:cubicBezTo>
                      <a:pt x="513" y="724"/>
                      <a:pt x="513" y="725"/>
                      <a:pt x="513" y="725"/>
                    </a:cubicBezTo>
                    <a:cubicBezTo>
                      <a:pt x="526" y="727"/>
                      <a:pt x="526" y="727"/>
                      <a:pt x="526" y="727"/>
                    </a:cubicBezTo>
                    <a:cubicBezTo>
                      <a:pt x="526" y="727"/>
                      <a:pt x="527" y="727"/>
                      <a:pt x="528" y="727"/>
                    </a:cubicBezTo>
                    <a:cubicBezTo>
                      <a:pt x="528" y="727"/>
                      <a:pt x="528" y="727"/>
                      <a:pt x="528" y="727"/>
                    </a:cubicBezTo>
                    <a:cubicBezTo>
                      <a:pt x="552" y="725"/>
                      <a:pt x="552" y="725"/>
                      <a:pt x="552" y="725"/>
                    </a:cubicBezTo>
                    <a:cubicBezTo>
                      <a:pt x="555" y="724"/>
                      <a:pt x="557" y="723"/>
                      <a:pt x="559" y="721"/>
                    </a:cubicBezTo>
                    <a:cubicBezTo>
                      <a:pt x="564" y="714"/>
                      <a:pt x="564" y="714"/>
                      <a:pt x="564" y="714"/>
                    </a:cubicBezTo>
                    <a:cubicBezTo>
                      <a:pt x="573" y="709"/>
                      <a:pt x="573" y="709"/>
                      <a:pt x="573" y="709"/>
                    </a:cubicBezTo>
                    <a:cubicBezTo>
                      <a:pt x="574" y="708"/>
                      <a:pt x="574" y="708"/>
                      <a:pt x="574" y="708"/>
                    </a:cubicBezTo>
                    <a:cubicBezTo>
                      <a:pt x="598" y="691"/>
                      <a:pt x="598" y="691"/>
                      <a:pt x="598" y="691"/>
                    </a:cubicBezTo>
                    <a:cubicBezTo>
                      <a:pt x="599" y="691"/>
                      <a:pt x="599" y="691"/>
                      <a:pt x="599" y="691"/>
                    </a:cubicBezTo>
                    <a:cubicBezTo>
                      <a:pt x="605" y="691"/>
                      <a:pt x="605" y="691"/>
                      <a:pt x="605" y="691"/>
                    </a:cubicBezTo>
                    <a:cubicBezTo>
                      <a:pt x="606" y="691"/>
                      <a:pt x="607" y="691"/>
                      <a:pt x="608" y="691"/>
                    </a:cubicBezTo>
                    <a:cubicBezTo>
                      <a:pt x="619" y="686"/>
                      <a:pt x="619" y="686"/>
                      <a:pt x="619" y="686"/>
                    </a:cubicBezTo>
                    <a:cubicBezTo>
                      <a:pt x="619" y="686"/>
                      <a:pt x="620" y="686"/>
                      <a:pt x="620" y="686"/>
                    </a:cubicBezTo>
                    <a:cubicBezTo>
                      <a:pt x="624" y="683"/>
                      <a:pt x="626" y="679"/>
                      <a:pt x="624" y="674"/>
                    </a:cubicBezTo>
                    <a:cubicBezTo>
                      <a:pt x="618" y="658"/>
                      <a:pt x="618" y="658"/>
                      <a:pt x="618" y="658"/>
                    </a:cubicBezTo>
                    <a:cubicBezTo>
                      <a:pt x="614" y="641"/>
                      <a:pt x="614" y="641"/>
                      <a:pt x="614" y="641"/>
                    </a:cubicBezTo>
                    <a:cubicBezTo>
                      <a:pt x="620" y="616"/>
                      <a:pt x="620" y="616"/>
                      <a:pt x="620" y="616"/>
                    </a:cubicBezTo>
                    <a:cubicBezTo>
                      <a:pt x="641" y="593"/>
                      <a:pt x="641" y="593"/>
                      <a:pt x="641" y="593"/>
                    </a:cubicBezTo>
                    <a:cubicBezTo>
                      <a:pt x="642" y="592"/>
                      <a:pt x="642" y="591"/>
                      <a:pt x="643" y="590"/>
                    </a:cubicBezTo>
                    <a:cubicBezTo>
                      <a:pt x="649" y="574"/>
                      <a:pt x="649" y="574"/>
                      <a:pt x="649" y="574"/>
                    </a:cubicBezTo>
                    <a:cubicBezTo>
                      <a:pt x="650" y="573"/>
                      <a:pt x="650" y="572"/>
                      <a:pt x="650" y="571"/>
                    </a:cubicBezTo>
                    <a:cubicBezTo>
                      <a:pt x="650" y="554"/>
                      <a:pt x="650" y="554"/>
                      <a:pt x="650" y="554"/>
                    </a:cubicBezTo>
                    <a:cubicBezTo>
                      <a:pt x="653" y="547"/>
                      <a:pt x="653" y="547"/>
                      <a:pt x="653" y="547"/>
                    </a:cubicBezTo>
                    <a:cubicBezTo>
                      <a:pt x="654" y="546"/>
                      <a:pt x="654" y="546"/>
                      <a:pt x="654" y="546"/>
                    </a:cubicBezTo>
                    <a:cubicBezTo>
                      <a:pt x="656" y="544"/>
                      <a:pt x="656" y="544"/>
                      <a:pt x="656" y="544"/>
                    </a:cubicBezTo>
                    <a:cubicBezTo>
                      <a:pt x="656" y="543"/>
                      <a:pt x="657" y="543"/>
                      <a:pt x="657" y="542"/>
                    </a:cubicBezTo>
                    <a:cubicBezTo>
                      <a:pt x="663" y="532"/>
                      <a:pt x="663" y="532"/>
                      <a:pt x="663" y="532"/>
                    </a:cubicBezTo>
                    <a:cubicBezTo>
                      <a:pt x="663" y="531"/>
                      <a:pt x="664" y="531"/>
                      <a:pt x="664" y="530"/>
                    </a:cubicBezTo>
                    <a:cubicBezTo>
                      <a:pt x="664" y="529"/>
                      <a:pt x="665" y="527"/>
                      <a:pt x="664" y="526"/>
                    </a:cubicBezTo>
                    <a:cubicBezTo>
                      <a:pt x="660" y="495"/>
                      <a:pt x="660" y="495"/>
                      <a:pt x="660" y="495"/>
                    </a:cubicBezTo>
                    <a:cubicBezTo>
                      <a:pt x="660" y="493"/>
                      <a:pt x="658" y="490"/>
                      <a:pt x="656" y="489"/>
                    </a:cubicBezTo>
                    <a:cubicBezTo>
                      <a:pt x="631" y="474"/>
                      <a:pt x="631" y="474"/>
                      <a:pt x="631" y="474"/>
                    </a:cubicBezTo>
                    <a:cubicBezTo>
                      <a:pt x="630" y="474"/>
                      <a:pt x="630" y="474"/>
                      <a:pt x="630" y="474"/>
                    </a:cubicBezTo>
                    <a:cubicBezTo>
                      <a:pt x="627" y="472"/>
                      <a:pt x="627" y="472"/>
                      <a:pt x="627" y="472"/>
                    </a:cubicBezTo>
                    <a:cubicBezTo>
                      <a:pt x="616" y="461"/>
                      <a:pt x="616" y="461"/>
                      <a:pt x="616" y="461"/>
                    </a:cubicBezTo>
                    <a:cubicBezTo>
                      <a:pt x="617" y="460"/>
                      <a:pt x="617" y="460"/>
                      <a:pt x="617" y="460"/>
                    </a:cubicBezTo>
                    <a:cubicBezTo>
                      <a:pt x="618" y="460"/>
                      <a:pt x="618" y="460"/>
                      <a:pt x="618" y="460"/>
                    </a:cubicBezTo>
                    <a:cubicBezTo>
                      <a:pt x="621" y="460"/>
                      <a:pt x="621" y="460"/>
                      <a:pt x="621" y="460"/>
                    </a:cubicBezTo>
                    <a:cubicBezTo>
                      <a:pt x="628" y="462"/>
                      <a:pt x="628" y="462"/>
                      <a:pt x="628" y="462"/>
                    </a:cubicBezTo>
                    <a:cubicBezTo>
                      <a:pt x="629" y="462"/>
                      <a:pt x="629" y="462"/>
                      <a:pt x="630" y="462"/>
                    </a:cubicBezTo>
                    <a:cubicBezTo>
                      <a:pt x="651" y="462"/>
                      <a:pt x="651" y="462"/>
                      <a:pt x="651" y="462"/>
                    </a:cubicBezTo>
                    <a:cubicBezTo>
                      <a:pt x="653" y="462"/>
                      <a:pt x="654" y="462"/>
                      <a:pt x="655" y="461"/>
                    </a:cubicBezTo>
                    <a:cubicBezTo>
                      <a:pt x="659" y="459"/>
                      <a:pt x="659" y="459"/>
                      <a:pt x="659" y="459"/>
                    </a:cubicBezTo>
                    <a:cubicBezTo>
                      <a:pt x="662" y="458"/>
                      <a:pt x="663" y="456"/>
                      <a:pt x="664" y="454"/>
                    </a:cubicBezTo>
                    <a:cubicBezTo>
                      <a:pt x="664" y="454"/>
                      <a:pt x="664" y="453"/>
                      <a:pt x="664" y="453"/>
                    </a:cubicBezTo>
                    <a:cubicBezTo>
                      <a:pt x="673" y="426"/>
                      <a:pt x="673" y="426"/>
                      <a:pt x="673" y="426"/>
                    </a:cubicBezTo>
                    <a:cubicBezTo>
                      <a:pt x="685" y="417"/>
                      <a:pt x="685" y="417"/>
                      <a:pt x="685" y="417"/>
                    </a:cubicBezTo>
                    <a:cubicBezTo>
                      <a:pt x="685" y="417"/>
                      <a:pt x="685" y="417"/>
                      <a:pt x="685" y="417"/>
                    </a:cubicBezTo>
                    <a:cubicBezTo>
                      <a:pt x="706" y="403"/>
                      <a:pt x="706" y="403"/>
                      <a:pt x="706" y="403"/>
                    </a:cubicBezTo>
                    <a:cubicBezTo>
                      <a:pt x="718" y="394"/>
                      <a:pt x="718" y="394"/>
                      <a:pt x="718" y="394"/>
                    </a:cubicBezTo>
                    <a:cubicBezTo>
                      <a:pt x="719" y="394"/>
                      <a:pt x="719" y="393"/>
                      <a:pt x="720" y="393"/>
                    </a:cubicBezTo>
                    <a:cubicBezTo>
                      <a:pt x="720" y="392"/>
                      <a:pt x="721" y="392"/>
                      <a:pt x="721" y="391"/>
                    </a:cubicBezTo>
                    <a:cubicBezTo>
                      <a:pt x="731" y="372"/>
                      <a:pt x="731" y="372"/>
                      <a:pt x="731" y="372"/>
                    </a:cubicBezTo>
                    <a:cubicBezTo>
                      <a:pt x="731" y="370"/>
                      <a:pt x="732" y="368"/>
                      <a:pt x="731" y="366"/>
                    </a:cubicBezTo>
                    <a:cubicBezTo>
                      <a:pt x="728" y="349"/>
                      <a:pt x="728" y="349"/>
                      <a:pt x="728" y="349"/>
                    </a:cubicBezTo>
                    <a:cubicBezTo>
                      <a:pt x="726" y="351"/>
                      <a:pt x="724" y="352"/>
                      <a:pt x="721" y="352"/>
                    </a:cubicBezTo>
                    <a:cubicBezTo>
                      <a:pt x="721" y="352"/>
                      <a:pt x="721" y="352"/>
                      <a:pt x="720" y="352"/>
                    </a:cubicBezTo>
                    <a:cubicBezTo>
                      <a:pt x="717" y="352"/>
                      <a:pt x="714" y="350"/>
                      <a:pt x="713" y="347"/>
                    </a:cubicBezTo>
                    <a:cubicBezTo>
                      <a:pt x="700" y="322"/>
                      <a:pt x="700" y="322"/>
                      <a:pt x="700" y="322"/>
                    </a:cubicBezTo>
                    <a:cubicBezTo>
                      <a:pt x="695" y="315"/>
                      <a:pt x="695" y="315"/>
                      <a:pt x="695" y="315"/>
                    </a:cubicBezTo>
                    <a:moveTo>
                      <a:pt x="518" y="313"/>
                    </a:moveTo>
                    <a:cubicBezTo>
                      <a:pt x="517" y="314"/>
                      <a:pt x="517" y="314"/>
                      <a:pt x="517" y="314"/>
                    </a:cubicBezTo>
                    <a:cubicBezTo>
                      <a:pt x="515" y="316"/>
                      <a:pt x="514" y="318"/>
                      <a:pt x="514" y="321"/>
                    </a:cubicBezTo>
                    <a:cubicBezTo>
                      <a:pt x="514" y="325"/>
                      <a:pt x="514" y="325"/>
                      <a:pt x="514" y="325"/>
                    </a:cubicBezTo>
                    <a:cubicBezTo>
                      <a:pt x="507" y="337"/>
                      <a:pt x="507" y="337"/>
                      <a:pt x="507" y="337"/>
                    </a:cubicBezTo>
                    <a:cubicBezTo>
                      <a:pt x="506" y="339"/>
                      <a:pt x="506" y="341"/>
                      <a:pt x="506" y="343"/>
                    </a:cubicBezTo>
                    <a:cubicBezTo>
                      <a:pt x="514" y="427"/>
                      <a:pt x="514" y="427"/>
                      <a:pt x="514" y="427"/>
                    </a:cubicBezTo>
                    <a:cubicBezTo>
                      <a:pt x="514" y="430"/>
                      <a:pt x="515" y="432"/>
                      <a:pt x="517" y="434"/>
                    </a:cubicBezTo>
                    <a:cubicBezTo>
                      <a:pt x="524" y="439"/>
                      <a:pt x="524" y="439"/>
                      <a:pt x="524" y="439"/>
                    </a:cubicBezTo>
                    <a:cubicBezTo>
                      <a:pt x="525" y="440"/>
                      <a:pt x="527" y="441"/>
                      <a:pt x="530" y="441"/>
                    </a:cubicBezTo>
                    <a:cubicBezTo>
                      <a:pt x="531" y="441"/>
                      <a:pt x="533" y="441"/>
                      <a:pt x="535" y="440"/>
                    </a:cubicBezTo>
                    <a:cubicBezTo>
                      <a:pt x="541" y="436"/>
                      <a:pt x="541" y="436"/>
                      <a:pt x="541" y="436"/>
                    </a:cubicBezTo>
                    <a:cubicBezTo>
                      <a:pt x="547" y="436"/>
                      <a:pt x="547" y="436"/>
                      <a:pt x="547" y="436"/>
                    </a:cubicBezTo>
                    <a:cubicBezTo>
                      <a:pt x="550" y="436"/>
                      <a:pt x="553" y="434"/>
                      <a:pt x="555" y="432"/>
                    </a:cubicBezTo>
                    <a:cubicBezTo>
                      <a:pt x="554" y="433"/>
                      <a:pt x="553" y="433"/>
                      <a:pt x="552" y="433"/>
                    </a:cubicBezTo>
                    <a:cubicBezTo>
                      <a:pt x="543" y="433"/>
                      <a:pt x="543" y="433"/>
                      <a:pt x="543" y="433"/>
                    </a:cubicBezTo>
                    <a:cubicBezTo>
                      <a:pt x="537" y="436"/>
                      <a:pt x="537" y="436"/>
                      <a:pt x="537" y="436"/>
                    </a:cubicBezTo>
                    <a:cubicBezTo>
                      <a:pt x="536" y="437"/>
                      <a:pt x="534" y="437"/>
                      <a:pt x="533" y="437"/>
                    </a:cubicBezTo>
                    <a:cubicBezTo>
                      <a:pt x="531" y="437"/>
                      <a:pt x="529" y="437"/>
                      <a:pt x="527" y="435"/>
                    </a:cubicBezTo>
                    <a:cubicBezTo>
                      <a:pt x="521" y="431"/>
                      <a:pt x="521" y="431"/>
                      <a:pt x="521" y="431"/>
                    </a:cubicBezTo>
                    <a:cubicBezTo>
                      <a:pt x="519" y="430"/>
                      <a:pt x="517" y="427"/>
                      <a:pt x="517" y="424"/>
                    </a:cubicBezTo>
                    <a:cubicBezTo>
                      <a:pt x="509" y="339"/>
                      <a:pt x="509" y="339"/>
                      <a:pt x="509" y="339"/>
                    </a:cubicBezTo>
                    <a:cubicBezTo>
                      <a:pt x="508" y="337"/>
                      <a:pt x="509" y="336"/>
                      <a:pt x="510" y="334"/>
                    </a:cubicBezTo>
                    <a:cubicBezTo>
                      <a:pt x="517" y="321"/>
                      <a:pt x="517" y="321"/>
                      <a:pt x="517" y="321"/>
                    </a:cubicBezTo>
                    <a:cubicBezTo>
                      <a:pt x="517" y="317"/>
                      <a:pt x="517" y="317"/>
                      <a:pt x="517" y="317"/>
                    </a:cubicBezTo>
                    <a:cubicBezTo>
                      <a:pt x="517" y="315"/>
                      <a:pt x="517" y="314"/>
                      <a:pt x="518" y="313"/>
                    </a:cubicBezTo>
                    <a:moveTo>
                      <a:pt x="504" y="264"/>
                    </a:moveTo>
                    <a:cubicBezTo>
                      <a:pt x="502" y="265"/>
                      <a:pt x="501" y="266"/>
                      <a:pt x="500" y="267"/>
                    </a:cubicBezTo>
                    <a:cubicBezTo>
                      <a:pt x="497" y="275"/>
                      <a:pt x="497" y="275"/>
                      <a:pt x="497" y="275"/>
                    </a:cubicBezTo>
                    <a:cubicBezTo>
                      <a:pt x="493" y="279"/>
                      <a:pt x="493" y="279"/>
                      <a:pt x="493" y="279"/>
                    </a:cubicBezTo>
                    <a:cubicBezTo>
                      <a:pt x="491" y="282"/>
                      <a:pt x="490" y="285"/>
                      <a:pt x="491" y="288"/>
                    </a:cubicBezTo>
                    <a:cubicBezTo>
                      <a:pt x="492" y="291"/>
                      <a:pt x="495" y="293"/>
                      <a:pt x="498" y="294"/>
                    </a:cubicBezTo>
                    <a:cubicBezTo>
                      <a:pt x="506" y="296"/>
                      <a:pt x="506" y="296"/>
                      <a:pt x="506" y="296"/>
                    </a:cubicBezTo>
                    <a:cubicBezTo>
                      <a:pt x="507" y="296"/>
                      <a:pt x="508" y="296"/>
                      <a:pt x="509" y="296"/>
                    </a:cubicBezTo>
                    <a:cubicBezTo>
                      <a:pt x="530" y="296"/>
                      <a:pt x="530" y="296"/>
                      <a:pt x="530" y="296"/>
                    </a:cubicBezTo>
                    <a:cubicBezTo>
                      <a:pt x="531" y="296"/>
                      <a:pt x="533" y="296"/>
                      <a:pt x="535" y="295"/>
                    </a:cubicBezTo>
                    <a:cubicBezTo>
                      <a:pt x="538" y="292"/>
                      <a:pt x="538" y="292"/>
                      <a:pt x="538" y="292"/>
                    </a:cubicBezTo>
                    <a:cubicBezTo>
                      <a:pt x="539" y="291"/>
                      <a:pt x="539" y="291"/>
                      <a:pt x="539" y="291"/>
                    </a:cubicBezTo>
                    <a:cubicBezTo>
                      <a:pt x="537" y="291"/>
                      <a:pt x="537" y="291"/>
                      <a:pt x="537" y="291"/>
                    </a:cubicBezTo>
                    <a:cubicBezTo>
                      <a:pt x="536" y="292"/>
                      <a:pt x="534" y="293"/>
                      <a:pt x="533" y="293"/>
                    </a:cubicBezTo>
                    <a:cubicBezTo>
                      <a:pt x="512" y="293"/>
                      <a:pt x="512" y="293"/>
                      <a:pt x="512" y="293"/>
                    </a:cubicBezTo>
                    <a:cubicBezTo>
                      <a:pt x="511" y="293"/>
                      <a:pt x="510" y="292"/>
                      <a:pt x="509" y="292"/>
                    </a:cubicBezTo>
                    <a:cubicBezTo>
                      <a:pt x="502" y="290"/>
                      <a:pt x="502" y="290"/>
                      <a:pt x="502" y="290"/>
                    </a:cubicBezTo>
                    <a:cubicBezTo>
                      <a:pt x="499" y="289"/>
                      <a:pt x="496" y="287"/>
                      <a:pt x="495" y="283"/>
                    </a:cubicBezTo>
                    <a:cubicBezTo>
                      <a:pt x="494" y="280"/>
                      <a:pt x="495" y="277"/>
                      <a:pt x="498" y="274"/>
                    </a:cubicBezTo>
                    <a:cubicBezTo>
                      <a:pt x="500" y="272"/>
                      <a:pt x="500" y="272"/>
                      <a:pt x="500" y="272"/>
                    </a:cubicBezTo>
                    <a:cubicBezTo>
                      <a:pt x="503" y="265"/>
                      <a:pt x="503" y="265"/>
                      <a:pt x="503" y="265"/>
                    </a:cubicBezTo>
                    <a:cubicBezTo>
                      <a:pt x="503" y="265"/>
                      <a:pt x="503" y="264"/>
                      <a:pt x="504" y="264"/>
                    </a:cubicBezTo>
                    <a:moveTo>
                      <a:pt x="556" y="218"/>
                    </a:moveTo>
                    <a:cubicBezTo>
                      <a:pt x="555" y="219"/>
                      <a:pt x="555" y="219"/>
                      <a:pt x="555" y="219"/>
                    </a:cubicBezTo>
                    <a:cubicBezTo>
                      <a:pt x="555" y="220"/>
                      <a:pt x="554" y="221"/>
                      <a:pt x="553" y="222"/>
                    </a:cubicBezTo>
                    <a:cubicBezTo>
                      <a:pt x="541" y="253"/>
                      <a:pt x="541" y="253"/>
                      <a:pt x="541" y="253"/>
                    </a:cubicBezTo>
                    <a:cubicBezTo>
                      <a:pt x="542" y="253"/>
                      <a:pt x="542" y="253"/>
                      <a:pt x="542" y="253"/>
                    </a:cubicBezTo>
                    <a:cubicBezTo>
                      <a:pt x="544" y="252"/>
                      <a:pt x="544" y="252"/>
                      <a:pt x="544" y="252"/>
                    </a:cubicBezTo>
                    <a:cubicBezTo>
                      <a:pt x="556" y="218"/>
                      <a:pt x="556" y="218"/>
                      <a:pt x="556" y="218"/>
                    </a:cubicBezTo>
                    <a:moveTo>
                      <a:pt x="621" y="176"/>
                    </a:moveTo>
                    <a:cubicBezTo>
                      <a:pt x="619" y="178"/>
                      <a:pt x="619" y="178"/>
                      <a:pt x="619" y="178"/>
                    </a:cubicBezTo>
                    <a:cubicBezTo>
                      <a:pt x="618" y="179"/>
                      <a:pt x="617" y="181"/>
                      <a:pt x="617" y="183"/>
                    </a:cubicBezTo>
                    <a:cubicBezTo>
                      <a:pt x="613" y="204"/>
                      <a:pt x="613" y="204"/>
                      <a:pt x="613" y="204"/>
                    </a:cubicBezTo>
                    <a:cubicBezTo>
                      <a:pt x="612" y="205"/>
                      <a:pt x="612" y="206"/>
                      <a:pt x="613" y="207"/>
                    </a:cubicBezTo>
                    <a:cubicBezTo>
                      <a:pt x="615" y="225"/>
                      <a:pt x="615" y="225"/>
                      <a:pt x="615" y="225"/>
                    </a:cubicBezTo>
                    <a:cubicBezTo>
                      <a:pt x="615" y="225"/>
                      <a:pt x="615" y="225"/>
                      <a:pt x="615" y="225"/>
                    </a:cubicBezTo>
                    <a:cubicBezTo>
                      <a:pt x="618" y="228"/>
                      <a:pt x="618" y="228"/>
                      <a:pt x="618" y="228"/>
                    </a:cubicBezTo>
                    <a:cubicBezTo>
                      <a:pt x="615" y="204"/>
                      <a:pt x="615" y="204"/>
                      <a:pt x="615" y="204"/>
                    </a:cubicBezTo>
                    <a:cubicBezTo>
                      <a:pt x="615" y="203"/>
                      <a:pt x="615" y="202"/>
                      <a:pt x="616" y="201"/>
                    </a:cubicBezTo>
                    <a:cubicBezTo>
                      <a:pt x="620" y="180"/>
                      <a:pt x="620" y="180"/>
                      <a:pt x="620" y="180"/>
                    </a:cubicBezTo>
                    <a:cubicBezTo>
                      <a:pt x="620" y="178"/>
                      <a:pt x="621" y="177"/>
                      <a:pt x="621" y="176"/>
                    </a:cubicBezTo>
                    <a:moveTo>
                      <a:pt x="449" y="69"/>
                    </a:moveTo>
                    <a:cubicBezTo>
                      <a:pt x="443" y="69"/>
                      <a:pt x="443" y="69"/>
                      <a:pt x="443" y="69"/>
                    </a:cubicBezTo>
                    <a:cubicBezTo>
                      <a:pt x="440" y="71"/>
                      <a:pt x="440" y="71"/>
                      <a:pt x="440" y="71"/>
                    </a:cubicBezTo>
                    <a:cubicBezTo>
                      <a:pt x="445" y="71"/>
                      <a:pt x="445" y="71"/>
                      <a:pt x="445" y="71"/>
                    </a:cubicBezTo>
                    <a:cubicBezTo>
                      <a:pt x="451" y="75"/>
                      <a:pt x="451" y="75"/>
                      <a:pt x="451" y="75"/>
                    </a:cubicBezTo>
                    <a:cubicBezTo>
                      <a:pt x="452" y="75"/>
                      <a:pt x="452" y="75"/>
                      <a:pt x="452" y="75"/>
                    </a:cubicBezTo>
                    <a:cubicBezTo>
                      <a:pt x="462" y="79"/>
                      <a:pt x="462" y="79"/>
                      <a:pt x="462" y="79"/>
                    </a:cubicBezTo>
                    <a:cubicBezTo>
                      <a:pt x="463" y="79"/>
                      <a:pt x="463" y="79"/>
                      <a:pt x="463" y="79"/>
                    </a:cubicBezTo>
                    <a:cubicBezTo>
                      <a:pt x="478" y="84"/>
                      <a:pt x="478" y="84"/>
                      <a:pt x="478" y="84"/>
                    </a:cubicBezTo>
                    <a:cubicBezTo>
                      <a:pt x="479" y="84"/>
                      <a:pt x="480" y="84"/>
                      <a:pt x="480" y="84"/>
                    </a:cubicBezTo>
                    <a:cubicBezTo>
                      <a:pt x="489" y="84"/>
                      <a:pt x="489" y="84"/>
                      <a:pt x="489" y="84"/>
                    </a:cubicBezTo>
                    <a:cubicBezTo>
                      <a:pt x="491" y="84"/>
                      <a:pt x="494" y="83"/>
                      <a:pt x="495" y="81"/>
                    </a:cubicBezTo>
                    <a:cubicBezTo>
                      <a:pt x="494" y="82"/>
                      <a:pt x="493" y="82"/>
                      <a:pt x="492" y="82"/>
                    </a:cubicBezTo>
                    <a:cubicBezTo>
                      <a:pt x="484" y="82"/>
                      <a:pt x="484" y="82"/>
                      <a:pt x="484" y="82"/>
                    </a:cubicBezTo>
                    <a:cubicBezTo>
                      <a:pt x="483" y="82"/>
                      <a:pt x="482" y="82"/>
                      <a:pt x="481" y="82"/>
                    </a:cubicBezTo>
                    <a:cubicBezTo>
                      <a:pt x="467" y="77"/>
                      <a:pt x="467" y="77"/>
                      <a:pt x="467" y="77"/>
                    </a:cubicBezTo>
                    <a:cubicBezTo>
                      <a:pt x="466" y="77"/>
                      <a:pt x="466" y="77"/>
                      <a:pt x="466" y="77"/>
                    </a:cubicBezTo>
                    <a:cubicBezTo>
                      <a:pt x="456" y="73"/>
                      <a:pt x="456" y="73"/>
                      <a:pt x="456" y="73"/>
                    </a:cubicBezTo>
                    <a:cubicBezTo>
                      <a:pt x="455" y="73"/>
                      <a:pt x="455" y="73"/>
                      <a:pt x="455" y="73"/>
                    </a:cubicBezTo>
                    <a:cubicBezTo>
                      <a:pt x="449" y="69"/>
                      <a:pt x="449" y="69"/>
                      <a:pt x="449" y="69"/>
                    </a:cubicBezTo>
                    <a:moveTo>
                      <a:pt x="315" y="69"/>
                    </a:moveTo>
                    <a:cubicBezTo>
                      <a:pt x="314" y="72"/>
                      <a:pt x="314" y="72"/>
                      <a:pt x="314" y="72"/>
                    </a:cubicBezTo>
                    <a:cubicBezTo>
                      <a:pt x="313" y="78"/>
                      <a:pt x="313" y="78"/>
                      <a:pt x="313" y="78"/>
                    </a:cubicBezTo>
                    <a:cubicBezTo>
                      <a:pt x="312" y="78"/>
                      <a:pt x="312" y="78"/>
                      <a:pt x="312" y="78"/>
                    </a:cubicBezTo>
                    <a:cubicBezTo>
                      <a:pt x="310" y="79"/>
                      <a:pt x="310" y="79"/>
                      <a:pt x="310" y="79"/>
                    </a:cubicBezTo>
                    <a:cubicBezTo>
                      <a:pt x="306" y="77"/>
                      <a:pt x="306" y="77"/>
                      <a:pt x="306" y="77"/>
                    </a:cubicBezTo>
                    <a:cubicBezTo>
                      <a:pt x="304" y="76"/>
                      <a:pt x="303" y="76"/>
                      <a:pt x="301" y="76"/>
                    </a:cubicBezTo>
                    <a:cubicBezTo>
                      <a:pt x="300" y="76"/>
                      <a:pt x="298" y="76"/>
                      <a:pt x="297" y="77"/>
                    </a:cubicBezTo>
                    <a:cubicBezTo>
                      <a:pt x="286" y="83"/>
                      <a:pt x="286" y="83"/>
                      <a:pt x="286" y="83"/>
                    </a:cubicBezTo>
                    <a:cubicBezTo>
                      <a:pt x="285" y="84"/>
                      <a:pt x="285" y="84"/>
                      <a:pt x="284" y="85"/>
                    </a:cubicBezTo>
                    <a:cubicBezTo>
                      <a:pt x="271" y="98"/>
                      <a:pt x="271" y="98"/>
                      <a:pt x="271" y="98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46" y="101"/>
                      <a:pt x="246" y="101"/>
                      <a:pt x="246" y="101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1" y="91"/>
                      <a:pt x="229" y="91"/>
                      <a:pt x="227" y="91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19" y="91"/>
                      <a:pt x="215" y="93"/>
                      <a:pt x="214" y="97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182" y="172"/>
                      <a:pt x="182" y="172"/>
                      <a:pt x="182" y="172"/>
                    </a:cubicBezTo>
                    <a:cubicBezTo>
                      <a:pt x="156" y="210"/>
                      <a:pt x="156" y="210"/>
                      <a:pt x="156" y="210"/>
                    </a:cubicBezTo>
                    <a:cubicBezTo>
                      <a:pt x="154" y="211"/>
                      <a:pt x="154" y="213"/>
                      <a:pt x="154" y="215"/>
                    </a:cubicBezTo>
                    <a:cubicBezTo>
                      <a:pt x="154" y="215"/>
                      <a:pt x="154" y="215"/>
                      <a:pt x="154" y="215"/>
                    </a:cubicBezTo>
                    <a:cubicBezTo>
                      <a:pt x="154" y="222"/>
                      <a:pt x="154" y="222"/>
                      <a:pt x="154" y="22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41" y="235"/>
                      <a:pt x="140" y="238"/>
                      <a:pt x="140" y="240"/>
                    </a:cubicBezTo>
                    <a:cubicBezTo>
                      <a:pt x="140" y="240"/>
                      <a:pt x="140" y="240"/>
                      <a:pt x="140" y="240"/>
                    </a:cubicBezTo>
                    <a:cubicBezTo>
                      <a:pt x="140" y="246"/>
                      <a:pt x="140" y="246"/>
                      <a:pt x="140" y="246"/>
                    </a:cubicBezTo>
                    <a:cubicBezTo>
                      <a:pt x="140" y="247"/>
                      <a:pt x="140" y="247"/>
                      <a:pt x="140" y="247"/>
                    </a:cubicBezTo>
                    <a:cubicBezTo>
                      <a:pt x="140" y="247"/>
                      <a:pt x="140" y="247"/>
                      <a:pt x="140" y="247"/>
                    </a:cubicBezTo>
                    <a:cubicBezTo>
                      <a:pt x="141" y="273"/>
                      <a:pt x="141" y="273"/>
                      <a:pt x="141" y="273"/>
                    </a:cubicBezTo>
                    <a:cubicBezTo>
                      <a:pt x="136" y="279"/>
                      <a:pt x="136" y="279"/>
                      <a:pt x="136" y="279"/>
                    </a:cubicBezTo>
                    <a:cubicBezTo>
                      <a:pt x="109" y="287"/>
                      <a:pt x="109" y="287"/>
                      <a:pt x="109" y="287"/>
                    </a:cubicBezTo>
                    <a:cubicBezTo>
                      <a:pt x="108" y="287"/>
                      <a:pt x="107" y="287"/>
                      <a:pt x="106" y="288"/>
                    </a:cubicBezTo>
                    <a:cubicBezTo>
                      <a:pt x="88" y="302"/>
                      <a:pt x="88" y="302"/>
                      <a:pt x="88" y="302"/>
                    </a:cubicBezTo>
                    <a:cubicBezTo>
                      <a:pt x="66" y="308"/>
                      <a:pt x="66" y="308"/>
                      <a:pt x="66" y="308"/>
                    </a:cubicBezTo>
                    <a:cubicBezTo>
                      <a:pt x="66" y="308"/>
                      <a:pt x="66" y="308"/>
                      <a:pt x="66" y="308"/>
                    </a:cubicBezTo>
                    <a:cubicBezTo>
                      <a:pt x="66" y="308"/>
                      <a:pt x="66" y="308"/>
                      <a:pt x="66" y="308"/>
                    </a:cubicBezTo>
                    <a:cubicBezTo>
                      <a:pt x="66" y="308"/>
                      <a:pt x="66" y="308"/>
                      <a:pt x="65" y="30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38" y="318"/>
                      <a:pt x="38" y="318"/>
                      <a:pt x="38" y="318"/>
                    </a:cubicBezTo>
                    <a:cubicBezTo>
                      <a:pt x="35" y="320"/>
                      <a:pt x="33" y="323"/>
                      <a:pt x="32" y="326"/>
                    </a:cubicBezTo>
                    <a:cubicBezTo>
                      <a:pt x="25" y="398"/>
                      <a:pt x="25" y="398"/>
                      <a:pt x="25" y="398"/>
                    </a:cubicBezTo>
                    <a:cubicBezTo>
                      <a:pt x="21" y="406"/>
                      <a:pt x="21" y="406"/>
                      <a:pt x="21" y="406"/>
                    </a:cubicBezTo>
                    <a:cubicBezTo>
                      <a:pt x="21" y="406"/>
                      <a:pt x="21" y="406"/>
                      <a:pt x="21" y="406"/>
                    </a:cubicBezTo>
                    <a:cubicBezTo>
                      <a:pt x="14" y="413"/>
                      <a:pt x="14" y="413"/>
                      <a:pt x="14" y="413"/>
                    </a:cubicBezTo>
                    <a:cubicBezTo>
                      <a:pt x="3" y="425"/>
                      <a:pt x="3" y="425"/>
                      <a:pt x="3" y="425"/>
                    </a:cubicBezTo>
                    <a:cubicBezTo>
                      <a:pt x="2" y="426"/>
                      <a:pt x="2" y="426"/>
                      <a:pt x="2" y="426"/>
                    </a:cubicBezTo>
                    <a:cubicBezTo>
                      <a:pt x="2" y="426"/>
                      <a:pt x="2" y="426"/>
                      <a:pt x="2" y="426"/>
                    </a:cubicBezTo>
                    <a:cubicBezTo>
                      <a:pt x="2" y="426"/>
                      <a:pt x="2" y="426"/>
                      <a:pt x="2" y="426"/>
                    </a:cubicBezTo>
                    <a:cubicBezTo>
                      <a:pt x="2" y="427"/>
                      <a:pt x="1" y="427"/>
                      <a:pt x="1" y="427"/>
                    </a:cubicBezTo>
                    <a:cubicBezTo>
                      <a:pt x="1" y="427"/>
                      <a:pt x="1" y="427"/>
                      <a:pt x="1" y="427"/>
                    </a:cubicBezTo>
                    <a:cubicBezTo>
                      <a:pt x="1" y="428"/>
                      <a:pt x="0" y="430"/>
                      <a:pt x="0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31"/>
                      <a:pt x="0" y="432"/>
                      <a:pt x="0" y="43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0" y="441"/>
                      <a:pt x="1" y="444"/>
                      <a:pt x="4" y="445"/>
                    </a:cubicBezTo>
                    <a:cubicBezTo>
                      <a:pt x="29" y="464"/>
                      <a:pt x="29" y="464"/>
                      <a:pt x="29" y="464"/>
                    </a:cubicBezTo>
                    <a:cubicBezTo>
                      <a:pt x="30" y="465"/>
                      <a:pt x="30" y="465"/>
                      <a:pt x="30" y="465"/>
                    </a:cubicBezTo>
                    <a:cubicBezTo>
                      <a:pt x="43" y="473"/>
                      <a:pt x="43" y="473"/>
                      <a:pt x="43" y="473"/>
                    </a:cubicBezTo>
                    <a:cubicBezTo>
                      <a:pt x="44" y="474"/>
                      <a:pt x="44" y="474"/>
                      <a:pt x="45" y="474"/>
                    </a:cubicBezTo>
                    <a:cubicBezTo>
                      <a:pt x="48" y="480"/>
                      <a:pt x="48" y="480"/>
                      <a:pt x="48" y="480"/>
                    </a:cubicBezTo>
                    <a:cubicBezTo>
                      <a:pt x="48" y="478"/>
                      <a:pt x="48" y="478"/>
                      <a:pt x="48" y="478"/>
                    </a:cubicBezTo>
                    <a:cubicBezTo>
                      <a:pt x="49" y="476"/>
                      <a:pt x="50" y="473"/>
                      <a:pt x="52" y="472"/>
                    </a:cubicBezTo>
                    <a:cubicBezTo>
                      <a:pt x="54" y="471"/>
                      <a:pt x="56" y="471"/>
                      <a:pt x="57" y="471"/>
                    </a:cubicBezTo>
                    <a:cubicBezTo>
                      <a:pt x="58" y="471"/>
                      <a:pt x="59" y="471"/>
                      <a:pt x="60" y="471"/>
                    </a:cubicBezTo>
                    <a:cubicBezTo>
                      <a:pt x="67" y="473"/>
                      <a:pt x="67" y="473"/>
                      <a:pt x="67" y="473"/>
                    </a:cubicBezTo>
                    <a:cubicBezTo>
                      <a:pt x="68" y="473"/>
                      <a:pt x="68" y="473"/>
                      <a:pt x="68" y="473"/>
                    </a:cubicBezTo>
                    <a:cubicBezTo>
                      <a:pt x="65" y="472"/>
                      <a:pt x="65" y="472"/>
                      <a:pt x="65" y="472"/>
                    </a:cubicBezTo>
                    <a:cubicBezTo>
                      <a:pt x="61" y="465"/>
                      <a:pt x="61" y="465"/>
                      <a:pt x="61" y="465"/>
                    </a:cubicBezTo>
                    <a:cubicBezTo>
                      <a:pt x="61" y="461"/>
                      <a:pt x="61" y="461"/>
                      <a:pt x="61" y="461"/>
                    </a:cubicBezTo>
                    <a:cubicBezTo>
                      <a:pt x="61" y="457"/>
                      <a:pt x="59" y="454"/>
                      <a:pt x="56" y="452"/>
                    </a:cubicBezTo>
                    <a:cubicBezTo>
                      <a:pt x="55" y="452"/>
                      <a:pt x="53" y="452"/>
                      <a:pt x="52" y="452"/>
                    </a:cubicBezTo>
                    <a:cubicBezTo>
                      <a:pt x="50" y="452"/>
                      <a:pt x="48" y="452"/>
                      <a:pt x="47" y="453"/>
                    </a:cubicBezTo>
                    <a:cubicBezTo>
                      <a:pt x="40" y="449"/>
                      <a:pt x="40" y="449"/>
                      <a:pt x="40" y="449"/>
                    </a:cubicBezTo>
                    <a:cubicBezTo>
                      <a:pt x="20" y="434"/>
                      <a:pt x="20" y="434"/>
                      <a:pt x="20" y="434"/>
                    </a:cubicBezTo>
                    <a:cubicBezTo>
                      <a:pt x="35" y="418"/>
                      <a:pt x="35" y="418"/>
                      <a:pt x="35" y="418"/>
                    </a:cubicBezTo>
                    <a:cubicBezTo>
                      <a:pt x="35" y="418"/>
                      <a:pt x="36" y="417"/>
                      <a:pt x="36" y="417"/>
                    </a:cubicBezTo>
                    <a:cubicBezTo>
                      <a:pt x="42" y="406"/>
                      <a:pt x="42" y="406"/>
                      <a:pt x="42" y="406"/>
                    </a:cubicBezTo>
                    <a:cubicBezTo>
                      <a:pt x="43" y="405"/>
                      <a:pt x="44" y="404"/>
                      <a:pt x="44" y="402"/>
                    </a:cubicBezTo>
                    <a:cubicBezTo>
                      <a:pt x="50" y="334"/>
                      <a:pt x="50" y="334"/>
                      <a:pt x="50" y="334"/>
                    </a:cubicBezTo>
                    <a:cubicBezTo>
                      <a:pt x="62" y="329"/>
                      <a:pt x="62" y="329"/>
                      <a:pt x="62" y="329"/>
                    </a:cubicBezTo>
                    <a:cubicBezTo>
                      <a:pt x="62" y="329"/>
                      <a:pt x="62" y="329"/>
                      <a:pt x="62" y="329"/>
                    </a:cubicBezTo>
                    <a:cubicBezTo>
                      <a:pt x="72" y="325"/>
                      <a:pt x="72" y="325"/>
                      <a:pt x="72" y="325"/>
                    </a:cubicBezTo>
                    <a:cubicBezTo>
                      <a:pt x="94" y="319"/>
                      <a:pt x="94" y="319"/>
                      <a:pt x="94" y="319"/>
                    </a:cubicBezTo>
                    <a:cubicBezTo>
                      <a:pt x="96" y="319"/>
                      <a:pt x="97" y="318"/>
                      <a:pt x="97" y="318"/>
                    </a:cubicBezTo>
                    <a:cubicBezTo>
                      <a:pt x="116" y="304"/>
                      <a:pt x="116" y="304"/>
                      <a:pt x="116" y="304"/>
                    </a:cubicBezTo>
                    <a:cubicBezTo>
                      <a:pt x="144" y="296"/>
                      <a:pt x="144" y="296"/>
                      <a:pt x="144" y="296"/>
                    </a:cubicBezTo>
                    <a:cubicBezTo>
                      <a:pt x="146" y="296"/>
                      <a:pt x="147" y="295"/>
                      <a:pt x="148" y="293"/>
                    </a:cubicBezTo>
                    <a:cubicBezTo>
                      <a:pt x="158" y="282"/>
                      <a:pt x="158" y="282"/>
                      <a:pt x="158" y="282"/>
                    </a:cubicBezTo>
                    <a:cubicBezTo>
                      <a:pt x="159" y="280"/>
                      <a:pt x="160" y="278"/>
                      <a:pt x="160" y="275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9" y="244"/>
                      <a:pt x="159" y="244"/>
                      <a:pt x="159" y="244"/>
                    </a:cubicBezTo>
                    <a:cubicBezTo>
                      <a:pt x="170" y="232"/>
                      <a:pt x="170" y="232"/>
                      <a:pt x="170" y="232"/>
                    </a:cubicBezTo>
                    <a:cubicBezTo>
                      <a:pt x="172" y="230"/>
                      <a:pt x="172" y="228"/>
                      <a:pt x="172" y="225"/>
                    </a:cubicBezTo>
                    <a:cubicBezTo>
                      <a:pt x="172" y="218"/>
                      <a:pt x="172" y="218"/>
                      <a:pt x="172" y="218"/>
                    </a:cubicBezTo>
                    <a:cubicBezTo>
                      <a:pt x="198" y="182"/>
                      <a:pt x="198" y="182"/>
                      <a:pt x="198" y="182"/>
                    </a:cubicBezTo>
                    <a:cubicBezTo>
                      <a:pt x="198" y="181"/>
                      <a:pt x="199" y="181"/>
                      <a:pt x="199" y="180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25" y="124"/>
                      <a:pt x="225" y="124"/>
                      <a:pt x="225" y="123"/>
                    </a:cubicBezTo>
                    <a:cubicBezTo>
                      <a:pt x="229" y="112"/>
                      <a:pt x="229" y="112"/>
                      <a:pt x="229" y="112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40" y="119"/>
                      <a:pt x="242" y="120"/>
                      <a:pt x="244" y="120"/>
                    </a:cubicBezTo>
                    <a:cubicBezTo>
                      <a:pt x="266" y="120"/>
                      <a:pt x="266" y="120"/>
                      <a:pt x="266" y="120"/>
                    </a:cubicBezTo>
                    <a:cubicBezTo>
                      <a:pt x="267" y="120"/>
                      <a:pt x="268" y="119"/>
                      <a:pt x="269" y="119"/>
                    </a:cubicBezTo>
                    <a:cubicBezTo>
                      <a:pt x="280" y="115"/>
                      <a:pt x="280" y="115"/>
                      <a:pt x="280" y="115"/>
                    </a:cubicBezTo>
                    <a:cubicBezTo>
                      <a:pt x="281" y="114"/>
                      <a:pt x="282" y="114"/>
                      <a:pt x="283" y="113"/>
                    </a:cubicBezTo>
                    <a:cubicBezTo>
                      <a:pt x="297" y="99"/>
                      <a:pt x="297" y="99"/>
                      <a:pt x="297" y="99"/>
                    </a:cubicBezTo>
                    <a:cubicBezTo>
                      <a:pt x="302" y="96"/>
                      <a:pt x="302" y="96"/>
                      <a:pt x="302" y="96"/>
                    </a:cubicBezTo>
                    <a:cubicBezTo>
                      <a:pt x="306" y="98"/>
                      <a:pt x="306" y="98"/>
                      <a:pt x="306" y="98"/>
                    </a:cubicBezTo>
                    <a:cubicBezTo>
                      <a:pt x="307" y="98"/>
                      <a:pt x="308" y="99"/>
                      <a:pt x="310" y="99"/>
                    </a:cubicBezTo>
                    <a:cubicBezTo>
                      <a:pt x="311" y="99"/>
                      <a:pt x="312" y="98"/>
                      <a:pt x="313" y="98"/>
                    </a:cubicBezTo>
                    <a:cubicBezTo>
                      <a:pt x="324" y="94"/>
                      <a:pt x="324" y="94"/>
                      <a:pt x="324" y="94"/>
                    </a:cubicBezTo>
                    <a:cubicBezTo>
                      <a:pt x="326" y="93"/>
                      <a:pt x="328" y="91"/>
                      <a:pt x="329" y="88"/>
                    </a:cubicBezTo>
                    <a:cubicBezTo>
                      <a:pt x="331" y="81"/>
                      <a:pt x="331" y="81"/>
                      <a:pt x="331" y="81"/>
                    </a:cubicBezTo>
                    <a:cubicBezTo>
                      <a:pt x="330" y="82"/>
                      <a:pt x="330" y="82"/>
                      <a:pt x="329" y="82"/>
                    </a:cubicBezTo>
                    <a:cubicBezTo>
                      <a:pt x="329" y="82"/>
                      <a:pt x="328" y="82"/>
                      <a:pt x="328" y="82"/>
                    </a:cubicBezTo>
                    <a:cubicBezTo>
                      <a:pt x="324" y="82"/>
                      <a:pt x="321" y="80"/>
                      <a:pt x="319" y="77"/>
                    </a:cubicBezTo>
                    <a:cubicBezTo>
                      <a:pt x="315" y="69"/>
                      <a:pt x="315" y="69"/>
                      <a:pt x="315" y="69"/>
                    </a:cubicBezTo>
                    <a:moveTo>
                      <a:pt x="357" y="37"/>
                    </a:moveTo>
                    <a:cubicBezTo>
                      <a:pt x="352" y="39"/>
                      <a:pt x="352" y="39"/>
                      <a:pt x="352" y="39"/>
                    </a:cubicBezTo>
                    <a:cubicBezTo>
                      <a:pt x="343" y="42"/>
                      <a:pt x="343" y="42"/>
                      <a:pt x="343" y="42"/>
                    </a:cubicBezTo>
                    <a:cubicBezTo>
                      <a:pt x="343" y="42"/>
                      <a:pt x="343" y="42"/>
                      <a:pt x="343" y="42"/>
                    </a:cubicBezTo>
                    <a:cubicBezTo>
                      <a:pt x="347" y="41"/>
                      <a:pt x="347" y="41"/>
                      <a:pt x="347" y="41"/>
                    </a:cubicBezTo>
                    <a:cubicBezTo>
                      <a:pt x="353" y="39"/>
                      <a:pt x="353" y="39"/>
                      <a:pt x="353" y="39"/>
                    </a:cubicBezTo>
                    <a:cubicBezTo>
                      <a:pt x="363" y="40"/>
                      <a:pt x="363" y="40"/>
                      <a:pt x="363" y="40"/>
                    </a:cubicBezTo>
                    <a:cubicBezTo>
                      <a:pt x="371" y="55"/>
                      <a:pt x="371" y="55"/>
                      <a:pt x="371" y="55"/>
                    </a:cubicBezTo>
                    <a:cubicBezTo>
                      <a:pt x="371" y="56"/>
                      <a:pt x="372" y="57"/>
                      <a:pt x="373" y="58"/>
                    </a:cubicBezTo>
                    <a:cubicBezTo>
                      <a:pt x="386" y="67"/>
                      <a:pt x="386" y="67"/>
                      <a:pt x="386" y="67"/>
                    </a:cubicBezTo>
                    <a:cubicBezTo>
                      <a:pt x="387" y="68"/>
                      <a:pt x="388" y="69"/>
                      <a:pt x="388" y="69"/>
                    </a:cubicBezTo>
                    <a:cubicBezTo>
                      <a:pt x="395" y="71"/>
                      <a:pt x="395" y="71"/>
                      <a:pt x="395" y="71"/>
                    </a:cubicBezTo>
                    <a:cubicBezTo>
                      <a:pt x="396" y="71"/>
                      <a:pt x="397" y="71"/>
                      <a:pt x="398" y="71"/>
                    </a:cubicBezTo>
                    <a:cubicBezTo>
                      <a:pt x="421" y="71"/>
                      <a:pt x="421" y="71"/>
                      <a:pt x="421" y="71"/>
                    </a:cubicBezTo>
                    <a:cubicBezTo>
                      <a:pt x="427" y="75"/>
                      <a:pt x="427" y="75"/>
                      <a:pt x="427" y="75"/>
                    </a:cubicBezTo>
                    <a:cubicBezTo>
                      <a:pt x="428" y="75"/>
                      <a:pt x="430" y="76"/>
                      <a:pt x="431" y="76"/>
                    </a:cubicBezTo>
                    <a:cubicBezTo>
                      <a:pt x="433" y="76"/>
                      <a:pt x="435" y="75"/>
                      <a:pt x="437" y="74"/>
                    </a:cubicBezTo>
                    <a:cubicBezTo>
                      <a:pt x="438" y="73"/>
                      <a:pt x="438" y="73"/>
                      <a:pt x="438" y="73"/>
                    </a:cubicBezTo>
                    <a:cubicBezTo>
                      <a:pt x="437" y="73"/>
                      <a:pt x="436" y="74"/>
                      <a:pt x="434" y="74"/>
                    </a:cubicBezTo>
                    <a:cubicBezTo>
                      <a:pt x="433" y="74"/>
                      <a:pt x="431" y="73"/>
                      <a:pt x="430" y="73"/>
                    </a:cubicBezTo>
                    <a:cubicBezTo>
                      <a:pt x="424" y="69"/>
                      <a:pt x="424" y="69"/>
                      <a:pt x="424" y="69"/>
                    </a:cubicBezTo>
                    <a:cubicBezTo>
                      <a:pt x="402" y="69"/>
                      <a:pt x="402" y="69"/>
                      <a:pt x="402" y="69"/>
                    </a:cubicBezTo>
                    <a:cubicBezTo>
                      <a:pt x="401" y="69"/>
                      <a:pt x="400" y="69"/>
                      <a:pt x="399" y="69"/>
                    </a:cubicBezTo>
                    <a:cubicBezTo>
                      <a:pt x="393" y="67"/>
                      <a:pt x="393" y="67"/>
                      <a:pt x="393" y="67"/>
                    </a:cubicBezTo>
                    <a:cubicBezTo>
                      <a:pt x="392" y="67"/>
                      <a:pt x="391" y="66"/>
                      <a:pt x="390" y="66"/>
                    </a:cubicBezTo>
                    <a:cubicBezTo>
                      <a:pt x="378" y="57"/>
                      <a:pt x="378" y="57"/>
                      <a:pt x="378" y="57"/>
                    </a:cubicBezTo>
                    <a:cubicBezTo>
                      <a:pt x="377" y="56"/>
                      <a:pt x="376" y="55"/>
                      <a:pt x="375" y="54"/>
                    </a:cubicBezTo>
                    <a:cubicBezTo>
                      <a:pt x="367" y="38"/>
                      <a:pt x="367" y="38"/>
                      <a:pt x="367" y="38"/>
                    </a:cubicBezTo>
                    <a:cubicBezTo>
                      <a:pt x="357" y="37"/>
                      <a:pt x="357" y="37"/>
                      <a:pt x="357" y="37"/>
                    </a:cubicBezTo>
                    <a:moveTo>
                      <a:pt x="522" y="3"/>
                    </a:moveTo>
                    <a:cubicBezTo>
                      <a:pt x="505" y="10"/>
                      <a:pt x="505" y="10"/>
                      <a:pt x="505" y="10"/>
                    </a:cubicBezTo>
                    <a:cubicBezTo>
                      <a:pt x="505" y="10"/>
                      <a:pt x="505" y="10"/>
                      <a:pt x="505" y="10"/>
                    </a:cubicBezTo>
                    <a:cubicBezTo>
                      <a:pt x="518" y="5"/>
                      <a:pt x="518" y="5"/>
                      <a:pt x="518" y="5"/>
                    </a:cubicBezTo>
                    <a:cubicBezTo>
                      <a:pt x="519" y="4"/>
                      <a:pt x="519" y="4"/>
                      <a:pt x="519" y="4"/>
                    </a:cubicBezTo>
                    <a:cubicBezTo>
                      <a:pt x="522" y="3"/>
                      <a:pt x="522" y="3"/>
                      <a:pt x="522" y="3"/>
                    </a:cubicBezTo>
                    <a:moveTo>
                      <a:pt x="528" y="0"/>
                    </a:moveTo>
                    <a:cubicBezTo>
                      <a:pt x="524" y="2"/>
                      <a:pt x="524" y="2"/>
                      <a:pt x="524" y="2"/>
                    </a:cubicBezTo>
                    <a:cubicBezTo>
                      <a:pt x="529" y="4"/>
                      <a:pt x="529" y="4"/>
                      <a:pt x="529" y="4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5" y="14"/>
                      <a:pt x="535" y="14"/>
                      <a:pt x="535" y="14"/>
                    </a:cubicBezTo>
                    <a:cubicBezTo>
                      <a:pt x="525" y="32"/>
                      <a:pt x="525" y="32"/>
                      <a:pt x="525" y="32"/>
                    </a:cubicBezTo>
                    <a:cubicBezTo>
                      <a:pt x="525" y="33"/>
                      <a:pt x="524" y="35"/>
                      <a:pt x="524" y="36"/>
                    </a:cubicBezTo>
                    <a:cubicBezTo>
                      <a:pt x="524" y="46"/>
                      <a:pt x="524" y="46"/>
                      <a:pt x="524" y="46"/>
                    </a:cubicBezTo>
                    <a:cubicBezTo>
                      <a:pt x="524" y="48"/>
                      <a:pt x="525" y="49"/>
                      <a:pt x="525" y="51"/>
                    </a:cubicBezTo>
                    <a:cubicBezTo>
                      <a:pt x="530" y="59"/>
                      <a:pt x="530" y="59"/>
                      <a:pt x="530" y="59"/>
                    </a:cubicBezTo>
                    <a:cubicBezTo>
                      <a:pt x="530" y="59"/>
                      <a:pt x="530" y="60"/>
                      <a:pt x="531" y="60"/>
                    </a:cubicBezTo>
                    <a:cubicBezTo>
                      <a:pt x="565" y="105"/>
                      <a:pt x="565" y="105"/>
                      <a:pt x="565" y="105"/>
                    </a:cubicBezTo>
                    <a:cubicBezTo>
                      <a:pt x="567" y="108"/>
                      <a:pt x="570" y="109"/>
                      <a:pt x="573" y="109"/>
                    </a:cubicBezTo>
                    <a:cubicBezTo>
                      <a:pt x="574" y="109"/>
                      <a:pt x="575" y="109"/>
                      <a:pt x="576" y="108"/>
                    </a:cubicBezTo>
                    <a:cubicBezTo>
                      <a:pt x="599" y="98"/>
                      <a:pt x="599" y="98"/>
                      <a:pt x="599" y="98"/>
                    </a:cubicBezTo>
                    <a:cubicBezTo>
                      <a:pt x="600" y="98"/>
                      <a:pt x="600" y="97"/>
                      <a:pt x="601" y="97"/>
                    </a:cubicBezTo>
                    <a:cubicBezTo>
                      <a:pt x="603" y="95"/>
                      <a:pt x="603" y="95"/>
                      <a:pt x="603" y="95"/>
                    </a:cubicBezTo>
                    <a:cubicBezTo>
                      <a:pt x="602" y="100"/>
                      <a:pt x="602" y="100"/>
                      <a:pt x="602" y="100"/>
                    </a:cubicBezTo>
                    <a:cubicBezTo>
                      <a:pt x="602" y="100"/>
                      <a:pt x="602" y="101"/>
                      <a:pt x="602" y="102"/>
                    </a:cubicBezTo>
                    <a:cubicBezTo>
                      <a:pt x="602" y="110"/>
                      <a:pt x="602" y="110"/>
                      <a:pt x="602" y="110"/>
                    </a:cubicBezTo>
                    <a:cubicBezTo>
                      <a:pt x="602" y="115"/>
                      <a:pt x="606" y="120"/>
                      <a:pt x="611" y="120"/>
                    </a:cubicBezTo>
                    <a:cubicBezTo>
                      <a:pt x="629" y="120"/>
                      <a:pt x="629" y="120"/>
                      <a:pt x="629" y="120"/>
                    </a:cubicBezTo>
                    <a:cubicBezTo>
                      <a:pt x="629" y="120"/>
                      <a:pt x="629" y="120"/>
                      <a:pt x="629" y="120"/>
                    </a:cubicBezTo>
                    <a:cubicBezTo>
                      <a:pt x="633" y="126"/>
                      <a:pt x="633" y="126"/>
                      <a:pt x="633" y="126"/>
                    </a:cubicBezTo>
                    <a:cubicBezTo>
                      <a:pt x="634" y="127"/>
                      <a:pt x="635" y="128"/>
                      <a:pt x="636" y="129"/>
                    </a:cubicBezTo>
                    <a:cubicBezTo>
                      <a:pt x="644" y="134"/>
                      <a:pt x="644" y="134"/>
                      <a:pt x="644" y="134"/>
                    </a:cubicBezTo>
                    <a:cubicBezTo>
                      <a:pt x="642" y="142"/>
                      <a:pt x="642" y="142"/>
                      <a:pt x="642" y="142"/>
                    </a:cubicBezTo>
                    <a:cubicBezTo>
                      <a:pt x="633" y="164"/>
                      <a:pt x="633" y="164"/>
                      <a:pt x="633" y="164"/>
                    </a:cubicBezTo>
                    <a:cubicBezTo>
                      <a:pt x="636" y="161"/>
                      <a:pt x="636" y="161"/>
                      <a:pt x="636" y="161"/>
                    </a:cubicBezTo>
                    <a:cubicBezTo>
                      <a:pt x="645" y="139"/>
                      <a:pt x="645" y="139"/>
                      <a:pt x="645" y="139"/>
                    </a:cubicBezTo>
                    <a:cubicBezTo>
                      <a:pt x="647" y="131"/>
                      <a:pt x="647" y="131"/>
                      <a:pt x="647" y="131"/>
                    </a:cubicBezTo>
                    <a:cubicBezTo>
                      <a:pt x="639" y="126"/>
                      <a:pt x="639" y="126"/>
                      <a:pt x="639" y="126"/>
                    </a:cubicBezTo>
                    <a:cubicBezTo>
                      <a:pt x="638" y="125"/>
                      <a:pt x="637" y="124"/>
                      <a:pt x="636" y="123"/>
                    </a:cubicBezTo>
                    <a:cubicBezTo>
                      <a:pt x="632" y="117"/>
                      <a:pt x="632" y="117"/>
                      <a:pt x="632" y="117"/>
                    </a:cubicBezTo>
                    <a:cubicBezTo>
                      <a:pt x="615" y="117"/>
                      <a:pt x="615" y="117"/>
                      <a:pt x="615" y="117"/>
                    </a:cubicBezTo>
                    <a:cubicBezTo>
                      <a:pt x="610" y="117"/>
                      <a:pt x="606" y="112"/>
                      <a:pt x="606" y="107"/>
                    </a:cubicBezTo>
                    <a:cubicBezTo>
                      <a:pt x="606" y="99"/>
                      <a:pt x="606" y="99"/>
                      <a:pt x="606" y="99"/>
                    </a:cubicBezTo>
                    <a:cubicBezTo>
                      <a:pt x="606" y="98"/>
                      <a:pt x="606" y="98"/>
                      <a:pt x="606" y="97"/>
                    </a:cubicBezTo>
                    <a:cubicBezTo>
                      <a:pt x="607" y="92"/>
                      <a:pt x="607" y="92"/>
                      <a:pt x="607" y="92"/>
                    </a:cubicBezTo>
                    <a:cubicBezTo>
                      <a:pt x="604" y="94"/>
                      <a:pt x="604" y="94"/>
                      <a:pt x="604" y="94"/>
                    </a:cubicBezTo>
                    <a:cubicBezTo>
                      <a:pt x="603" y="94"/>
                      <a:pt x="603" y="95"/>
                      <a:pt x="603" y="95"/>
                    </a:cubicBezTo>
                    <a:cubicBezTo>
                      <a:pt x="580" y="105"/>
                      <a:pt x="580" y="105"/>
                      <a:pt x="580" y="105"/>
                    </a:cubicBezTo>
                    <a:cubicBezTo>
                      <a:pt x="578" y="106"/>
                      <a:pt x="577" y="106"/>
                      <a:pt x="576" y="106"/>
                    </a:cubicBezTo>
                    <a:cubicBezTo>
                      <a:pt x="573" y="106"/>
                      <a:pt x="570" y="105"/>
                      <a:pt x="568" y="103"/>
                    </a:cubicBezTo>
                    <a:cubicBezTo>
                      <a:pt x="534" y="59"/>
                      <a:pt x="534" y="59"/>
                      <a:pt x="534" y="59"/>
                    </a:cubicBezTo>
                    <a:cubicBezTo>
                      <a:pt x="533" y="58"/>
                      <a:pt x="533" y="57"/>
                      <a:pt x="532" y="57"/>
                    </a:cubicBezTo>
                    <a:cubicBezTo>
                      <a:pt x="528" y="47"/>
                      <a:pt x="528" y="47"/>
                      <a:pt x="528" y="47"/>
                    </a:cubicBezTo>
                    <a:cubicBezTo>
                      <a:pt x="528" y="46"/>
                      <a:pt x="527" y="45"/>
                      <a:pt x="527" y="43"/>
                    </a:cubicBezTo>
                    <a:cubicBezTo>
                      <a:pt x="527" y="33"/>
                      <a:pt x="527" y="33"/>
                      <a:pt x="527" y="33"/>
                    </a:cubicBezTo>
                    <a:cubicBezTo>
                      <a:pt x="527" y="31"/>
                      <a:pt x="528" y="30"/>
                      <a:pt x="528" y="29"/>
                    </a:cubicBezTo>
                    <a:cubicBezTo>
                      <a:pt x="537" y="11"/>
                      <a:pt x="537" y="11"/>
                      <a:pt x="537" y="11"/>
                    </a:cubicBezTo>
                    <a:cubicBezTo>
                      <a:pt x="537" y="6"/>
                      <a:pt x="537" y="6"/>
                      <a:pt x="537" y="6"/>
                    </a:cubicBezTo>
                    <a:cubicBezTo>
                      <a:pt x="532" y="1"/>
                      <a:pt x="532" y="1"/>
                      <a:pt x="532" y="1"/>
                    </a:cubicBezTo>
                    <a:cubicBezTo>
                      <a:pt x="528" y="0"/>
                      <a:pt x="528" y="0"/>
                      <a:pt x="5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23" name="Picture 2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7" y="2680"/>
                <a:ext cx="18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" name="Freeform 24"/>
              <p:cNvSpPr>
                <a:spLocks noEditPoints="1"/>
              </p:cNvSpPr>
              <p:nvPr/>
            </p:nvSpPr>
            <p:spPr bwMode="auto">
              <a:xfrm>
                <a:off x="2539" y="2682"/>
                <a:ext cx="186" cy="143"/>
              </a:xfrm>
              <a:custGeom>
                <a:avLst/>
                <a:gdLst>
                  <a:gd name="T0" fmla="*/ 253 w 379"/>
                  <a:gd name="T1" fmla="*/ 299 h 304"/>
                  <a:gd name="T2" fmla="*/ 187 w 379"/>
                  <a:gd name="T3" fmla="*/ 285 h 304"/>
                  <a:gd name="T4" fmla="*/ 113 w 379"/>
                  <a:gd name="T5" fmla="*/ 255 h 304"/>
                  <a:gd name="T6" fmla="*/ 85 w 379"/>
                  <a:gd name="T7" fmla="*/ 254 h 304"/>
                  <a:gd name="T8" fmla="*/ 62 w 379"/>
                  <a:gd name="T9" fmla="*/ 265 h 304"/>
                  <a:gd name="T10" fmla="*/ 58 w 379"/>
                  <a:gd name="T11" fmla="*/ 271 h 304"/>
                  <a:gd name="T12" fmla="*/ 79 w 379"/>
                  <a:gd name="T13" fmla="*/ 261 h 304"/>
                  <a:gd name="T14" fmla="*/ 107 w 379"/>
                  <a:gd name="T15" fmla="*/ 260 h 304"/>
                  <a:gd name="T16" fmla="*/ 131 w 379"/>
                  <a:gd name="T17" fmla="*/ 269 h 304"/>
                  <a:gd name="T18" fmla="*/ 184 w 379"/>
                  <a:gd name="T19" fmla="*/ 290 h 304"/>
                  <a:gd name="T20" fmla="*/ 249 w 379"/>
                  <a:gd name="T21" fmla="*/ 304 h 304"/>
                  <a:gd name="T22" fmla="*/ 304 w 379"/>
                  <a:gd name="T23" fmla="*/ 251 h 304"/>
                  <a:gd name="T24" fmla="*/ 355 w 379"/>
                  <a:gd name="T25" fmla="*/ 207 h 304"/>
                  <a:gd name="T26" fmla="*/ 316 w 379"/>
                  <a:gd name="T27" fmla="*/ 227 h 304"/>
                  <a:gd name="T28" fmla="*/ 350 w 379"/>
                  <a:gd name="T29" fmla="*/ 212 h 304"/>
                  <a:gd name="T30" fmla="*/ 373 w 379"/>
                  <a:gd name="T31" fmla="*/ 196 h 304"/>
                  <a:gd name="T32" fmla="*/ 375 w 379"/>
                  <a:gd name="T33" fmla="*/ 177 h 304"/>
                  <a:gd name="T34" fmla="*/ 377 w 379"/>
                  <a:gd name="T35" fmla="*/ 173 h 304"/>
                  <a:gd name="T36" fmla="*/ 43 w 379"/>
                  <a:gd name="T37" fmla="*/ 140 h 304"/>
                  <a:gd name="T38" fmla="*/ 21 w 379"/>
                  <a:gd name="T39" fmla="*/ 156 h 304"/>
                  <a:gd name="T40" fmla="*/ 0 w 379"/>
                  <a:gd name="T41" fmla="*/ 206 h 304"/>
                  <a:gd name="T42" fmla="*/ 21 w 379"/>
                  <a:gd name="T43" fmla="*/ 156 h 304"/>
                  <a:gd name="T44" fmla="*/ 43 w 379"/>
                  <a:gd name="T45" fmla="*/ 140 h 304"/>
                  <a:gd name="T46" fmla="*/ 108 w 379"/>
                  <a:gd name="T47" fmla="*/ 94 h 304"/>
                  <a:gd name="T48" fmla="*/ 101 w 379"/>
                  <a:gd name="T49" fmla="*/ 101 h 304"/>
                  <a:gd name="T50" fmla="*/ 101 w 379"/>
                  <a:gd name="T51" fmla="*/ 101 h 304"/>
                  <a:gd name="T52" fmla="*/ 108 w 379"/>
                  <a:gd name="T53" fmla="*/ 94 h 304"/>
                  <a:gd name="T54" fmla="*/ 137 w 379"/>
                  <a:gd name="T55" fmla="*/ 73 h 304"/>
                  <a:gd name="T56" fmla="*/ 135 w 379"/>
                  <a:gd name="T57" fmla="*/ 74 h 304"/>
                  <a:gd name="T58" fmla="*/ 140 w 379"/>
                  <a:gd name="T59" fmla="*/ 72 h 304"/>
                  <a:gd name="T60" fmla="*/ 216 w 379"/>
                  <a:gd name="T61" fmla="*/ 31 h 304"/>
                  <a:gd name="T62" fmla="*/ 213 w 379"/>
                  <a:gd name="T63" fmla="*/ 39 h 304"/>
                  <a:gd name="T64" fmla="*/ 217 w 379"/>
                  <a:gd name="T65" fmla="*/ 31 h 304"/>
                  <a:gd name="T66" fmla="*/ 239 w 379"/>
                  <a:gd name="T67" fmla="*/ 1 h 304"/>
                  <a:gd name="T68" fmla="*/ 240 w 379"/>
                  <a:gd name="T69" fmla="*/ 1 h 304"/>
                  <a:gd name="T70" fmla="*/ 241 w 379"/>
                  <a:gd name="T7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9" h="304">
                    <a:moveTo>
                      <a:pt x="304" y="251"/>
                    </a:moveTo>
                    <a:cubicBezTo>
                      <a:pt x="253" y="299"/>
                      <a:pt x="253" y="299"/>
                      <a:pt x="253" y="299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187" y="285"/>
                      <a:pt x="187" y="285"/>
                      <a:pt x="187" y="285"/>
                    </a:cubicBezTo>
                    <a:cubicBezTo>
                      <a:pt x="134" y="264"/>
                      <a:pt x="134" y="264"/>
                      <a:pt x="134" y="264"/>
                    </a:cubicBezTo>
                    <a:cubicBezTo>
                      <a:pt x="113" y="255"/>
                      <a:pt x="113" y="255"/>
                      <a:pt x="113" y="255"/>
                    </a:cubicBezTo>
                    <a:cubicBezTo>
                      <a:pt x="112" y="254"/>
                      <a:pt x="111" y="254"/>
                      <a:pt x="110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3" y="254"/>
                      <a:pt x="82" y="255"/>
                      <a:pt x="80" y="255"/>
                    </a:cubicBezTo>
                    <a:cubicBezTo>
                      <a:pt x="62" y="265"/>
                      <a:pt x="62" y="265"/>
                      <a:pt x="62" y="265"/>
                    </a:cubicBezTo>
                    <a:cubicBezTo>
                      <a:pt x="60" y="266"/>
                      <a:pt x="58" y="268"/>
                      <a:pt x="58" y="270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0"/>
                      <a:pt x="59" y="270"/>
                      <a:pt x="60" y="269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80" y="261"/>
                      <a:pt x="81" y="260"/>
                      <a:pt x="82" y="260"/>
                    </a:cubicBezTo>
                    <a:cubicBezTo>
                      <a:pt x="107" y="260"/>
                      <a:pt x="107" y="260"/>
                      <a:pt x="107" y="260"/>
                    </a:cubicBezTo>
                    <a:cubicBezTo>
                      <a:pt x="108" y="260"/>
                      <a:pt x="109" y="260"/>
                      <a:pt x="110" y="261"/>
                    </a:cubicBezTo>
                    <a:cubicBezTo>
                      <a:pt x="131" y="269"/>
                      <a:pt x="131" y="269"/>
                      <a:pt x="131" y="269"/>
                    </a:cubicBezTo>
                    <a:cubicBezTo>
                      <a:pt x="131" y="269"/>
                      <a:pt x="131" y="269"/>
                      <a:pt x="131" y="269"/>
                    </a:cubicBezTo>
                    <a:cubicBezTo>
                      <a:pt x="184" y="290"/>
                      <a:pt x="184" y="290"/>
                      <a:pt x="184" y="290"/>
                    </a:cubicBezTo>
                    <a:cubicBezTo>
                      <a:pt x="201" y="296"/>
                      <a:pt x="201" y="296"/>
                      <a:pt x="201" y="296"/>
                    </a:cubicBezTo>
                    <a:cubicBezTo>
                      <a:pt x="249" y="304"/>
                      <a:pt x="249" y="304"/>
                      <a:pt x="249" y="304"/>
                    </a:cubicBezTo>
                    <a:cubicBezTo>
                      <a:pt x="304" y="253"/>
                      <a:pt x="304" y="253"/>
                      <a:pt x="304" y="253"/>
                    </a:cubicBezTo>
                    <a:cubicBezTo>
                      <a:pt x="304" y="251"/>
                      <a:pt x="304" y="251"/>
                      <a:pt x="304" y="251"/>
                    </a:cubicBezTo>
                    <a:moveTo>
                      <a:pt x="373" y="196"/>
                    </a:moveTo>
                    <a:cubicBezTo>
                      <a:pt x="355" y="207"/>
                      <a:pt x="355" y="207"/>
                      <a:pt x="355" y="207"/>
                    </a:cubicBezTo>
                    <a:cubicBezTo>
                      <a:pt x="321" y="221"/>
                      <a:pt x="321" y="221"/>
                      <a:pt x="321" y="221"/>
                    </a:cubicBezTo>
                    <a:cubicBezTo>
                      <a:pt x="318" y="222"/>
                      <a:pt x="316" y="224"/>
                      <a:pt x="316" y="227"/>
                    </a:cubicBezTo>
                    <a:cubicBezTo>
                      <a:pt x="316" y="227"/>
                      <a:pt x="316" y="227"/>
                      <a:pt x="316" y="226"/>
                    </a:cubicBezTo>
                    <a:cubicBezTo>
                      <a:pt x="350" y="212"/>
                      <a:pt x="350" y="212"/>
                      <a:pt x="350" y="212"/>
                    </a:cubicBezTo>
                    <a:cubicBezTo>
                      <a:pt x="373" y="199"/>
                      <a:pt x="373" y="199"/>
                      <a:pt x="373" y="199"/>
                    </a:cubicBezTo>
                    <a:cubicBezTo>
                      <a:pt x="373" y="196"/>
                      <a:pt x="373" y="196"/>
                      <a:pt x="373" y="196"/>
                    </a:cubicBezTo>
                    <a:moveTo>
                      <a:pt x="377" y="173"/>
                    </a:moveTo>
                    <a:cubicBezTo>
                      <a:pt x="376" y="174"/>
                      <a:pt x="375" y="175"/>
                      <a:pt x="375" y="177"/>
                    </a:cubicBezTo>
                    <a:cubicBezTo>
                      <a:pt x="379" y="173"/>
                      <a:pt x="379" y="173"/>
                      <a:pt x="379" y="173"/>
                    </a:cubicBezTo>
                    <a:cubicBezTo>
                      <a:pt x="377" y="173"/>
                      <a:pt x="377" y="173"/>
                      <a:pt x="377" y="173"/>
                    </a:cubicBezTo>
                    <a:cubicBezTo>
                      <a:pt x="377" y="173"/>
                      <a:pt x="377" y="173"/>
                      <a:pt x="377" y="173"/>
                    </a:cubicBezTo>
                    <a:moveTo>
                      <a:pt x="43" y="140"/>
                    </a:moveTo>
                    <a:cubicBezTo>
                      <a:pt x="43" y="140"/>
                      <a:pt x="43" y="140"/>
                      <a:pt x="43" y="140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40"/>
                      <a:pt x="43" y="140"/>
                      <a:pt x="43" y="140"/>
                    </a:cubicBezTo>
                    <a:moveTo>
                      <a:pt x="108" y="94"/>
                    </a:moveTo>
                    <a:cubicBezTo>
                      <a:pt x="108" y="94"/>
                      <a:pt x="108" y="94"/>
                      <a:pt x="108" y="94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8" y="94"/>
                      <a:pt x="108" y="94"/>
                      <a:pt x="108" y="94"/>
                    </a:cubicBezTo>
                    <a:moveTo>
                      <a:pt x="140" y="72"/>
                    </a:move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74"/>
                      <a:pt x="135" y="74"/>
                      <a:pt x="134" y="74"/>
                    </a:cubicBezTo>
                    <a:cubicBezTo>
                      <a:pt x="134" y="74"/>
                      <a:pt x="135" y="74"/>
                      <a:pt x="135" y="74"/>
                    </a:cubicBezTo>
                    <a:cubicBezTo>
                      <a:pt x="136" y="74"/>
                      <a:pt x="138" y="73"/>
                      <a:pt x="139" y="73"/>
                    </a:cubicBezTo>
                    <a:cubicBezTo>
                      <a:pt x="140" y="72"/>
                      <a:pt x="140" y="72"/>
                      <a:pt x="140" y="72"/>
                    </a:cubicBezTo>
                    <a:moveTo>
                      <a:pt x="217" y="31"/>
                    </a:moveTo>
                    <a:cubicBezTo>
                      <a:pt x="216" y="31"/>
                      <a:pt x="216" y="31"/>
                      <a:pt x="216" y="31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15" y="37"/>
                      <a:pt x="214" y="38"/>
                      <a:pt x="213" y="39"/>
                    </a:cubicBezTo>
                    <a:cubicBezTo>
                      <a:pt x="215" y="38"/>
                      <a:pt x="216" y="36"/>
                      <a:pt x="216" y="33"/>
                    </a:cubicBezTo>
                    <a:cubicBezTo>
                      <a:pt x="217" y="31"/>
                      <a:pt x="217" y="31"/>
                      <a:pt x="217" y="31"/>
                    </a:cubicBezTo>
                    <a:moveTo>
                      <a:pt x="241" y="0"/>
                    </a:moveTo>
                    <a:cubicBezTo>
                      <a:pt x="239" y="1"/>
                      <a:pt x="239" y="1"/>
                      <a:pt x="239" y="1"/>
                    </a:cubicBezTo>
                    <a:cubicBezTo>
                      <a:pt x="233" y="14"/>
                      <a:pt x="233" y="14"/>
                      <a:pt x="233" y="14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25" name="Picture 2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" y="2799"/>
                <a:ext cx="382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6" name="Freeform 26"/>
              <p:cNvSpPr>
                <a:spLocks noEditPoints="1"/>
              </p:cNvSpPr>
              <p:nvPr/>
            </p:nvSpPr>
            <p:spPr bwMode="auto">
              <a:xfrm>
                <a:off x="2705" y="2799"/>
                <a:ext cx="387" cy="357"/>
              </a:xfrm>
              <a:custGeom>
                <a:avLst/>
                <a:gdLst>
                  <a:gd name="T0" fmla="*/ 592 w 791"/>
                  <a:gd name="T1" fmla="*/ 706 h 756"/>
                  <a:gd name="T2" fmla="*/ 592 w 791"/>
                  <a:gd name="T3" fmla="*/ 706 h 756"/>
                  <a:gd name="T4" fmla="*/ 316 w 791"/>
                  <a:gd name="T5" fmla="*/ 688 h 756"/>
                  <a:gd name="T6" fmla="*/ 339 w 791"/>
                  <a:gd name="T7" fmla="*/ 696 h 756"/>
                  <a:gd name="T8" fmla="*/ 407 w 791"/>
                  <a:gd name="T9" fmla="*/ 703 h 756"/>
                  <a:gd name="T10" fmla="*/ 419 w 791"/>
                  <a:gd name="T11" fmla="*/ 744 h 756"/>
                  <a:gd name="T12" fmla="*/ 479 w 791"/>
                  <a:gd name="T13" fmla="*/ 753 h 756"/>
                  <a:gd name="T14" fmla="*/ 537 w 791"/>
                  <a:gd name="T15" fmla="*/ 753 h 756"/>
                  <a:gd name="T16" fmla="*/ 519 w 791"/>
                  <a:gd name="T17" fmla="*/ 747 h 756"/>
                  <a:gd name="T18" fmla="*/ 456 w 791"/>
                  <a:gd name="T19" fmla="*/ 752 h 756"/>
                  <a:gd name="T20" fmla="*/ 417 w 791"/>
                  <a:gd name="T21" fmla="*/ 735 h 756"/>
                  <a:gd name="T22" fmla="*/ 605 w 791"/>
                  <a:gd name="T23" fmla="*/ 688 h 756"/>
                  <a:gd name="T24" fmla="*/ 138 w 791"/>
                  <a:gd name="T25" fmla="*/ 605 h 756"/>
                  <a:gd name="T26" fmla="*/ 163 w 791"/>
                  <a:gd name="T27" fmla="*/ 578 h 756"/>
                  <a:gd name="T28" fmla="*/ 182 w 791"/>
                  <a:gd name="T29" fmla="*/ 577 h 756"/>
                  <a:gd name="T30" fmla="*/ 254 w 791"/>
                  <a:gd name="T31" fmla="*/ 704 h 756"/>
                  <a:gd name="T32" fmla="*/ 302 w 791"/>
                  <a:gd name="T33" fmla="*/ 707 h 756"/>
                  <a:gd name="T34" fmla="*/ 237 w 791"/>
                  <a:gd name="T35" fmla="*/ 678 h 756"/>
                  <a:gd name="T36" fmla="*/ 175 w 791"/>
                  <a:gd name="T37" fmla="*/ 572 h 756"/>
                  <a:gd name="T38" fmla="*/ 94 w 791"/>
                  <a:gd name="T39" fmla="*/ 611 h 756"/>
                  <a:gd name="T40" fmla="*/ 125 w 791"/>
                  <a:gd name="T41" fmla="*/ 619 h 756"/>
                  <a:gd name="T42" fmla="*/ 63 w 791"/>
                  <a:gd name="T43" fmla="*/ 591 h 756"/>
                  <a:gd name="T44" fmla="*/ 18 w 791"/>
                  <a:gd name="T45" fmla="*/ 540 h 756"/>
                  <a:gd name="T46" fmla="*/ 26 w 791"/>
                  <a:gd name="T47" fmla="*/ 535 h 756"/>
                  <a:gd name="T48" fmla="*/ 15 w 791"/>
                  <a:gd name="T49" fmla="*/ 419 h 756"/>
                  <a:gd name="T50" fmla="*/ 29 w 791"/>
                  <a:gd name="T51" fmla="*/ 432 h 756"/>
                  <a:gd name="T52" fmla="*/ 511 w 791"/>
                  <a:gd name="T53" fmla="*/ 95 h 756"/>
                  <a:gd name="T54" fmla="*/ 611 w 791"/>
                  <a:gd name="T55" fmla="*/ 92 h 756"/>
                  <a:gd name="T56" fmla="*/ 735 w 791"/>
                  <a:gd name="T57" fmla="*/ 149 h 756"/>
                  <a:gd name="T58" fmla="*/ 762 w 791"/>
                  <a:gd name="T59" fmla="*/ 216 h 756"/>
                  <a:gd name="T60" fmla="*/ 723 w 791"/>
                  <a:gd name="T61" fmla="*/ 241 h 756"/>
                  <a:gd name="T62" fmla="*/ 671 w 791"/>
                  <a:gd name="T63" fmla="*/ 247 h 756"/>
                  <a:gd name="T64" fmla="*/ 640 w 791"/>
                  <a:gd name="T65" fmla="*/ 331 h 756"/>
                  <a:gd name="T66" fmla="*/ 583 w 791"/>
                  <a:gd name="T67" fmla="*/ 310 h 756"/>
                  <a:gd name="T68" fmla="*/ 541 w 791"/>
                  <a:gd name="T69" fmla="*/ 340 h 756"/>
                  <a:gd name="T70" fmla="*/ 490 w 791"/>
                  <a:gd name="T71" fmla="*/ 378 h 756"/>
                  <a:gd name="T72" fmla="*/ 516 w 791"/>
                  <a:gd name="T73" fmla="*/ 548 h 756"/>
                  <a:gd name="T74" fmla="*/ 574 w 791"/>
                  <a:gd name="T75" fmla="*/ 616 h 756"/>
                  <a:gd name="T76" fmla="*/ 621 w 791"/>
                  <a:gd name="T77" fmla="*/ 657 h 756"/>
                  <a:gd name="T78" fmla="*/ 593 w 791"/>
                  <a:gd name="T79" fmla="*/ 613 h 756"/>
                  <a:gd name="T80" fmla="*/ 542 w 791"/>
                  <a:gd name="T81" fmla="*/ 556 h 756"/>
                  <a:gd name="T82" fmla="*/ 504 w 791"/>
                  <a:gd name="T83" fmla="*/ 412 h 756"/>
                  <a:gd name="T84" fmla="*/ 530 w 791"/>
                  <a:gd name="T85" fmla="*/ 356 h 756"/>
                  <a:gd name="T86" fmla="*/ 579 w 791"/>
                  <a:gd name="T87" fmla="*/ 355 h 756"/>
                  <a:gd name="T88" fmla="*/ 625 w 791"/>
                  <a:gd name="T89" fmla="*/ 343 h 756"/>
                  <a:gd name="T90" fmla="*/ 665 w 791"/>
                  <a:gd name="T91" fmla="*/ 335 h 756"/>
                  <a:gd name="T92" fmla="*/ 668 w 791"/>
                  <a:gd name="T93" fmla="*/ 330 h 756"/>
                  <a:gd name="T94" fmla="*/ 669 w 791"/>
                  <a:gd name="T95" fmla="*/ 328 h 756"/>
                  <a:gd name="T96" fmla="*/ 688 w 791"/>
                  <a:gd name="T97" fmla="*/ 253 h 756"/>
                  <a:gd name="T98" fmla="*/ 737 w 791"/>
                  <a:gd name="T99" fmla="*/ 271 h 756"/>
                  <a:gd name="T100" fmla="*/ 791 w 791"/>
                  <a:gd name="T101" fmla="*/ 207 h 756"/>
                  <a:gd name="T102" fmla="*/ 757 w 791"/>
                  <a:gd name="T103" fmla="*/ 149 h 756"/>
                  <a:gd name="T104" fmla="*/ 678 w 791"/>
                  <a:gd name="T105" fmla="*/ 138 h 756"/>
                  <a:gd name="T106" fmla="*/ 553 w 791"/>
                  <a:gd name="T107" fmla="*/ 74 h 756"/>
                  <a:gd name="T108" fmla="*/ 193 w 791"/>
                  <a:gd name="T109" fmla="*/ 4 h 756"/>
                  <a:gd name="T110" fmla="*/ 319 w 791"/>
                  <a:gd name="T111" fmla="*/ 43 h 756"/>
                  <a:gd name="T112" fmla="*/ 396 w 791"/>
                  <a:gd name="T113" fmla="*/ 99 h 756"/>
                  <a:gd name="T114" fmla="*/ 468 w 791"/>
                  <a:gd name="T115" fmla="*/ 139 h 756"/>
                  <a:gd name="T116" fmla="*/ 449 w 791"/>
                  <a:gd name="T117" fmla="*/ 131 h 756"/>
                  <a:gd name="T118" fmla="*/ 364 w 791"/>
                  <a:gd name="T119" fmla="*/ 74 h 756"/>
                  <a:gd name="T120" fmla="*/ 248 w 791"/>
                  <a:gd name="T121" fmla="*/ 27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1" h="756">
                    <a:moveTo>
                      <a:pt x="405" y="752"/>
                    </a:moveTo>
                    <a:cubicBezTo>
                      <a:pt x="403" y="753"/>
                      <a:pt x="403" y="753"/>
                      <a:pt x="403" y="753"/>
                    </a:cubicBezTo>
                    <a:cubicBezTo>
                      <a:pt x="403" y="753"/>
                      <a:pt x="403" y="753"/>
                      <a:pt x="403" y="753"/>
                    </a:cubicBezTo>
                    <a:cubicBezTo>
                      <a:pt x="403" y="753"/>
                      <a:pt x="403" y="753"/>
                      <a:pt x="403" y="753"/>
                    </a:cubicBezTo>
                    <a:cubicBezTo>
                      <a:pt x="402" y="754"/>
                      <a:pt x="402" y="754"/>
                      <a:pt x="402" y="754"/>
                    </a:cubicBezTo>
                    <a:cubicBezTo>
                      <a:pt x="402" y="754"/>
                      <a:pt x="402" y="754"/>
                      <a:pt x="402" y="754"/>
                    </a:cubicBezTo>
                    <a:cubicBezTo>
                      <a:pt x="405" y="752"/>
                      <a:pt x="405" y="752"/>
                      <a:pt x="405" y="752"/>
                    </a:cubicBezTo>
                    <a:moveTo>
                      <a:pt x="592" y="706"/>
                    </a:moveTo>
                    <a:cubicBezTo>
                      <a:pt x="586" y="714"/>
                      <a:pt x="586" y="714"/>
                      <a:pt x="586" y="714"/>
                    </a:cubicBezTo>
                    <a:cubicBezTo>
                      <a:pt x="586" y="715"/>
                      <a:pt x="586" y="715"/>
                      <a:pt x="586" y="715"/>
                    </a:cubicBezTo>
                    <a:cubicBezTo>
                      <a:pt x="570" y="739"/>
                      <a:pt x="570" y="739"/>
                      <a:pt x="570" y="739"/>
                    </a:cubicBezTo>
                    <a:cubicBezTo>
                      <a:pt x="561" y="746"/>
                      <a:pt x="561" y="746"/>
                      <a:pt x="561" y="746"/>
                    </a:cubicBezTo>
                    <a:cubicBezTo>
                      <a:pt x="569" y="741"/>
                      <a:pt x="569" y="741"/>
                      <a:pt x="569" y="741"/>
                    </a:cubicBezTo>
                    <a:cubicBezTo>
                      <a:pt x="585" y="717"/>
                      <a:pt x="585" y="717"/>
                      <a:pt x="585" y="717"/>
                    </a:cubicBezTo>
                    <a:cubicBezTo>
                      <a:pt x="585" y="717"/>
                      <a:pt x="585" y="717"/>
                      <a:pt x="585" y="717"/>
                    </a:cubicBezTo>
                    <a:cubicBezTo>
                      <a:pt x="592" y="706"/>
                      <a:pt x="592" y="706"/>
                      <a:pt x="592" y="706"/>
                    </a:cubicBezTo>
                    <a:moveTo>
                      <a:pt x="374" y="688"/>
                    </a:moveTo>
                    <a:cubicBezTo>
                      <a:pt x="373" y="688"/>
                      <a:pt x="372" y="688"/>
                      <a:pt x="372" y="688"/>
                    </a:cubicBezTo>
                    <a:cubicBezTo>
                      <a:pt x="355" y="692"/>
                      <a:pt x="355" y="692"/>
                      <a:pt x="355" y="692"/>
                    </a:cubicBezTo>
                    <a:cubicBezTo>
                      <a:pt x="345" y="692"/>
                      <a:pt x="345" y="692"/>
                      <a:pt x="345" y="692"/>
                    </a:cubicBezTo>
                    <a:cubicBezTo>
                      <a:pt x="343" y="692"/>
                      <a:pt x="341" y="693"/>
                      <a:pt x="340" y="694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20" y="689"/>
                      <a:pt x="320" y="689"/>
                      <a:pt x="320" y="689"/>
                    </a:cubicBezTo>
                    <a:cubicBezTo>
                      <a:pt x="319" y="688"/>
                      <a:pt x="317" y="688"/>
                      <a:pt x="316" y="688"/>
                    </a:cubicBezTo>
                    <a:cubicBezTo>
                      <a:pt x="315" y="688"/>
                      <a:pt x="314" y="688"/>
                      <a:pt x="313" y="688"/>
                    </a:cubicBezTo>
                    <a:cubicBezTo>
                      <a:pt x="310" y="689"/>
                      <a:pt x="309" y="691"/>
                      <a:pt x="308" y="693"/>
                    </a:cubicBezTo>
                    <a:cubicBezTo>
                      <a:pt x="307" y="694"/>
                      <a:pt x="307" y="694"/>
                      <a:pt x="307" y="694"/>
                    </a:cubicBezTo>
                    <a:cubicBezTo>
                      <a:pt x="308" y="692"/>
                      <a:pt x="310" y="691"/>
                      <a:pt x="312" y="690"/>
                    </a:cubicBezTo>
                    <a:cubicBezTo>
                      <a:pt x="313" y="690"/>
                      <a:pt x="314" y="690"/>
                      <a:pt x="315" y="690"/>
                    </a:cubicBezTo>
                    <a:cubicBezTo>
                      <a:pt x="316" y="690"/>
                      <a:pt x="318" y="690"/>
                      <a:pt x="319" y="691"/>
                    </a:cubicBezTo>
                    <a:cubicBezTo>
                      <a:pt x="335" y="699"/>
                      <a:pt x="335" y="699"/>
                      <a:pt x="335" y="699"/>
                    </a:cubicBezTo>
                    <a:cubicBezTo>
                      <a:pt x="339" y="696"/>
                      <a:pt x="339" y="696"/>
                      <a:pt x="339" y="696"/>
                    </a:cubicBezTo>
                    <a:cubicBezTo>
                      <a:pt x="340" y="695"/>
                      <a:pt x="342" y="694"/>
                      <a:pt x="344" y="694"/>
                    </a:cubicBezTo>
                    <a:cubicBezTo>
                      <a:pt x="353" y="694"/>
                      <a:pt x="353" y="694"/>
                      <a:pt x="353" y="694"/>
                    </a:cubicBezTo>
                    <a:cubicBezTo>
                      <a:pt x="371" y="690"/>
                      <a:pt x="371" y="690"/>
                      <a:pt x="371" y="690"/>
                    </a:cubicBezTo>
                    <a:cubicBezTo>
                      <a:pt x="371" y="690"/>
                      <a:pt x="372" y="690"/>
                      <a:pt x="373" y="690"/>
                    </a:cubicBezTo>
                    <a:cubicBezTo>
                      <a:pt x="373" y="690"/>
                      <a:pt x="374" y="690"/>
                      <a:pt x="374" y="690"/>
                    </a:cubicBezTo>
                    <a:cubicBezTo>
                      <a:pt x="395" y="694"/>
                      <a:pt x="395" y="694"/>
                      <a:pt x="395" y="694"/>
                    </a:cubicBezTo>
                    <a:cubicBezTo>
                      <a:pt x="397" y="694"/>
                      <a:pt x="398" y="695"/>
                      <a:pt x="400" y="696"/>
                    </a:cubicBezTo>
                    <a:cubicBezTo>
                      <a:pt x="407" y="703"/>
                      <a:pt x="407" y="703"/>
                      <a:pt x="407" y="703"/>
                    </a:cubicBezTo>
                    <a:cubicBezTo>
                      <a:pt x="408" y="704"/>
                      <a:pt x="409" y="705"/>
                      <a:pt x="410" y="707"/>
                    </a:cubicBezTo>
                    <a:cubicBezTo>
                      <a:pt x="416" y="730"/>
                      <a:pt x="416" y="730"/>
                      <a:pt x="416" y="730"/>
                    </a:cubicBezTo>
                    <a:cubicBezTo>
                      <a:pt x="417" y="733"/>
                      <a:pt x="416" y="735"/>
                      <a:pt x="415" y="737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09" y="748"/>
                      <a:pt x="408" y="749"/>
                      <a:pt x="408" y="749"/>
                    </a:cubicBezTo>
                    <a:cubicBezTo>
                      <a:pt x="412" y="746"/>
                      <a:pt x="412" y="746"/>
                      <a:pt x="412" y="746"/>
                    </a:cubicBezTo>
                    <a:cubicBezTo>
                      <a:pt x="414" y="745"/>
                      <a:pt x="416" y="744"/>
                      <a:pt x="418" y="744"/>
                    </a:cubicBezTo>
                    <a:cubicBezTo>
                      <a:pt x="418" y="744"/>
                      <a:pt x="418" y="744"/>
                      <a:pt x="419" y="744"/>
                    </a:cubicBezTo>
                    <a:cubicBezTo>
                      <a:pt x="448" y="749"/>
                      <a:pt x="448" y="749"/>
                      <a:pt x="448" y="749"/>
                    </a:cubicBezTo>
                    <a:cubicBezTo>
                      <a:pt x="451" y="749"/>
                      <a:pt x="453" y="750"/>
                      <a:pt x="454" y="752"/>
                    </a:cubicBezTo>
                    <a:cubicBezTo>
                      <a:pt x="455" y="753"/>
                      <a:pt x="455" y="753"/>
                      <a:pt x="455" y="753"/>
                    </a:cubicBezTo>
                    <a:cubicBezTo>
                      <a:pt x="456" y="753"/>
                      <a:pt x="456" y="753"/>
                      <a:pt x="456" y="753"/>
                    </a:cubicBezTo>
                    <a:cubicBezTo>
                      <a:pt x="457" y="753"/>
                      <a:pt x="458" y="753"/>
                      <a:pt x="459" y="753"/>
                    </a:cubicBezTo>
                    <a:cubicBezTo>
                      <a:pt x="469" y="756"/>
                      <a:pt x="469" y="756"/>
                      <a:pt x="469" y="756"/>
                    </a:cubicBezTo>
                    <a:cubicBezTo>
                      <a:pt x="476" y="753"/>
                      <a:pt x="476" y="753"/>
                      <a:pt x="476" y="753"/>
                    </a:cubicBezTo>
                    <a:cubicBezTo>
                      <a:pt x="477" y="753"/>
                      <a:pt x="478" y="753"/>
                      <a:pt x="479" y="753"/>
                    </a:cubicBezTo>
                    <a:cubicBezTo>
                      <a:pt x="502" y="753"/>
                      <a:pt x="502" y="753"/>
                      <a:pt x="502" y="753"/>
                    </a:cubicBezTo>
                    <a:cubicBezTo>
                      <a:pt x="516" y="749"/>
                      <a:pt x="516" y="749"/>
                      <a:pt x="516" y="749"/>
                    </a:cubicBezTo>
                    <a:cubicBezTo>
                      <a:pt x="516" y="749"/>
                      <a:pt x="517" y="748"/>
                      <a:pt x="518" y="748"/>
                    </a:cubicBezTo>
                    <a:cubicBezTo>
                      <a:pt x="520" y="748"/>
                      <a:pt x="522" y="749"/>
                      <a:pt x="523" y="750"/>
                    </a:cubicBezTo>
                    <a:cubicBezTo>
                      <a:pt x="530" y="754"/>
                      <a:pt x="530" y="754"/>
                      <a:pt x="530" y="754"/>
                    </a:cubicBezTo>
                    <a:cubicBezTo>
                      <a:pt x="530" y="754"/>
                      <a:pt x="530" y="755"/>
                      <a:pt x="531" y="755"/>
                    </a:cubicBezTo>
                    <a:cubicBezTo>
                      <a:pt x="536" y="753"/>
                      <a:pt x="536" y="753"/>
                      <a:pt x="536" y="753"/>
                    </a:cubicBezTo>
                    <a:cubicBezTo>
                      <a:pt x="536" y="753"/>
                      <a:pt x="537" y="753"/>
                      <a:pt x="537" y="753"/>
                    </a:cubicBezTo>
                    <a:cubicBezTo>
                      <a:pt x="557" y="749"/>
                      <a:pt x="557" y="749"/>
                      <a:pt x="557" y="749"/>
                    </a:cubicBezTo>
                    <a:cubicBezTo>
                      <a:pt x="559" y="748"/>
                      <a:pt x="559" y="748"/>
                      <a:pt x="559" y="748"/>
                    </a:cubicBezTo>
                    <a:cubicBezTo>
                      <a:pt x="538" y="752"/>
                      <a:pt x="538" y="752"/>
                      <a:pt x="538" y="752"/>
                    </a:cubicBezTo>
                    <a:cubicBezTo>
                      <a:pt x="538" y="752"/>
                      <a:pt x="537" y="752"/>
                      <a:pt x="537" y="752"/>
                    </a:cubicBezTo>
                    <a:cubicBezTo>
                      <a:pt x="532" y="754"/>
                      <a:pt x="532" y="754"/>
                      <a:pt x="532" y="754"/>
                    </a:cubicBezTo>
                    <a:cubicBezTo>
                      <a:pt x="531" y="754"/>
                      <a:pt x="531" y="753"/>
                      <a:pt x="531" y="753"/>
                    </a:cubicBezTo>
                    <a:cubicBezTo>
                      <a:pt x="524" y="749"/>
                      <a:pt x="524" y="749"/>
                      <a:pt x="524" y="749"/>
                    </a:cubicBezTo>
                    <a:cubicBezTo>
                      <a:pt x="523" y="748"/>
                      <a:pt x="521" y="747"/>
                      <a:pt x="519" y="747"/>
                    </a:cubicBezTo>
                    <a:cubicBezTo>
                      <a:pt x="518" y="747"/>
                      <a:pt x="517" y="748"/>
                      <a:pt x="516" y="748"/>
                    </a:cubicBezTo>
                    <a:cubicBezTo>
                      <a:pt x="504" y="752"/>
                      <a:pt x="504" y="752"/>
                      <a:pt x="504" y="752"/>
                    </a:cubicBezTo>
                    <a:cubicBezTo>
                      <a:pt x="480" y="752"/>
                      <a:pt x="480" y="752"/>
                      <a:pt x="480" y="752"/>
                    </a:cubicBezTo>
                    <a:cubicBezTo>
                      <a:pt x="479" y="752"/>
                      <a:pt x="478" y="752"/>
                      <a:pt x="477" y="752"/>
                    </a:cubicBezTo>
                    <a:cubicBezTo>
                      <a:pt x="470" y="755"/>
                      <a:pt x="470" y="755"/>
                      <a:pt x="470" y="755"/>
                    </a:cubicBezTo>
                    <a:cubicBezTo>
                      <a:pt x="462" y="752"/>
                      <a:pt x="462" y="752"/>
                      <a:pt x="462" y="752"/>
                    </a:cubicBezTo>
                    <a:cubicBezTo>
                      <a:pt x="461" y="752"/>
                      <a:pt x="460" y="752"/>
                      <a:pt x="458" y="752"/>
                    </a:cubicBezTo>
                    <a:cubicBezTo>
                      <a:pt x="456" y="752"/>
                      <a:pt x="456" y="752"/>
                      <a:pt x="456" y="752"/>
                    </a:cubicBezTo>
                    <a:cubicBezTo>
                      <a:pt x="454" y="750"/>
                      <a:pt x="454" y="750"/>
                      <a:pt x="454" y="750"/>
                    </a:cubicBezTo>
                    <a:cubicBezTo>
                      <a:pt x="453" y="749"/>
                      <a:pt x="451" y="748"/>
                      <a:pt x="450" y="748"/>
                    </a:cubicBezTo>
                    <a:cubicBezTo>
                      <a:pt x="420" y="742"/>
                      <a:pt x="420" y="742"/>
                      <a:pt x="420" y="742"/>
                    </a:cubicBezTo>
                    <a:cubicBezTo>
                      <a:pt x="420" y="742"/>
                      <a:pt x="419" y="742"/>
                      <a:pt x="419" y="742"/>
                    </a:cubicBezTo>
                    <a:cubicBezTo>
                      <a:pt x="416" y="742"/>
                      <a:pt x="414" y="743"/>
                      <a:pt x="413" y="744"/>
                    </a:cubicBezTo>
                    <a:cubicBezTo>
                      <a:pt x="411" y="746"/>
                      <a:pt x="411" y="746"/>
                      <a:pt x="411" y="746"/>
                    </a:cubicBezTo>
                    <a:cubicBezTo>
                      <a:pt x="411" y="746"/>
                      <a:pt x="411" y="746"/>
                      <a:pt x="411" y="746"/>
                    </a:cubicBezTo>
                    <a:cubicBezTo>
                      <a:pt x="417" y="735"/>
                      <a:pt x="417" y="735"/>
                      <a:pt x="417" y="735"/>
                    </a:cubicBezTo>
                    <a:cubicBezTo>
                      <a:pt x="419" y="733"/>
                      <a:pt x="419" y="731"/>
                      <a:pt x="418" y="728"/>
                    </a:cubicBezTo>
                    <a:cubicBezTo>
                      <a:pt x="412" y="705"/>
                      <a:pt x="412" y="705"/>
                      <a:pt x="412" y="705"/>
                    </a:cubicBezTo>
                    <a:cubicBezTo>
                      <a:pt x="411" y="703"/>
                      <a:pt x="410" y="701"/>
                      <a:pt x="409" y="700"/>
                    </a:cubicBezTo>
                    <a:cubicBezTo>
                      <a:pt x="400" y="694"/>
                      <a:pt x="400" y="694"/>
                      <a:pt x="400" y="694"/>
                    </a:cubicBezTo>
                    <a:cubicBezTo>
                      <a:pt x="399" y="693"/>
                      <a:pt x="398" y="692"/>
                      <a:pt x="396" y="692"/>
                    </a:cubicBezTo>
                    <a:cubicBezTo>
                      <a:pt x="375" y="688"/>
                      <a:pt x="375" y="688"/>
                      <a:pt x="375" y="688"/>
                    </a:cubicBezTo>
                    <a:cubicBezTo>
                      <a:pt x="375" y="688"/>
                      <a:pt x="374" y="688"/>
                      <a:pt x="374" y="688"/>
                    </a:cubicBezTo>
                    <a:moveTo>
                      <a:pt x="605" y="688"/>
                    </a:moveTo>
                    <a:cubicBezTo>
                      <a:pt x="603" y="688"/>
                      <a:pt x="603" y="688"/>
                      <a:pt x="603" y="688"/>
                    </a:cubicBezTo>
                    <a:cubicBezTo>
                      <a:pt x="601" y="689"/>
                      <a:pt x="600" y="690"/>
                      <a:pt x="599" y="692"/>
                    </a:cubicBezTo>
                    <a:cubicBezTo>
                      <a:pt x="599" y="691"/>
                      <a:pt x="600" y="691"/>
                      <a:pt x="601" y="690"/>
                    </a:cubicBezTo>
                    <a:cubicBezTo>
                      <a:pt x="605" y="689"/>
                      <a:pt x="605" y="689"/>
                      <a:pt x="605" y="689"/>
                    </a:cubicBezTo>
                    <a:cubicBezTo>
                      <a:pt x="605" y="688"/>
                      <a:pt x="605" y="688"/>
                      <a:pt x="605" y="688"/>
                    </a:cubicBezTo>
                    <a:moveTo>
                      <a:pt x="151" y="595"/>
                    </a:moveTo>
                    <a:cubicBezTo>
                      <a:pt x="145" y="597"/>
                      <a:pt x="145" y="597"/>
                      <a:pt x="145" y="597"/>
                    </a:cubicBezTo>
                    <a:cubicBezTo>
                      <a:pt x="141" y="598"/>
                      <a:pt x="139" y="601"/>
                      <a:pt x="138" y="605"/>
                    </a:cubicBezTo>
                    <a:cubicBezTo>
                      <a:pt x="138" y="609"/>
                      <a:pt x="138" y="609"/>
                      <a:pt x="138" y="609"/>
                    </a:cubicBezTo>
                    <a:cubicBezTo>
                      <a:pt x="138" y="606"/>
                      <a:pt x="138" y="606"/>
                      <a:pt x="138" y="606"/>
                    </a:cubicBezTo>
                    <a:cubicBezTo>
                      <a:pt x="139" y="603"/>
                      <a:pt x="141" y="600"/>
                      <a:pt x="144" y="599"/>
                    </a:cubicBezTo>
                    <a:cubicBezTo>
                      <a:pt x="151" y="597"/>
                      <a:pt x="151" y="597"/>
                      <a:pt x="151" y="597"/>
                    </a:cubicBezTo>
                    <a:cubicBezTo>
                      <a:pt x="151" y="595"/>
                      <a:pt x="151" y="595"/>
                      <a:pt x="151" y="595"/>
                    </a:cubicBezTo>
                    <a:moveTo>
                      <a:pt x="175" y="572"/>
                    </a:moveTo>
                    <a:cubicBezTo>
                      <a:pt x="173" y="572"/>
                      <a:pt x="171" y="572"/>
                      <a:pt x="169" y="573"/>
                    </a:cubicBezTo>
                    <a:cubicBezTo>
                      <a:pt x="163" y="578"/>
                      <a:pt x="163" y="578"/>
                      <a:pt x="163" y="578"/>
                    </a:cubicBezTo>
                    <a:cubicBezTo>
                      <a:pt x="162" y="578"/>
                      <a:pt x="162" y="578"/>
                      <a:pt x="162" y="578"/>
                    </a:cubicBezTo>
                    <a:cubicBezTo>
                      <a:pt x="158" y="578"/>
                      <a:pt x="155" y="580"/>
                      <a:pt x="153" y="584"/>
                    </a:cubicBezTo>
                    <a:cubicBezTo>
                      <a:pt x="155" y="581"/>
                      <a:pt x="158" y="580"/>
                      <a:pt x="161" y="580"/>
                    </a:cubicBezTo>
                    <a:cubicBezTo>
                      <a:pt x="162" y="580"/>
                      <a:pt x="162" y="580"/>
                      <a:pt x="162" y="580"/>
                    </a:cubicBezTo>
                    <a:cubicBezTo>
                      <a:pt x="168" y="575"/>
                      <a:pt x="168" y="575"/>
                      <a:pt x="168" y="575"/>
                    </a:cubicBezTo>
                    <a:cubicBezTo>
                      <a:pt x="169" y="573"/>
                      <a:pt x="171" y="573"/>
                      <a:pt x="174" y="573"/>
                    </a:cubicBezTo>
                    <a:cubicBezTo>
                      <a:pt x="176" y="573"/>
                      <a:pt x="178" y="573"/>
                      <a:pt x="180" y="575"/>
                    </a:cubicBezTo>
                    <a:cubicBezTo>
                      <a:pt x="182" y="577"/>
                      <a:pt x="182" y="577"/>
                      <a:pt x="182" y="577"/>
                    </a:cubicBezTo>
                    <a:cubicBezTo>
                      <a:pt x="200" y="588"/>
                      <a:pt x="200" y="588"/>
                      <a:pt x="200" y="588"/>
                    </a:cubicBezTo>
                    <a:cubicBezTo>
                      <a:pt x="203" y="586"/>
                      <a:pt x="203" y="586"/>
                      <a:pt x="203" y="586"/>
                    </a:cubicBezTo>
                    <a:cubicBezTo>
                      <a:pt x="204" y="585"/>
                      <a:pt x="206" y="584"/>
                      <a:pt x="208" y="584"/>
                    </a:cubicBezTo>
                    <a:cubicBezTo>
                      <a:pt x="219" y="584"/>
                      <a:pt x="219" y="584"/>
                      <a:pt x="219" y="584"/>
                    </a:cubicBezTo>
                    <a:cubicBezTo>
                      <a:pt x="224" y="584"/>
                      <a:pt x="228" y="588"/>
                      <a:pt x="228" y="592"/>
                    </a:cubicBezTo>
                    <a:cubicBezTo>
                      <a:pt x="236" y="679"/>
                      <a:pt x="236" y="679"/>
                      <a:pt x="236" y="679"/>
                    </a:cubicBezTo>
                    <a:cubicBezTo>
                      <a:pt x="241" y="697"/>
                      <a:pt x="241" y="697"/>
                      <a:pt x="241" y="697"/>
                    </a:cubicBezTo>
                    <a:cubicBezTo>
                      <a:pt x="254" y="704"/>
                      <a:pt x="254" y="704"/>
                      <a:pt x="254" y="704"/>
                    </a:cubicBezTo>
                    <a:cubicBezTo>
                      <a:pt x="255" y="704"/>
                      <a:pt x="255" y="704"/>
                      <a:pt x="255" y="704"/>
                    </a:cubicBezTo>
                    <a:cubicBezTo>
                      <a:pt x="262" y="701"/>
                      <a:pt x="262" y="701"/>
                      <a:pt x="262" y="701"/>
                    </a:cubicBezTo>
                    <a:cubicBezTo>
                      <a:pt x="263" y="701"/>
                      <a:pt x="264" y="700"/>
                      <a:pt x="266" y="700"/>
                    </a:cubicBezTo>
                    <a:cubicBezTo>
                      <a:pt x="268" y="700"/>
                      <a:pt x="269" y="701"/>
                      <a:pt x="271" y="702"/>
                    </a:cubicBezTo>
                    <a:cubicBezTo>
                      <a:pt x="273" y="703"/>
                      <a:pt x="275" y="706"/>
                      <a:pt x="275" y="709"/>
                    </a:cubicBezTo>
                    <a:cubicBezTo>
                      <a:pt x="301" y="709"/>
                      <a:pt x="301" y="709"/>
                      <a:pt x="301" y="709"/>
                    </a:cubicBezTo>
                    <a:cubicBezTo>
                      <a:pt x="301" y="708"/>
                      <a:pt x="301" y="708"/>
                      <a:pt x="301" y="708"/>
                    </a:cubicBezTo>
                    <a:cubicBezTo>
                      <a:pt x="302" y="707"/>
                      <a:pt x="302" y="707"/>
                      <a:pt x="302" y="707"/>
                    </a:cubicBezTo>
                    <a:cubicBezTo>
                      <a:pt x="276" y="707"/>
                      <a:pt x="276" y="707"/>
                      <a:pt x="276" y="707"/>
                    </a:cubicBezTo>
                    <a:cubicBezTo>
                      <a:pt x="276" y="704"/>
                      <a:pt x="274" y="701"/>
                      <a:pt x="272" y="700"/>
                    </a:cubicBezTo>
                    <a:cubicBezTo>
                      <a:pt x="270" y="699"/>
                      <a:pt x="269" y="698"/>
                      <a:pt x="267" y="698"/>
                    </a:cubicBezTo>
                    <a:cubicBezTo>
                      <a:pt x="265" y="698"/>
                      <a:pt x="264" y="699"/>
                      <a:pt x="263" y="699"/>
                    </a:cubicBezTo>
                    <a:cubicBezTo>
                      <a:pt x="256" y="702"/>
                      <a:pt x="256" y="702"/>
                      <a:pt x="256" y="702"/>
                    </a:cubicBezTo>
                    <a:cubicBezTo>
                      <a:pt x="255" y="702"/>
                      <a:pt x="255" y="702"/>
                      <a:pt x="255" y="702"/>
                    </a:cubicBezTo>
                    <a:cubicBezTo>
                      <a:pt x="242" y="695"/>
                      <a:pt x="242" y="695"/>
                      <a:pt x="242" y="695"/>
                    </a:cubicBezTo>
                    <a:cubicBezTo>
                      <a:pt x="237" y="678"/>
                      <a:pt x="237" y="678"/>
                      <a:pt x="237" y="678"/>
                    </a:cubicBezTo>
                    <a:cubicBezTo>
                      <a:pt x="229" y="590"/>
                      <a:pt x="229" y="590"/>
                      <a:pt x="229" y="590"/>
                    </a:cubicBezTo>
                    <a:cubicBezTo>
                      <a:pt x="229" y="586"/>
                      <a:pt x="225" y="582"/>
                      <a:pt x="220" y="582"/>
                    </a:cubicBezTo>
                    <a:cubicBezTo>
                      <a:pt x="209" y="582"/>
                      <a:pt x="209" y="582"/>
                      <a:pt x="209" y="582"/>
                    </a:cubicBezTo>
                    <a:cubicBezTo>
                      <a:pt x="207" y="582"/>
                      <a:pt x="205" y="583"/>
                      <a:pt x="204" y="584"/>
                    </a:cubicBezTo>
                    <a:cubicBezTo>
                      <a:pt x="201" y="586"/>
                      <a:pt x="201" y="586"/>
                      <a:pt x="201" y="586"/>
                    </a:cubicBezTo>
                    <a:cubicBezTo>
                      <a:pt x="182" y="575"/>
                      <a:pt x="182" y="575"/>
                      <a:pt x="182" y="575"/>
                    </a:cubicBezTo>
                    <a:cubicBezTo>
                      <a:pt x="181" y="574"/>
                      <a:pt x="181" y="574"/>
                      <a:pt x="181" y="574"/>
                    </a:cubicBezTo>
                    <a:cubicBezTo>
                      <a:pt x="180" y="572"/>
                      <a:pt x="177" y="572"/>
                      <a:pt x="175" y="572"/>
                    </a:cubicBezTo>
                    <a:moveTo>
                      <a:pt x="56" y="566"/>
                    </a:moveTo>
                    <a:cubicBezTo>
                      <a:pt x="56" y="567"/>
                      <a:pt x="56" y="567"/>
                      <a:pt x="56" y="567"/>
                    </a:cubicBezTo>
                    <a:cubicBezTo>
                      <a:pt x="59" y="570"/>
                      <a:pt x="59" y="570"/>
                      <a:pt x="59" y="570"/>
                    </a:cubicBezTo>
                    <a:cubicBezTo>
                      <a:pt x="62" y="572"/>
                      <a:pt x="64" y="575"/>
                      <a:pt x="64" y="579"/>
                    </a:cubicBezTo>
                    <a:cubicBezTo>
                      <a:pt x="62" y="593"/>
                      <a:pt x="62" y="593"/>
                      <a:pt x="62" y="593"/>
                    </a:cubicBezTo>
                    <a:cubicBezTo>
                      <a:pt x="66" y="605"/>
                      <a:pt x="66" y="605"/>
                      <a:pt x="66" y="605"/>
                    </a:cubicBezTo>
                    <a:cubicBezTo>
                      <a:pt x="89" y="609"/>
                      <a:pt x="89" y="609"/>
                      <a:pt x="89" y="609"/>
                    </a:cubicBezTo>
                    <a:cubicBezTo>
                      <a:pt x="91" y="610"/>
                      <a:pt x="92" y="610"/>
                      <a:pt x="94" y="611"/>
                    </a:cubicBezTo>
                    <a:cubicBezTo>
                      <a:pt x="102" y="618"/>
                      <a:pt x="102" y="618"/>
                      <a:pt x="102" y="618"/>
                    </a:cubicBezTo>
                    <a:cubicBezTo>
                      <a:pt x="106" y="618"/>
                      <a:pt x="106" y="618"/>
                      <a:pt x="106" y="618"/>
                    </a:cubicBezTo>
                    <a:cubicBezTo>
                      <a:pt x="106" y="618"/>
                      <a:pt x="107" y="618"/>
                      <a:pt x="107" y="618"/>
                    </a:cubicBezTo>
                    <a:cubicBezTo>
                      <a:pt x="121" y="620"/>
                      <a:pt x="121" y="620"/>
                      <a:pt x="121" y="620"/>
                    </a:cubicBezTo>
                    <a:cubicBezTo>
                      <a:pt x="124" y="620"/>
                      <a:pt x="124" y="620"/>
                      <a:pt x="124" y="620"/>
                    </a:cubicBezTo>
                    <a:cubicBezTo>
                      <a:pt x="137" y="613"/>
                      <a:pt x="137" y="613"/>
                      <a:pt x="137" y="613"/>
                    </a:cubicBezTo>
                    <a:cubicBezTo>
                      <a:pt x="137" y="611"/>
                      <a:pt x="137" y="611"/>
                      <a:pt x="137" y="611"/>
                    </a:cubicBezTo>
                    <a:cubicBezTo>
                      <a:pt x="125" y="619"/>
                      <a:pt x="125" y="619"/>
                      <a:pt x="125" y="619"/>
                    </a:cubicBezTo>
                    <a:cubicBezTo>
                      <a:pt x="122" y="619"/>
                      <a:pt x="122" y="619"/>
                      <a:pt x="122" y="619"/>
                    </a:cubicBezTo>
                    <a:cubicBezTo>
                      <a:pt x="108" y="617"/>
                      <a:pt x="108" y="617"/>
                      <a:pt x="108" y="617"/>
                    </a:cubicBezTo>
                    <a:cubicBezTo>
                      <a:pt x="108" y="617"/>
                      <a:pt x="107" y="617"/>
                      <a:pt x="107" y="617"/>
                    </a:cubicBezTo>
                    <a:cubicBezTo>
                      <a:pt x="102" y="617"/>
                      <a:pt x="102" y="617"/>
                      <a:pt x="102" y="617"/>
                    </a:cubicBezTo>
                    <a:cubicBezTo>
                      <a:pt x="95" y="610"/>
                      <a:pt x="95" y="610"/>
                      <a:pt x="95" y="610"/>
                    </a:cubicBezTo>
                    <a:cubicBezTo>
                      <a:pt x="94" y="608"/>
                      <a:pt x="92" y="608"/>
                      <a:pt x="90" y="607"/>
                    </a:cubicBezTo>
                    <a:cubicBezTo>
                      <a:pt x="67" y="603"/>
                      <a:pt x="67" y="603"/>
                      <a:pt x="67" y="603"/>
                    </a:cubicBezTo>
                    <a:cubicBezTo>
                      <a:pt x="63" y="591"/>
                      <a:pt x="63" y="591"/>
                      <a:pt x="63" y="591"/>
                    </a:cubicBezTo>
                    <a:cubicBezTo>
                      <a:pt x="65" y="578"/>
                      <a:pt x="65" y="578"/>
                      <a:pt x="65" y="578"/>
                    </a:cubicBezTo>
                    <a:cubicBezTo>
                      <a:pt x="65" y="574"/>
                      <a:pt x="63" y="571"/>
                      <a:pt x="60" y="569"/>
                    </a:cubicBezTo>
                    <a:cubicBezTo>
                      <a:pt x="56" y="566"/>
                      <a:pt x="56" y="566"/>
                      <a:pt x="56" y="566"/>
                    </a:cubicBezTo>
                    <a:moveTo>
                      <a:pt x="10" y="534"/>
                    </a:moveTo>
                    <a:cubicBezTo>
                      <a:pt x="9" y="534"/>
                      <a:pt x="9" y="534"/>
                      <a:pt x="9" y="534"/>
                    </a:cubicBezTo>
                    <a:cubicBezTo>
                      <a:pt x="9" y="535"/>
                      <a:pt x="9" y="535"/>
                      <a:pt x="9" y="535"/>
                    </a:cubicBezTo>
                    <a:cubicBezTo>
                      <a:pt x="9" y="535"/>
                      <a:pt x="9" y="535"/>
                      <a:pt x="9" y="535"/>
                    </a:cubicBezTo>
                    <a:cubicBezTo>
                      <a:pt x="13" y="535"/>
                      <a:pt x="16" y="537"/>
                      <a:pt x="18" y="540"/>
                    </a:cubicBezTo>
                    <a:cubicBezTo>
                      <a:pt x="18" y="540"/>
                      <a:pt x="18" y="540"/>
                      <a:pt x="18" y="540"/>
                    </a:cubicBezTo>
                    <a:cubicBezTo>
                      <a:pt x="18" y="540"/>
                      <a:pt x="18" y="539"/>
                      <a:pt x="19" y="539"/>
                    </a:cubicBezTo>
                    <a:cubicBezTo>
                      <a:pt x="17" y="536"/>
                      <a:pt x="14" y="534"/>
                      <a:pt x="10" y="534"/>
                    </a:cubicBezTo>
                    <a:moveTo>
                      <a:pt x="27" y="534"/>
                    </a:moveTo>
                    <a:cubicBezTo>
                      <a:pt x="26" y="534"/>
                      <a:pt x="24" y="534"/>
                      <a:pt x="22" y="535"/>
                    </a:cubicBezTo>
                    <a:cubicBezTo>
                      <a:pt x="22" y="536"/>
                      <a:pt x="21" y="536"/>
                      <a:pt x="20" y="537"/>
                    </a:cubicBezTo>
                    <a:cubicBezTo>
                      <a:pt x="20" y="537"/>
                      <a:pt x="21" y="536"/>
                      <a:pt x="21" y="536"/>
                    </a:cubicBezTo>
                    <a:cubicBezTo>
                      <a:pt x="23" y="535"/>
                      <a:pt x="24" y="535"/>
                      <a:pt x="26" y="535"/>
                    </a:cubicBezTo>
                    <a:cubicBezTo>
                      <a:pt x="28" y="535"/>
                      <a:pt x="29" y="535"/>
                      <a:pt x="30" y="536"/>
                    </a:cubicBezTo>
                    <a:cubicBezTo>
                      <a:pt x="54" y="549"/>
                      <a:pt x="54" y="549"/>
                      <a:pt x="54" y="549"/>
                    </a:cubicBezTo>
                    <a:cubicBezTo>
                      <a:pt x="56" y="550"/>
                      <a:pt x="58" y="553"/>
                      <a:pt x="58" y="556"/>
                    </a:cubicBezTo>
                    <a:cubicBezTo>
                      <a:pt x="59" y="553"/>
                      <a:pt x="57" y="549"/>
                      <a:pt x="54" y="548"/>
                    </a:cubicBezTo>
                    <a:cubicBezTo>
                      <a:pt x="32" y="535"/>
                      <a:pt x="32" y="535"/>
                      <a:pt x="32" y="535"/>
                    </a:cubicBezTo>
                    <a:cubicBezTo>
                      <a:pt x="30" y="534"/>
                      <a:pt x="29" y="534"/>
                      <a:pt x="27" y="534"/>
                    </a:cubicBezTo>
                    <a:moveTo>
                      <a:pt x="14" y="417"/>
                    </a:moveTo>
                    <a:cubicBezTo>
                      <a:pt x="15" y="419"/>
                      <a:pt x="15" y="419"/>
                      <a:pt x="15" y="419"/>
                    </a:cubicBezTo>
                    <a:cubicBezTo>
                      <a:pt x="29" y="434"/>
                      <a:pt x="29" y="434"/>
                      <a:pt x="29" y="434"/>
                    </a:cubicBezTo>
                    <a:cubicBezTo>
                      <a:pt x="35" y="434"/>
                      <a:pt x="35" y="434"/>
                      <a:pt x="35" y="434"/>
                    </a:cubicBezTo>
                    <a:cubicBezTo>
                      <a:pt x="40" y="434"/>
                      <a:pt x="44" y="438"/>
                      <a:pt x="45" y="442"/>
                    </a:cubicBezTo>
                    <a:cubicBezTo>
                      <a:pt x="49" y="473"/>
                      <a:pt x="49" y="473"/>
                      <a:pt x="49" y="473"/>
                    </a:cubicBezTo>
                    <a:cubicBezTo>
                      <a:pt x="49" y="473"/>
                      <a:pt x="49" y="472"/>
                      <a:pt x="49" y="472"/>
                    </a:cubicBezTo>
                    <a:cubicBezTo>
                      <a:pt x="45" y="440"/>
                      <a:pt x="45" y="440"/>
                      <a:pt x="45" y="440"/>
                    </a:cubicBezTo>
                    <a:cubicBezTo>
                      <a:pt x="44" y="436"/>
                      <a:pt x="40" y="432"/>
                      <a:pt x="35" y="432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14" y="417"/>
                      <a:pt x="14" y="417"/>
                      <a:pt x="14" y="417"/>
                    </a:cubicBezTo>
                    <a:moveTo>
                      <a:pt x="0" y="391"/>
                    </a:moveTo>
                    <a:cubicBezTo>
                      <a:pt x="0" y="391"/>
                      <a:pt x="0" y="391"/>
                      <a:pt x="0" y="391"/>
                    </a:cubicBezTo>
                    <a:cubicBezTo>
                      <a:pt x="10" y="410"/>
                      <a:pt x="10" y="410"/>
                      <a:pt x="10" y="410"/>
                    </a:cubicBezTo>
                    <a:cubicBezTo>
                      <a:pt x="0" y="391"/>
                      <a:pt x="0" y="391"/>
                      <a:pt x="0" y="391"/>
                    </a:cubicBezTo>
                    <a:moveTo>
                      <a:pt x="553" y="74"/>
                    </a:moveTo>
                    <a:cubicBezTo>
                      <a:pt x="522" y="88"/>
                      <a:pt x="522" y="88"/>
                      <a:pt x="522" y="88"/>
                    </a:cubicBezTo>
                    <a:cubicBezTo>
                      <a:pt x="511" y="95"/>
                      <a:pt x="511" y="95"/>
                      <a:pt x="511" y="95"/>
                    </a:cubicBezTo>
                    <a:cubicBezTo>
                      <a:pt x="510" y="97"/>
                      <a:pt x="510" y="97"/>
                      <a:pt x="510" y="97"/>
                    </a:cubicBezTo>
                    <a:cubicBezTo>
                      <a:pt x="519" y="91"/>
                      <a:pt x="519" y="91"/>
                      <a:pt x="519" y="91"/>
                    </a:cubicBezTo>
                    <a:cubicBezTo>
                      <a:pt x="550" y="77"/>
                      <a:pt x="550" y="77"/>
                      <a:pt x="550" y="77"/>
                    </a:cubicBezTo>
                    <a:cubicBezTo>
                      <a:pt x="564" y="79"/>
                      <a:pt x="564" y="79"/>
                      <a:pt x="564" y="79"/>
                    </a:cubicBezTo>
                    <a:cubicBezTo>
                      <a:pt x="573" y="83"/>
                      <a:pt x="573" y="83"/>
                      <a:pt x="573" y="83"/>
                    </a:cubicBezTo>
                    <a:cubicBezTo>
                      <a:pt x="574" y="83"/>
                      <a:pt x="576" y="83"/>
                      <a:pt x="577" y="83"/>
                    </a:cubicBezTo>
                    <a:cubicBezTo>
                      <a:pt x="599" y="83"/>
                      <a:pt x="599" y="83"/>
                      <a:pt x="599" y="83"/>
                    </a:cubicBezTo>
                    <a:cubicBezTo>
                      <a:pt x="611" y="92"/>
                      <a:pt x="611" y="92"/>
                      <a:pt x="611" y="92"/>
                    </a:cubicBezTo>
                    <a:cubicBezTo>
                      <a:pt x="619" y="101"/>
                      <a:pt x="619" y="101"/>
                      <a:pt x="619" y="101"/>
                    </a:cubicBezTo>
                    <a:cubicBezTo>
                      <a:pt x="620" y="101"/>
                      <a:pt x="620" y="101"/>
                      <a:pt x="620" y="101"/>
                    </a:cubicBezTo>
                    <a:cubicBezTo>
                      <a:pt x="674" y="141"/>
                      <a:pt x="674" y="141"/>
                      <a:pt x="674" y="141"/>
                    </a:cubicBezTo>
                    <a:cubicBezTo>
                      <a:pt x="675" y="142"/>
                      <a:pt x="677" y="143"/>
                      <a:pt x="679" y="143"/>
                    </a:cubicBezTo>
                    <a:cubicBezTo>
                      <a:pt x="693" y="143"/>
                      <a:pt x="693" y="143"/>
                      <a:pt x="693" y="143"/>
                    </a:cubicBezTo>
                    <a:cubicBezTo>
                      <a:pt x="721" y="149"/>
                      <a:pt x="721" y="149"/>
                      <a:pt x="721" y="149"/>
                    </a:cubicBezTo>
                    <a:cubicBezTo>
                      <a:pt x="722" y="149"/>
                      <a:pt x="723" y="149"/>
                      <a:pt x="723" y="149"/>
                    </a:cubicBezTo>
                    <a:cubicBezTo>
                      <a:pt x="735" y="149"/>
                      <a:pt x="735" y="149"/>
                      <a:pt x="735" y="149"/>
                    </a:cubicBezTo>
                    <a:cubicBezTo>
                      <a:pt x="738" y="151"/>
                      <a:pt x="738" y="151"/>
                      <a:pt x="738" y="151"/>
                    </a:cubicBezTo>
                    <a:cubicBezTo>
                      <a:pt x="738" y="167"/>
                      <a:pt x="738" y="167"/>
                      <a:pt x="738" y="167"/>
                    </a:cubicBezTo>
                    <a:cubicBezTo>
                      <a:pt x="738" y="172"/>
                      <a:pt x="741" y="175"/>
                      <a:pt x="745" y="176"/>
                    </a:cubicBezTo>
                    <a:cubicBezTo>
                      <a:pt x="746" y="177"/>
                      <a:pt x="746" y="177"/>
                      <a:pt x="746" y="177"/>
                    </a:cubicBezTo>
                    <a:cubicBezTo>
                      <a:pt x="746" y="194"/>
                      <a:pt x="746" y="194"/>
                      <a:pt x="746" y="194"/>
                    </a:cubicBezTo>
                    <a:cubicBezTo>
                      <a:pt x="746" y="196"/>
                      <a:pt x="747" y="197"/>
                      <a:pt x="747" y="199"/>
                    </a:cubicBezTo>
                    <a:cubicBezTo>
                      <a:pt x="754" y="211"/>
                      <a:pt x="754" y="211"/>
                      <a:pt x="754" y="211"/>
                    </a:cubicBezTo>
                    <a:cubicBezTo>
                      <a:pt x="755" y="214"/>
                      <a:pt x="759" y="216"/>
                      <a:pt x="762" y="216"/>
                    </a:cubicBezTo>
                    <a:cubicBezTo>
                      <a:pt x="773" y="216"/>
                      <a:pt x="773" y="216"/>
                      <a:pt x="773" y="216"/>
                    </a:cubicBezTo>
                    <a:cubicBezTo>
                      <a:pt x="773" y="223"/>
                      <a:pt x="773" y="223"/>
                      <a:pt x="773" y="223"/>
                    </a:cubicBezTo>
                    <a:cubicBezTo>
                      <a:pt x="758" y="231"/>
                      <a:pt x="758" y="231"/>
                      <a:pt x="758" y="231"/>
                    </a:cubicBezTo>
                    <a:cubicBezTo>
                      <a:pt x="756" y="232"/>
                      <a:pt x="754" y="234"/>
                      <a:pt x="753" y="236"/>
                    </a:cubicBezTo>
                    <a:cubicBezTo>
                      <a:pt x="751" y="243"/>
                      <a:pt x="751" y="243"/>
                      <a:pt x="751" y="243"/>
                    </a:cubicBezTo>
                    <a:cubicBezTo>
                      <a:pt x="734" y="251"/>
                      <a:pt x="734" y="251"/>
                      <a:pt x="734" y="251"/>
                    </a:cubicBezTo>
                    <a:cubicBezTo>
                      <a:pt x="725" y="243"/>
                      <a:pt x="725" y="243"/>
                      <a:pt x="725" y="243"/>
                    </a:cubicBezTo>
                    <a:cubicBezTo>
                      <a:pt x="725" y="242"/>
                      <a:pt x="724" y="242"/>
                      <a:pt x="723" y="241"/>
                    </a:cubicBezTo>
                    <a:cubicBezTo>
                      <a:pt x="712" y="237"/>
                      <a:pt x="712" y="237"/>
                      <a:pt x="712" y="237"/>
                    </a:cubicBezTo>
                    <a:cubicBezTo>
                      <a:pt x="711" y="234"/>
                      <a:pt x="711" y="234"/>
                      <a:pt x="711" y="234"/>
                    </a:cubicBezTo>
                    <a:cubicBezTo>
                      <a:pt x="710" y="231"/>
                      <a:pt x="706" y="228"/>
                      <a:pt x="702" y="228"/>
                    </a:cubicBezTo>
                    <a:cubicBezTo>
                      <a:pt x="702" y="228"/>
                      <a:pt x="702" y="228"/>
                      <a:pt x="701" y="228"/>
                    </a:cubicBezTo>
                    <a:cubicBezTo>
                      <a:pt x="683" y="230"/>
                      <a:pt x="683" y="230"/>
                      <a:pt x="683" y="230"/>
                    </a:cubicBezTo>
                    <a:cubicBezTo>
                      <a:pt x="679" y="231"/>
                      <a:pt x="676" y="233"/>
                      <a:pt x="675" y="236"/>
                    </a:cubicBezTo>
                    <a:cubicBezTo>
                      <a:pt x="671" y="247"/>
                      <a:pt x="671" y="247"/>
                      <a:pt x="671" y="247"/>
                    </a:cubicBezTo>
                    <a:cubicBezTo>
                      <a:pt x="671" y="247"/>
                      <a:pt x="671" y="247"/>
                      <a:pt x="671" y="247"/>
                    </a:cubicBezTo>
                    <a:cubicBezTo>
                      <a:pt x="653" y="290"/>
                      <a:pt x="653" y="290"/>
                      <a:pt x="653" y="290"/>
                    </a:cubicBezTo>
                    <a:cubicBezTo>
                      <a:pt x="653" y="291"/>
                      <a:pt x="652" y="292"/>
                      <a:pt x="652" y="293"/>
                    </a:cubicBezTo>
                    <a:cubicBezTo>
                      <a:pt x="650" y="312"/>
                      <a:pt x="650" y="312"/>
                      <a:pt x="650" y="312"/>
                    </a:cubicBezTo>
                    <a:cubicBezTo>
                      <a:pt x="650" y="312"/>
                      <a:pt x="650" y="312"/>
                      <a:pt x="650" y="313"/>
                    </a:cubicBezTo>
                    <a:cubicBezTo>
                      <a:pt x="650" y="323"/>
                      <a:pt x="650" y="323"/>
                      <a:pt x="650" y="323"/>
                    </a:cubicBezTo>
                    <a:cubicBezTo>
                      <a:pt x="646" y="326"/>
                      <a:pt x="646" y="326"/>
                      <a:pt x="646" y="326"/>
                    </a:cubicBezTo>
                    <a:cubicBezTo>
                      <a:pt x="645" y="326"/>
                      <a:pt x="645" y="326"/>
                      <a:pt x="645" y="326"/>
                    </a:cubicBezTo>
                    <a:cubicBezTo>
                      <a:pt x="640" y="331"/>
                      <a:pt x="640" y="331"/>
                      <a:pt x="640" y="331"/>
                    </a:cubicBezTo>
                    <a:cubicBezTo>
                      <a:pt x="638" y="328"/>
                      <a:pt x="638" y="328"/>
                      <a:pt x="638" y="328"/>
                    </a:cubicBezTo>
                    <a:cubicBezTo>
                      <a:pt x="636" y="326"/>
                      <a:pt x="633" y="324"/>
                      <a:pt x="630" y="324"/>
                    </a:cubicBezTo>
                    <a:cubicBezTo>
                      <a:pt x="625" y="324"/>
                      <a:pt x="625" y="324"/>
                      <a:pt x="625" y="324"/>
                    </a:cubicBezTo>
                    <a:cubicBezTo>
                      <a:pt x="611" y="316"/>
                      <a:pt x="611" y="316"/>
                      <a:pt x="611" y="316"/>
                    </a:cubicBezTo>
                    <a:cubicBezTo>
                      <a:pt x="610" y="315"/>
                      <a:pt x="610" y="315"/>
                      <a:pt x="609" y="314"/>
                    </a:cubicBezTo>
                    <a:cubicBezTo>
                      <a:pt x="594" y="310"/>
                      <a:pt x="594" y="310"/>
                      <a:pt x="594" y="310"/>
                    </a:cubicBezTo>
                    <a:cubicBezTo>
                      <a:pt x="593" y="310"/>
                      <a:pt x="592" y="310"/>
                      <a:pt x="591" y="310"/>
                    </a:cubicBezTo>
                    <a:cubicBezTo>
                      <a:pt x="583" y="310"/>
                      <a:pt x="583" y="310"/>
                      <a:pt x="583" y="310"/>
                    </a:cubicBezTo>
                    <a:cubicBezTo>
                      <a:pt x="581" y="310"/>
                      <a:pt x="578" y="311"/>
                      <a:pt x="576" y="313"/>
                    </a:cubicBezTo>
                    <a:cubicBezTo>
                      <a:pt x="572" y="317"/>
                      <a:pt x="572" y="317"/>
                      <a:pt x="572" y="317"/>
                    </a:cubicBezTo>
                    <a:cubicBezTo>
                      <a:pt x="571" y="318"/>
                      <a:pt x="570" y="319"/>
                      <a:pt x="570" y="321"/>
                    </a:cubicBezTo>
                    <a:cubicBezTo>
                      <a:pt x="564" y="344"/>
                      <a:pt x="564" y="344"/>
                      <a:pt x="564" y="344"/>
                    </a:cubicBezTo>
                    <a:cubicBezTo>
                      <a:pt x="562" y="346"/>
                      <a:pt x="562" y="346"/>
                      <a:pt x="562" y="346"/>
                    </a:cubicBezTo>
                    <a:cubicBezTo>
                      <a:pt x="561" y="347"/>
                      <a:pt x="560" y="348"/>
                      <a:pt x="560" y="349"/>
                    </a:cubicBezTo>
                    <a:cubicBezTo>
                      <a:pt x="548" y="349"/>
                      <a:pt x="548" y="349"/>
                      <a:pt x="548" y="349"/>
                    </a:cubicBezTo>
                    <a:cubicBezTo>
                      <a:pt x="541" y="340"/>
                      <a:pt x="541" y="340"/>
                      <a:pt x="541" y="340"/>
                    </a:cubicBezTo>
                    <a:cubicBezTo>
                      <a:pt x="539" y="338"/>
                      <a:pt x="536" y="337"/>
                      <a:pt x="534" y="337"/>
                    </a:cubicBezTo>
                    <a:cubicBezTo>
                      <a:pt x="519" y="337"/>
                      <a:pt x="519" y="337"/>
                      <a:pt x="519" y="337"/>
                    </a:cubicBezTo>
                    <a:cubicBezTo>
                      <a:pt x="518" y="337"/>
                      <a:pt x="518" y="337"/>
                      <a:pt x="517" y="337"/>
                    </a:cubicBezTo>
                    <a:cubicBezTo>
                      <a:pt x="508" y="339"/>
                      <a:pt x="508" y="339"/>
                      <a:pt x="508" y="339"/>
                    </a:cubicBezTo>
                    <a:cubicBezTo>
                      <a:pt x="504" y="340"/>
                      <a:pt x="501" y="343"/>
                      <a:pt x="501" y="347"/>
                    </a:cubicBezTo>
                    <a:cubicBezTo>
                      <a:pt x="497" y="368"/>
                      <a:pt x="497" y="368"/>
                      <a:pt x="497" y="368"/>
                    </a:cubicBezTo>
                    <a:cubicBezTo>
                      <a:pt x="493" y="372"/>
                      <a:pt x="493" y="372"/>
                      <a:pt x="493" y="372"/>
                    </a:cubicBezTo>
                    <a:cubicBezTo>
                      <a:pt x="491" y="374"/>
                      <a:pt x="490" y="376"/>
                      <a:pt x="490" y="378"/>
                    </a:cubicBezTo>
                    <a:cubicBezTo>
                      <a:pt x="486" y="411"/>
                      <a:pt x="486" y="411"/>
                      <a:pt x="486" y="411"/>
                    </a:cubicBezTo>
                    <a:cubicBezTo>
                      <a:pt x="486" y="412"/>
                      <a:pt x="486" y="413"/>
                      <a:pt x="486" y="413"/>
                    </a:cubicBezTo>
                    <a:cubicBezTo>
                      <a:pt x="490" y="445"/>
                      <a:pt x="490" y="445"/>
                      <a:pt x="490" y="445"/>
                    </a:cubicBezTo>
                    <a:cubicBezTo>
                      <a:pt x="490" y="446"/>
                      <a:pt x="490" y="447"/>
                      <a:pt x="491" y="447"/>
                    </a:cubicBezTo>
                    <a:cubicBezTo>
                      <a:pt x="505" y="481"/>
                      <a:pt x="505" y="481"/>
                      <a:pt x="505" y="481"/>
                    </a:cubicBezTo>
                    <a:cubicBezTo>
                      <a:pt x="506" y="483"/>
                      <a:pt x="508" y="485"/>
                      <a:pt x="510" y="486"/>
                    </a:cubicBezTo>
                    <a:cubicBezTo>
                      <a:pt x="514" y="487"/>
                      <a:pt x="514" y="487"/>
                      <a:pt x="514" y="487"/>
                    </a:cubicBezTo>
                    <a:cubicBezTo>
                      <a:pt x="516" y="548"/>
                      <a:pt x="516" y="548"/>
                      <a:pt x="516" y="548"/>
                    </a:cubicBezTo>
                    <a:cubicBezTo>
                      <a:pt x="516" y="549"/>
                      <a:pt x="517" y="551"/>
                      <a:pt x="517" y="552"/>
                    </a:cubicBezTo>
                    <a:cubicBezTo>
                      <a:pt x="526" y="567"/>
                      <a:pt x="526" y="567"/>
                      <a:pt x="526" y="567"/>
                    </a:cubicBezTo>
                    <a:cubicBezTo>
                      <a:pt x="526" y="568"/>
                      <a:pt x="527" y="569"/>
                      <a:pt x="529" y="570"/>
                    </a:cubicBezTo>
                    <a:cubicBezTo>
                      <a:pt x="534" y="573"/>
                      <a:pt x="534" y="573"/>
                      <a:pt x="534" y="573"/>
                    </a:cubicBezTo>
                    <a:cubicBezTo>
                      <a:pt x="545" y="589"/>
                      <a:pt x="545" y="589"/>
                      <a:pt x="545" y="589"/>
                    </a:cubicBezTo>
                    <a:cubicBezTo>
                      <a:pt x="546" y="589"/>
                      <a:pt x="546" y="589"/>
                      <a:pt x="546" y="590"/>
                    </a:cubicBezTo>
                    <a:cubicBezTo>
                      <a:pt x="574" y="614"/>
                      <a:pt x="574" y="614"/>
                      <a:pt x="574" y="614"/>
                    </a:cubicBezTo>
                    <a:cubicBezTo>
                      <a:pt x="574" y="616"/>
                      <a:pt x="574" y="616"/>
                      <a:pt x="574" y="616"/>
                    </a:cubicBezTo>
                    <a:cubicBezTo>
                      <a:pt x="574" y="619"/>
                      <a:pt x="575" y="621"/>
                      <a:pt x="577" y="623"/>
                    </a:cubicBezTo>
                    <a:cubicBezTo>
                      <a:pt x="598" y="644"/>
                      <a:pt x="598" y="644"/>
                      <a:pt x="598" y="644"/>
                    </a:cubicBezTo>
                    <a:cubicBezTo>
                      <a:pt x="604" y="657"/>
                      <a:pt x="604" y="657"/>
                      <a:pt x="604" y="657"/>
                    </a:cubicBezTo>
                    <a:cubicBezTo>
                      <a:pt x="604" y="657"/>
                      <a:pt x="604" y="658"/>
                      <a:pt x="605" y="659"/>
                    </a:cubicBezTo>
                    <a:cubicBezTo>
                      <a:pt x="611" y="666"/>
                      <a:pt x="611" y="666"/>
                      <a:pt x="611" y="666"/>
                    </a:cubicBezTo>
                    <a:cubicBezTo>
                      <a:pt x="612" y="663"/>
                      <a:pt x="612" y="663"/>
                      <a:pt x="612" y="663"/>
                    </a:cubicBezTo>
                    <a:cubicBezTo>
                      <a:pt x="613" y="661"/>
                      <a:pt x="615" y="659"/>
                      <a:pt x="617" y="658"/>
                    </a:cubicBezTo>
                    <a:cubicBezTo>
                      <a:pt x="618" y="658"/>
                      <a:pt x="620" y="657"/>
                      <a:pt x="621" y="657"/>
                    </a:cubicBezTo>
                    <a:cubicBezTo>
                      <a:pt x="622" y="657"/>
                      <a:pt x="623" y="658"/>
                      <a:pt x="625" y="658"/>
                    </a:cubicBezTo>
                    <a:cubicBezTo>
                      <a:pt x="630" y="661"/>
                      <a:pt x="630" y="661"/>
                      <a:pt x="630" y="661"/>
                    </a:cubicBezTo>
                    <a:cubicBezTo>
                      <a:pt x="629" y="660"/>
                      <a:pt x="629" y="660"/>
                      <a:pt x="629" y="660"/>
                    </a:cubicBezTo>
                    <a:cubicBezTo>
                      <a:pt x="628" y="658"/>
                      <a:pt x="628" y="658"/>
                      <a:pt x="628" y="658"/>
                    </a:cubicBezTo>
                    <a:cubicBezTo>
                      <a:pt x="620" y="648"/>
                      <a:pt x="620" y="648"/>
                      <a:pt x="620" y="648"/>
                    </a:cubicBezTo>
                    <a:cubicBezTo>
                      <a:pt x="615" y="635"/>
                      <a:pt x="615" y="635"/>
                      <a:pt x="615" y="635"/>
                    </a:cubicBezTo>
                    <a:cubicBezTo>
                      <a:pt x="614" y="634"/>
                      <a:pt x="613" y="633"/>
                      <a:pt x="612" y="632"/>
                    </a:cubicBezTo>
                    <a:cubicBezTo>
                      <a:pt x="593" y="613"/>
                      <a:pt x="593" y="613"/>
                      <a:pt x="593" y="613"/>
                    </a:cubicBezTo>
                    <a:cubicBezTo>
                      <a:pt x="592" y="612"/>
                      <a:pt x="592" y="612"/>
                      <a:pt x="592" y="612"/>
                    </a:cubicBezTo>
                    <a:cubicBezTo>
                      <a:pt x="592" y="610"/>
                      <a:pt x="592" y="610"/>
                      <a:pt x="592" y="610"/>
                    </a:cubicBezTo>
                    <a:cubicBezTo>
                      <a:pt x="592" y="608"/>
                      <a:pt x="592" y="606"/>
                      <a:pt x="590" y="604"/>
                    </a:cubicBezTo>
                    <a:cubicBezTo>
                      <a:pt x="590" y="604"/>
                      <a:pt x="590" y="603"/>
                      <a:pt x="589" y="603"/>
                    </a:cubicBezTo>
                    <a:cubicBezTo>
                      <a:pt x="560" y="577"/>
                      <a:pt x="560" y="577"/>
                      <a:pt x="560" y="577"/>
                    </a:cubicBezTo>
                    <a:cubicBezTo>
                      <a:pt x="548" y="561"/>
                      <a:pt x="548" y="561"/>
                      <a:pt x="548" y="561"/>
                    </a:cubicBezTo>
                    <a:cubicBezTo>
                      <a:pt x="547" y="560"/>
                      <a:pt x="546" y="559"/>
                      <a:pt x="545" y="558"/>
                    </a:cubicBezTo>
                    <a:cubicBezTo>
                      <a:pt x="542" y="556"/>
                      <a:pt x="542" y="556"/>
                      <a:pt x="542" y="556"/>
                    </a:cubicBezTo>
                    <a:cubicBezTo>
                      <a:pt x="541" y="555"/>
                      <a:pt x="541" y="555"/>
                      <a:pt x="541" y="555"/>
                    </a:cubicBezTo>
                    <a:cubicBezTo>
                      <a:pt x="535" y="545"/>
                      <a:pt x="535" y="545"/>
                      <a:pt x="535" y="545"/>
                    </a:cubicBezTo>
                    <a:cubicBezTo>
                      <a:pt x="533" y="481"/>
                      <a:pt x="533" y="481"/>
                      <a:pt x="533" y="481"/>
                    </a:cubicBezTo>
                    <a:cubicBezTo>
                      <a:pt x="533" y="479"/>
                      <a:pt x="532" y="477"/>
                      <a:pt x="530" y="475"/>
                    </a:cubicBezTo>
                    <a:cubicBezTo>
                      <a:pt x="530" y="474"/>
                      <a:pt x="528" y="473"/>
                      <a:pt x="527" y="473"/>
                    </a:cubicBezTo>
                    <a:cubicBezTo>
                      <a:pt x="521" y="470"/>
                      <a:pt x="521" y="470"/>
                      <a:pt x="521" y="470"/>
                    </a:cubicBezTo>
                    <a:cubicBezTo>
                      <a:pt x="508" y="441"/>
                      <a:pt x="508" y="441"/>
                      <a:pt x="508" y="441"/>
                    </a:cubicBezTo>
                    <a:cubicBezTo>
                      <a:pt x="504" y="412"/>
                      <a:pt x="504" y="412"/>
                      <a:pt x="504" y="412"/>
                    </a:cubicBezTo>
                    <a:cubicBezTo>
                      <a:pt x="508" y="383"/>
                      <a:pt x="508" y="383"/>
                      <a:pt x="508" y="383"/>
                    </a:cubicBezTo>
                    <a:cubicBezTo>
                      <a:pt x="512" y="379"/>
                      <a:pt x="512" y="379"/>
                      <a:pt x="512" y="379"/>
                    </a:cubicBezTo>
                    <a:cubicBezTo>
                      <a:pt x="512" y="379"/>
                      <a:pt x="512" y="379"/>
                      <a:pt x="512" y="379"/>
                    </a:cubicBezTo>
                    <a:cubicBezTo>
                      <a:pt x="513" y="378"/>
                      <a:pt x="514" y="376"/>
                      <a:pt x="515" y="374"/>
                    </a:cubicBezTo>
                    <a:cubicBezTo>
                      <a:pt x="515" y="371"/>
                      <a:pt x="515" y="371"/>
                      <a:pt x="515" y="371"/>
                    </a:cubicBezTo>
                    <a:cubicBezTo>
                      <a:pt x="518" y="356"/>
                      <a:pt x="518" y="356"/>
                      <a:pt x="518" y="356"/>
                    </a:cubicBezTo>
                    <a:cubicBezTo>
                      <a:pt x="520" y="356"/>
                      <a:pt x="520" y="356"/>
                      <a:pt x="520" y="356"/>
                    </a:cubicBezTo>
                    <a:cubicBezTo>
                      <a:pt x="530" y="356"/>
                      <a:pt x="530" y="356"/>
                      <a:pt x="530" y="356"/>
                    </a:cubicBezTo>
                    <a:cubicBezTo>
                      <a:pt x="531" y="357"/>
                      <a:pt x="531" y="357"/>
                      <a:pt x="531" y="357"/>
                    </a:cubicBezTo>
                    <a:cubicBezTo>
                      <a:pt x="537" y="364"/>
                      <a:pt x="537" y="364"/>
                      <a:pt x="537" y="364"/>
                    </a:cubicBezTo>
                    <a:cubicBezTo>
                      <a:pt x="537" y="364"/>
                      <a:pt x="537" y="364"/>
                      <a:pt x="537" y="364"/>
                    </a:cubicBezTo>
                    <a:cubicBezTo>
                      <a:pt x="539" y="366"/>
                      <a:pt x="542" y="367"/>
                      <a:pt x="544" y="367"/>
                    </a:cubicBezTo>
                    <a:cubicBezTo>
                      <a:pt x="566" y="367"/>
                      <a:pt x="566" y="367"/>
                      <a:pt x="566" y="367"/>
                    </a:cubicBezTo>
                    <a:cubicBezTo>
                      <a:pt x="570" y="367"/>
                      <a:pt x="574" y="365"/>
                      <a:pt x="575" y="361"/>
                    </a:cubicBezTo>
                    <a:cubicBezTo>
                      <a:pt x="576" y="358"/>
                      <a:pt x="576" y="358"/>
                      <a:pt x="576" y="358"/>
                    </a:cubicBezTo>
                    <a:cubicBezTo>
                      <a:pt x="579" y="355"/>
                      <a:pt x="579" y="355"/>
                      <a:pt x="579" y="355"/>
                    </a:cubicBezTo>
                    <a:cubicBezTo>
                      <a:pt x="580" y="354"/>
                      <a:pt x="581" y="352"/>
                      <a:pt x="582" y="351"/>
                    </a:cubicBezTo>
                    <a:cubicBezTo>
                      <a:pt x="587" y="328"/>
                      <a:pt x="587" y="328"/>
                      <a:pt x="587" y="328"/>
                    </a:cubicBezTo>
                    <a:cubicBezTo>
                      <a:pt x="590" y="328"/>
                      <a:pt x="590" y="328"/>
                      <a:pt x="590" y="328"/>
                    </a:cubicBezTo>
                    <a:cubicBezTo>
                      <a:pt x="602" y="332"/>
                      <a:pt x="602" y="332"/>
                      <a:pt x="602" y="332"/>
                    </a:cubicBezTo>
                    <a:cubicBezTo>
                      <a:pt x="602" y="332"/>
                      <a:pt x="602" y="332"/>
                      <a:pt x="602" y="332"/>
                    </a:cubicBezTo>
                    <a:cubicBezTo>
                      <a:pt x="617" y="341"/>
                      <a:pt x="617" y="341"/>
                      <a:pt x="617" y="341"/>
                    </a:cubicBezTo>
                    <a:cubicBezTo>
                      <a:pt x="618" y="342"/>
                      <a:pt x="620" y="343"/>
                      <a:pt x="622" y="343"/>
                    </a:cubicBezTo>
                    <a:cubicBezTo>
                      <a:pt x="625" y="343"/>
                      <a:pt x="625" y="343"/>
                      <a:pt x="625" y="343"/>
                    </a:cubicBezTo>
                    <a:cubicBezTo>
                      <a:pt x="629" y="348"/>
                      <a:pt x="629" y="348"/>
                      <a:pt x="629" y="348"/>
                    </a:cubicBezTo>
                    <a:cubicBezTo>
                      <a:pt x="631" y="350"/>
                      <a:pt x="634" y="351"/>
                      <a:pt x="636" y="351"/>
                    </a:cubicBezTo>
                    <a:cubicBezTo>
                      <a:pt x="641" y="351"/>
                      <a:pt x="641" y="351"/>
                      <a:pt x="641" y="351"/>
                    </a:cubicBezTo>
                    <a:cubicBezTo>
                      <a:pt x="643" y="351"/>
                      <a:pt x="645" y="351"/>
                      <a:pt x="646" y="349"/>
                    </a:cubicBezTo>
                    <a:cubicBezTo>
                      <a:pt x="657" y="341"/>
                      <a:pt x="657" y="341"/>
                      <a:pt x="657" y="341"/>
                    </a:cubicBezTo>
                    <a:cubicBezTo>
                      <a:pt x="657" y="341"/>
                      <a:pt x="657" y="341"/>
                      <a:pt x="657" y="341"/>
                    </a:cubicBezTo>
                    <a:cubicBezTo>
                      <a:pt x="665" y="335"/>
                      <a:pt x="665" y="335"/>
                      <a:pt x="665" y="335"/>
                    </a:cubicBezTo>
                    <a:cubicBezTo>
                      <a:pt x="665" y="335"/>
                      <a:pt x="665" y="335"/>
                      <a:pt x="665" y="335"/>
                    </a:cubicBezTo>
                    <a:cubicBezTo>
                      <a:pt x="666" y="334"/>
                      <a:pt x="667" y="333"/>
                      <a:pt x="668" y="332"/>
                    </a:cubicBezTo>
                    <a:cubicBezTo>
                      <a:pt x="668" y="332"/>
                      <a:pt x="668" y="332"/>
                      <a:pt x="668" y="332"/>
                    </a:cubicBezTo>
                    <a:cubicBezTo>
                      <a:pt x="668" y="332"/>
                      <a:pt x="668" y="332"/>
                      <a:pt x="668" y="331"/>
                    </a:cubicBezTo>
                    <a:cubicBezTo>
                      <a:pt x="668" y="331"/>
                      <a:pt x="668" y="331"/>
                      <a:pt x="668" y="331"/>
                    </a:cubicBezTo>
                    <a:cubicBezTo>
                      <a:pt x="668" y="331"/>
                      <a:pt x="668" y="331"/>
                      <a:pt x="668" y="331"/>
                    </a:cubicBezTo>
                    <a:cubicBezTo>
                      <a:pt x="668" y="331"/>
                      <a:pt x="668" y="331"/>
                      <a:pt x="668" y="331"/>
                    </a:cubicBezTo>
                    <a:cubicBezTo>
                      <a:pt x="668" y="331"/>
                      <a:pt x="668" y="331"/>
                      <a:pt x="668" y="331"/>
                    </a:cubicBezTo>
                    <a:cubicBezTo>
                      <a:pt x="668" y="330"/>
                      <a:pt x="668" y="330"/>
                      <a:pt x="668" y="330"/>
                    </a:cubicBezTo>
                    <a:cubicBezTo>
                      <a:pt x="668" y="330"/>
                      <a:pt x="668" y="330"/>
                      <a:pt x="668" y="330"/>
                    </a:cubicBezTo>
                    <a:cubicBezTo>
                      <a:pt x="668" y="330"/>
                      <a:pt x="668" y="330"/>
                      <a:pt x="668" y="330"/>
                    </a:cubicBezTo>
                    <a:cubicBezTo>
                      <a:pt x="669" y="330"/>
                      <a:pt x="669" y="330"/>
                      <a:pt x="669" y="330"/>
                    </a:cubicBezTo>
                    <a:cubicBezTo>
                      <a:pt x="669" y="329"/>
                      <a:pt x="669" y="329"/>
                      <a:pt x="669" y="329"/>
                    </a:cubicBezTo>
                    <a:cubicBezTo>
                      <a:pt x="669" y="329"/>
                      <a:pt x="669" y="329"/>
                      <a:pt x="669" y="329"/>
                    </a:cubicBezTo>
                    <a:cubicBezTo>
                      <a:pt x="669" y="329"/>
                      <a:pt x="669" y="329"/>
                      <a:pt x="669" y="329"/>
                    </a:cubicBezTo>
                    <a:cubicBezTo>
                      <a:pt x="669" y="329"/>
                      <a:pt x="669" y="329"/>
                      <a:pt x="669" y="329"/>
                    </a:cubicBezTo>
                    <a:cubicBezTo>
                      <a:pt x="669" y="328"/>
                      <a:pt x="669" y="328"/>
                      <a:pt x="669" y="328"/>
                    </a:cubicBezTo>
                    <a:cubicBezTo>
                      <a:pt x="669" y="328"/>
                      <a:pt x="669" y="328"/>
                      <a:pt x="669" y="328"/>
                    </a:cubicBezTo>
                    <a:cubicBezTo>
                      <a:pt x="669" y="328"/>
                      <a:pt x="669" y="328"/>
                      <a:pt x="669" y="327"/>
                    </a:cubicBezTo>
                    <a:cubicBezTo>
                      <a:pt x="669" y="327"/>
                      <a:pt x="669" y="327"/>
                      <a:pt x="669" y="327"/>
                    </a:cubicBezTo>
                    <a:cubicBezTo>
                      <a:pt x="669" y="313"/>
                      <a:pt x="669" y="313"/>
                      <a:pt x="669" y="313"/>
                    </a:cubicBezTo>
                    <a:cubicBezTo>
                      <a:pt x="671" y="296"/>
                      <a:pt x="671" y="296"/>
                      <a:pt x="671" y="296"/>
                    </a:cubicBezTo>
                    <a:cubicBezTo>
                      <a:pt x="671" y="296"/>
                      <a:pt x="671" y="296"/>
                      <a:pt x="671" y="296"/>
                    </a:cubicBezTo>
                    <a:cubicBezTo>
                      <a:pt x="688" y="253"/>
                      <a:pt x="688" y="253"/>
                      <a:pt x="688" y="253"/>
                    </a:cubicBezTo>
                    <a:cubicBezTo>
                      <a:pt x="688" y="253"/>
                      <a:pt x="688" y="253"/>
                      <a:pt x="688" y="253"/>
                    </a:cubicBezTo>
                    <a:cubicBezTo>
                      <a:pt x="690" y="248"/>
                      <a:pt x="690" y="248"/>
                      <a:pt x="690" y="248"/>
                    </a:cubicBezTo>
                    <a:cubicBezTo>
                      <a:pt x="696" y="248"/>
                      <a:pt x="696" y="248"/>
                      <a:pt x="696" y="248"/>
                    </a:cubicBezTo>
                    <a:cubicBezTo>
                      <a:pt x="697" y="250"/>
                      <a:pt x="699" y="251"/>
                      <a:pt x="701" y="252"/>
                    </a:cubicBezTo>
                    <a:cubicBezTo>
                      <a:pt x="701" y="252"/>
                      <a:pt x="701" y="252"/>
                      <a:pt x="701" y="252"/>
                    </a:cubicBezTo>
                    <a:cubicBezTo>
                      <a:pt x="714" y="258"/>
                      <a:pt x="714" y="258"/>
                      <a:pt x="714" y="258"/>
                    </a:cubicBezTo>
                    <a:cubicBezTo>
                      <a:pt x="726" y="269"/>
                      <a:pt x="726" y="269"/>
                      <a:pt x="726" y="269"/>
                    </a:cubicBezTo>
                    <a:cubicBezTo>
                      <a:pt x="728" y="271"/>
                      <a:pt x="730" y="272"/>
                      <a:pt x="733" y="272"/>
                    </a:cubicBezTo>
                    <a:cubicBezTo>
                      <a:pt x="734" y="272"/>
                      <a:pt x="736" y="272"/>
                      <a:pt x="737" y="271"/>
                    </a:cubicBezTo>
                    <a:cubicBezTo>
                      <a:pt x="737" y="271"/>
                      <a:pt x="737" y="271"/>
                      <a:pt x="737" y="271"/>
                    </a:cubicBezTo>
                    <a:cubicBezTo>
                      <a:pt x="762" y="258"/>
                      <a:pt x="762" y="258"/>
                      <a:pt x="762" y="258"/>
                    </a:cubicBezTo>
                    <a:cubicBezTo>
                      <a:pt x="764" y="257"/>
                      <a:pt x="766" y="256"/>
                      <a:pt x="767" y="253"/>
                    </a:cubicBezTo>
                    <a:cubicBezTo>
                      <a:pt x="769" y="246"/>
                      <a:pt x="769" y="246"/>
                      <a:pt x="769" y="246"/>
                    </a:cubicBezTo>
                    <a:cubicBezTo>
                      <a:pt x="786" y="237"/>
                      <a:pt x="786" y="237"/>
                      <a:pt x="786" y="237"/>
                    </a:cubicBezTo>
                    <a:cubicBezTo>
                      <a:pt x="789" y="236"/>
                      <a:pt x="791" y="232"/>
                      <a:pt x="791" y="229"/>
                    </a:cubicBezTo>
                    <a:cubicBezTo>
                      <a:pt x="791" y="207"/>
                      <a:pt x="791" y="207"/>
                      <a:pt x="791" y="207"/>
                    </a:cubicBezTo>
                    <a:cubicBezTo>
                      <a:pt x="791" y="207"/>
                      <a:pt x="791" y="207"/>
                      <a:pt x="791" y="207"/>
                    </a:cubicBezTo>
                    <a:cubicBezTo>
                      <a:pt x="791" y="202"/>
                      <a:pt x="787" y="198"/>
                      <a:pt x="782" y="198"/>
                    </a:cubicBezTo>
                    <a:cubicBezTo>
                      <a:pt x="768" y="198"/>
                      <a:pt x="768" y="198"/>
                      <a:pt x="768" y="198"/>
                    </a:cubicBezTo>
                    <a:cubicBezTo>
                      <a:pt x="768" y="198"/>
                      <a:pt x="768" y="198"/>
                      <a:pt x="768" y="198"/>
                    </a:cubicBezTo>
                    <a:cubicBezTo>
                      <a:pt x="765" y="192"/>
                      <a:pt x="765" y="192"/>
                      <a:pt x="765" y="192"/>
                    </a:cubicBezTo>
                    <a:cubicBezTo>
                      <a:pt x="765" y="169"/>
                      <a:pt x="765" y="169"/>
                      <a:pt x="765" y="169"/>
                    </a:cubicBezTo>
                    <a:cubicBezTo>
                      <a:pt x="765" y="165"/>
                      <a:pt x="762" y="161"/>
                      <a:pt x="758" y="160"/>
                    </a:cubicBezTo>
                    <a:cubicBezTo>
                      <a:pt x="757" y="160"/>
                      <a:pt x="757" y="160"/>
                      <a:pt x="757" y="160"/>
                    </a:cubicBezTo>
                    <a:cubicBezTo>
                      <a:pt x="757" y="149"/>
                      <a:pt x="757" y="149"/>
                      <a:pt x="757" y="149"/>
                    </a:cubicBezTo>
                    <a:cubicBezTo>
                      <a:pt x="755" y="150"/>
                      <a:pt x="753" y="150"/>
                      <a:pt x="752" y="150"/>
                    </a:cubicBezTo>
                    <a:cubicBezTo>
                      <a:pt x="750" y="150"/>
                      <a:pt x="749" y="150"/>
                      <a:pt x="748" y="150"/>
                    </a:cubicBezTo>
                    <a:cubicBezTo>
                      <a:pt x="739" y="146"/>
                      <a:pt x="739" y="146"/>
                      <a:pt x="739" y="146"/>
                    </a:cubicBezTo>
                    <a:cubicBezTo>
                      <a:pt x="726" y="146"/>
                      <a:pt x="726" y="146"/>
                      <a:pt x="726" y="146"/>
                    </a:cubicBezTo>
                    <a:cubicBezTo>
                      <a:pt x="726" y="146"/>
                      <a:pt x="725" y="146"/>
                      <a:pt x="724" y="146"/>
                    </a:cubicBezTo>
                    <a:cubicBezTo>
                      <a:pt x="697" y="140"/>
                      <a:pt x="697" y="140"/>
                      <a:pt x="697" y="140"/>
                    </a:cubicBezTo>
                    <a:cubicBezTo>
                      <a:pt x="684" y="140"/>
                      <a:pt x="684" y="140"/>
                      <a:pt x="684" y="140"/>
                    </a:cubicBezTo>
                    <a:cubicBezTo>
                      <a:pt x="682" y="140"/>
                      <a:pt x="679" y="139"/>
                      <a:pt x="678" y="138"/>
                    </a:cubicBezTo>
                    <a:cubicBezTo>
                      <a:pt x="624" y="97"/>
                      <a:pt x="624" y="97"/>
                      <a:pt x="624" y="97"/>
                    </a:cubicBezTo>
                    <a:cubicBezTo>
                      <a:pt x="624" y="97"/>
                      <a:pt x="624" y="97"/>
                      <a:pt x="624" y="97"/>
                    </a:cubicBezTo>
                    <a:cubicBezTo>
                      <a:pt x="614" y="89"/>
                      <a:pt x="614" y="89"/>
                      <a:pt x="614" y="89"/>
                    </a:cubicBezTo>
                    <a:cubicBezTo>
                      <a:pt x="602" y="80"/>
                      <a:pt x="602" y="80"/>
                      <a:pt x="602" y="80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80" y="80"/>
                      <a:pt x="579" y="80"/>
                      <a:pt x="577" y="80"/>
                    </a:cubicBezTo>
                    <a:cubicBezTo>
                      <a:pt x="568" y="76"/>
                      <a:pt x="568" y="76"/>
                      <a:pt x="568" y="76"/>
                    </a:cubicBezTo>
                    <a:cubicBezTo>
                      <a:pt x="553" y="74"/>
                      <a:pt x="553" y="74"/>
                      <a:pt x="553" y="74"/>
                    </a:cubicBezTo>
                    <a:moveTo>
                      <a:pt x="172" y="20"/>
                    </a:moveTo>
                    <a:cubicBezTo>
                      <a:pt x="172" y="20"/>
                      <a:pt x="172" y="20"/>
                      <a:pt x="172" y="20"/>
                    </a:cubicBezTo>
                    <a:cubicBezTo>
                      <a:pt x="182" y="27"/>
                      <a:pt x="182" y="27"/>
                      <a:pt x="182" y="27"/>
                    </a:cubicBezTo>
                    <a:cubicBezTo>
                      <a:pt x="184" y="29"/>
                      <a:pt x="186" y="31"/>
                      <a:pt x="186" y="33"/>
                    </a:cubicBezTo>
                    <a:cubicBezTo>
                      <a:pt x="186" y="30"/>
                      <a:pt x="184" y="28"/>
                      <a:pt x="182" y="26"/>
                    </a:cubicBezTo>
                    <a:cubicBezTo>
                      <a:pt x="172" y="20"/>
                      <a:pt x="172" y="20"/>
                      <a:pt x="172" y="20"/>
                    </a:cubicBezTo>
                    <a:moveTo>
                      <a:pt x="198" y="0"/>
                    </a:moveTo>
                    <a:cubicBezTo>
                      <a:pt x="193" y="4"/>
                      <a:pt x="193" y="4"/>
                      <a:pt x="193" y="4"/>
                    </a:cubicBezTo>
                    <a:cubicBezTo>
                      <a:pt x="195" y="6"/>
                      <a:pt x="198" y="8"/>
                      <a:pt x="201" y="8"/>
                    </a:cubicBezTo>
                    <a:cubicBezTo>
                      <a:pt x="219" y="8"/>
                      <a:pt x="219" y="8"/>
                      <a:pt x="219" y="8"/>
                    </a:cubicBezTo>
                    <a:cubicBezTo>
                      <a:pt x="228" y="10"/>
                      <a:pt x="228" y="10"/>
                      <a:pt x="228" y="10"/>
                    </a:cubicBezTo>
                    <a:cubicBezTo>
                      <a:pt x="238" y="13"/>
                      <a:pt x="238" y="13"/>
                      <a:pt x="238" y="13"/>
                    </a:cubicBezTo>
                    <a:cubicBezTo>
                      <a:pt x="243" y="31"/>
                      <a:pt x="243" y="31"/>
                      <a:pt x="243" y="31"/>
                    </a:cubicBezTo>
                    <a:cubicBezTo>
                      <a:pt x="245" y="35"/>
                      <a:pt x="248" y="37"/>
                      <a:pt x="252" y="37"/>
                    </a:cubicBezTo>
                    <a:cubicBezTo>
                      <a:pt x="291" y="39"/>
                      <a:pt x="291" y="39"/>
                      <a:pt x="291" y="39"/>
                    </a:cubicBezTo>
                    <a:cubicBezTo>
                      <a:pt x="319" y="43"/>
                      <a:pt x="319" y="43"/>
                      <a:pt x="319" y="43"/>
                    </a:cubicBezTo>
                    <a:cubicBezTo>
                      <a:pt x="319" y="44"/>
                      <a:pt x="320" y="44"/>
                      <a:pt x="320" y="44"/>
                    </a:cubicBezTo>
                    <a:cubicBezTo>
                      <a:pt x="321" y="44"/>
                      <a:pt x="321" y="44"/>
                      <a:pt x="322" y="43"/>
                    </a:cubicBezTo>
                    <a:cubicBezTo>
                      <a:pt x="337" y="41"/>
                      <a:pt x="337" y="41"/>
                      <a:pt x="337" y="41"/>
                    </a:cubicBezTo>
                    <a:cubicBezTo>
                      <a:pt x="357" y="75"/>
                      <a:pt x="357" y="75"/>
                      <a:pt x="357" y="75"/>
                    </a:cubicBezTo>
                    <a:cubicBezTo>
                      <a:pt x="358" y="76"/>
                      <a:pt x="359" y="77"/>
                      <a:pt x="360" y="77"/>
                    </a:cubicBezTo>
                    <a:cubicBezTo>
                      <a:pt x="385" y="97"/>
                      <a:pt x="385" y="97"/>
                      <a:pt x="385" y="97"/>
                    </a:cubicBezTo>
                    <a:cubicBezTo>
                      <a:pt x="386" y="98"/>
                      <a:pt x="388" y="99"/>
                      <a:pt x="390" y="99"/>
                    </a:cubicBezTo>
                    <a:cubicBezTo>
                      <a:pt x="396" y="99"/>
                      <a:pt x="396" y="99"/>
                      <a:pt x="396" y="99"/>
                    </a:cubicBezTo>
                    <a:cubicBezTo>
                      <a:pt x="417" y="116"/>
                      <a:pt x="417" y="116"/>
                      <a:pt x="417" y="116"/>
                    </a:cubicBezTo>
                    <a:cubicBezTo>
                      <a:pt x="427" y="126"/>
                      <a:pt x="427" y="126"/>
                      <a:pt x="427" y="126"/>
                    </a:cubicBezTo>
                    <a:cubicBezTo>
                      <a:pt x="428" y="127"/>
                      <a:pt x="429" y="127"/>
                      <a:pt x="430" y="128"/>
                    </a:cubicBezTo>
                    <a:cubicBezTo>
                      <a:pt x="444" y="134"/>
                      <a:pt x="444" y="134"/>
                      <a:pt x="444" y="134"/>
                    </a:cubicBezTo>
                    <a:cubicBezTo>
                      <a:pt x="445" y="134"/>
                      <a:pt x="445" y="134"/>
                      <a:pt x="446" y="134"/>
                    </a:cubicBezTo>
                    <a:cubicBezTo>
                      <a:pt x="464" y="139"/>
                      <a:pt x="464" y="139"/>
                      <a:pt x="464" y="139"/>
                    </a:cubicBezTo>
                    <a:cubicBezTo>
                      <a:pt x="464" y="139"/>
                      <a:pt x="465" y="139"/>
                      <a:pt x="466" y="139"/>
                    </a:cubicBezTo>
                    <a:cubicBezTo>
                      <a:pt x="466" y="139"/>
                      <a:pt x="467" y="139"/>
                      <a:pt x="468" y="139"/>
                    </a:cubicBezTo>
                    <a:cubicBezTo>
                      <a:pt x="489" y="135"/>
                      <a:pt x="489" y="135"/>
                      <a:pt x="489" y="135"/>
                    </a:cubicBezTo>
                    <a:cubicBezTo>
                      <a:pt x="491" y="134"/>
                      <a:pt x="493" y="133"/>
                      <a:pt x="494" y="131"/>
                    </a:cubicBezTo>
                    <a:cubicBezTo>
                      <a:pt x="495" y="130"/>
                      <a:pt x="495" y="130"/>
                      <a:pt x="495" y="130"/>
                    </a:cubicBezTo>
                    <a:cubicBezTo>
                      <a:pt x="494" y="131"/>
                      <a:pt x="493" y="131"/>
                      <a:pt x="492" y="131"/>
                    </a:cubicBezTo>
                    <a:cubicBezTo>
                      <a:pt x="472" y="136"/>
                      <a:pt x="472" y="136"/>
                      <a:pt x="472" y="136"/>
                    </a:cubicBezTo>
                    <a:cubicBezTo>
                      <a:pt x="471" y="136"/>
                      <a:pt x="471" y="136"/>
                      <a:pt x="470" y="136"/>
                    </a:cubicBezTo>
                    <a:cubicBezTo>
                      <a:pt x="469" y="136"/>
                      <a:pt x="469" y="136"/>
                      <a:pt x="468" y="136"/>
                    </a:cubicBezTo>
                    <a:cubicBezTo>
                      <a:pt x="449" y="131"/>
                      <a:pt x="449" y="131"/>
                      <a:pt x="449" y="131"/>
                    </a:cubicBezTo>
                    <a:cubicBezTo>
                      <a:pt x="449" y="131"/>
                      <a:pt x="448" y="131"/>
                      <a:pt x="447" y="131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1" y="124"/>
                      <a:pt x="430" y="123"/>
                      <a:pt x="429" y="122"/>
                    </a:cubicBezTo>
                    <a:cubicBezTo>
                      <a:pt x="421" y="111"/>
                      <a:pt x="421" y="111"/>
                      <a:pt x="421" y="111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4" y="95"/>
                      <a:pt x="394" y="95"/>
                      <a:pt x="394" y="95"/>
                    </a:cubicBezTo>
                    <a:cubicBezTo>
                      <a:pt x="391" y="95"/>
                      <a:pt x="389" y="94"/>
                      <a:pt x="388" y="93"/>
                    </a:cubicBezTo>
                    <a:cubicBezTo>
                      <a:pt x="364" y="74"/>
                      <a:pt x="364" y="74"/>
                      <a:pt x="364" y="74"/>
                    </a:cubicBezTo>
                    <a:cubicBezTo>
                      <a:pt x="363" y="73"/>
                      <a:pt x="362" y="73"/>
                      <a:pt x="362" y="72"/>
                    </a:cubicBezTo>
                    <a:cubicBezTo>
                      <a:pt x="340" y="36"/>
                      <a:pt x="340" y="36"/>
                      <a:pt x="340" y="36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326" y="39"/>
                      <a:pt x="325" y="39"/>
                      <a:pt x="324" y="39"/>
                    </a:cubicBezTo>
                    <a:cubicBezTo>
                      <a:pt x="324" y="39"/>
                      <a:pt x="324" y="39"/>
                      <a:pt x="323" y="39"/>
                    </a:cubicBezTo>
                    <a:cubicBezTo>
                      <a:pt x="294" y="35"/>
                      <a:pt x="294" y="35"/>
                      <a:pt x="294" y="35"/>
                    </a:cubicBezTo>
                    <a:cubicBezTo>
                      <a:pt x="256" y="33"/>
                      <a:pt x="256" y="33"/>
                      <a:pt x="256" y="33"/>
                    </a:cubicBezTo>
                    <a:cubicBezTo>
                      <a:pt x="252" y="33"/>
                      <a:pt x="249" y="31"/>
                      <a:pt x="248" y="27"/>
                    </a:cubicBezTo>
                    <a:cubicBezTo>
                      <a:pt x="241" y="8"/>
                      <a:pt x="241" y="8"/>
                      <a:pt x="241" y="8"/>
                    </a:cubicBezTo>
                    <a:cubicBezTo>
                      <a:pt x="231" y="6"/>
                      <a:pt x="231" y="6"/>
                      <a:pt x="231" y="6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2" y="4"/>
                      <a:pt x="199" y="2"/>
                      <a:pt x="1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27" name="Picture 2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" y="3098"/>
                <a:ext cx="300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8" name="Freeform 28"/>
              <p:cNvSpPr>
                <a:spLocks noEditPoints="1"/>
              </p:cNvSpPr>
              <p:nvPr/>
            </p:nvSpPr>
            <p:spPr bwMode="auto">
              <a:xfrm>
                <a:off x="2975" y="3091"/>
                <a:ext cx="312" cy="349"/>
              </a:xfrm>
              <a:custGeom>
                <a:avLst/>
                <a:gdLst>
                  <a:gd name="T0" fmla="*/ 376 w 637"/>
                  <a:gd name="T1" fmla="*/ 462 h 741"/>
                  <a:gd name="T2" fmla="*/ 321 w 637"/>
                  <a:gd name="T3" fmla="*/ 528 h 741"/>
                  <a:gd name="T4" fmla="*/ 271 w 637"/>
                  <a:gd name="T5" fmla="*/ 568 h 741"/>
                  <a:gd name="T6" fmla="*/ 232 w 637"/>
                  <a:gd name="T7" fmla="*/ 619 h 741"/>
                  <a:gd name="T8" fmla="*/ 191 w 637"/>
                  <a:gd name="T9" fmla="*/ 633 h 741"/>
                  <a:gd name="T10" fmla="*/ 115 w 637"/>
                  <a:gd name="T11" fmla="*/ 659 h 741"/>
                  <a:gd name="T12" fmla="*/ 55 w 637"/>
                  <a:gd name="T13" fmla="*/ 688 h 741"/>
                  <a:gd name="T14" fmla="*/ 58 w 637"/>
                  <a:gd name="T15" fmla="*/ 625 h 741"/>
                  <a:gd name="T16" fmla="*/ 15 w 637"/>
                  <a:gd name="T17" fmla="*/ 567 h 741"/>
                  <a:gd name="T18" fmla="*/ 6 w 637"/>
                  <a:gd name="T19" fmla="*/ 600 h 741"/>
                  <a:gd name="T20" fmla="*/ 29 w 637"/>
                  <a:gd name="T21" fmla="*/ 643 h 741"/>
                  <a:gd name="T22" fmla="*/ 24 w 637"/>
                  <a:gd name="T23" fmla="*/ 711 h 741"/>
                  <a:gd name="T24" fmla="*/ 54 w 637"/>
                  <a:gd name="T25" fmla="*/ 740 h 741"/>
                  <a:gd name="T26" fmla="*/ 164 w 637"/>
                  <a:gd name="T27" fmla="*/ 659 h 741"/>
                  <a:gd name="T28" fmla="*/ 200 w 637"/>
                  <a:gd name="T29" fmla="*/ 656 h 741"/>
                  <a:gd name="T30" fmla="*/ 235 w 637"/>
                  <a:gd name="T31" fmla="*/ 641 h 741"/>
                  <a:gd name="T32" fmla="*/ 281 w 637"/>
                  <a:gd name="T33" fmla="*/ 599 h 741"/>
                  <a:gd name="T34" fmla="*/ 320 w 637"/>
                  <a:gd name="T35" fmla="*/ 565 h 741"/>
                  <a:gd name="T36" fmla="*/ 384 w 637"/>
                  <a:gd name="T37" fmla="*/ 493 h 741"/>
                  <a:gd name="T38" fmla="*/ 387 w 637"/>
                  <a:gd name="T39" fmla="*/ 449 h 741"/>
                  <a:gd name="T40" fmla="*/ 140 w 637"/>
                  <a:gd name="T41" fmla="*/ 349 h 741"/>
                  <a:gd name="T42" fmla="*/ 132 w 637"/>
                  <a:gd name="T43" fmla="*/ 334 h 741"/>
                  <a:gd name="T44" fmla="*/ 126 w 637"/>
                  <a:gd name="T45" fmla="*/ 291 h 741"/>
                  <a:gd name="T46" fmla="*/ 455 w 637"/>
                  <a:gd name="T47" fmla="*/ 283 h 741"/>
                  <a:gd name="T48" fmla="*/ 162 w 637"/>
                  <a:gd name="T49" fmla="*/ 213 h 741"/>
                  <a:gd name="T50" fmla="*/ 159 w 637"/>
                  <a:gd name="T51" fmla="*/ 179 h 741"/>
                  <a:gd name="T52" fmla="*/ 159 w 637"/>
                  <a:gd name="T53" fmla="*/ 179 h 741"/>
                  <a:gd name="T54" fmla="*/ 200 w 637"/>
                  <a:gd name="T55" fmla="*/ 57 h 741"/>
                  <a:gd name="T56" fmla="*/ 210 w 637"/>
                  <a:gd name="T57" fmla="*/ 88 h 741"/>
                  <a:gd name="T58" fmla="*/ 209 w 637"/>
                  <a:gd name="T59" fmla="*/ 136 h 741"/>
                  <a:gd name="T60" fmla="*/ 239 w 637"/>
                  <a:gd name="T61" fmla="*/ 20 h 741"/>
                  <a:gd name="T62" fmla="*/ 330 w 637"/>
                  <a:gd name="T63" fmla="*/ 94 h 741"/>
                  <a:gd name="T64" fmla="*/ 384 w 637"/>
                  <a:gd name="T65" fmla="*/ 157 h 741"/>
                  <a:gd name="T66" fmla="*/ 454 w 637"/>
                  <a:gd name="T67" fmla="*/ 101 h 741"/>
                  <a:gd name="T68" fmla="*/ 496 w 637"/>
                  <a:gd name="T69" fmla="*/ 179 h 741"/>
                  <a:gd name="T70" fmla="*/ 598 w 637"/>
                  <a:gd name="T71" fmla="*/ 166 h 741"/>
                  <a:gd name="T72" fmla="*/ 614 w 637"/>
                  <a:gd name="T73" fmla="*/ 232 h 741"/>
                  <a:gd name="T74" fmla="*/ 600 w 637"/>
                  <a:gd name="T75" fmla="*/ 372 h 741"/>
                  <a:gd name="T76" fmla="*/ 593 w 637"/>
                  <a:gd name="T77" fmla="*/ 492 h 741"/>
                  <a:gd name="T78" fmla="*/ 537 w 637"/>
                  <a:gd name="T79" fmla="*/ 482 h 741"/>
                  <a:gd name="T80" fmla="*/ 513 w 637"/>
                  <a:gd name="T81" fmla="*/ 430 h 741"/>
                  <a:gd name="T82" fmla="*/ 505 w 637"/>
                  <a:gd name="T83" fmla="*/ 368 h 741"/>
                  <a:gd name="T84" fmla="*/ 468 w 637"/>
                  <a:gd name="T85" fmla="*/ 292 h 741"/>
                  <a:gd name="T86" fmla="*/ 497 w 637"/>
                  <a:gd name="T87" fmla="*/ 348 h 741"/>
                  <a:gd name="T88" fmla="*/ 504 w 637"/>
                  <a:gd name="T89" fmla="*/ 420 h 741"/>
                  <a:gd name="T90" fmla="*/ 507 w 637"/>
                  <a:gd name="T91" fmla="*/ 452 h 741"/>
                  <a:gd name="T92" fmla="*/ 536 w 637"/>
                  <a:gd name="T93" fmla="*/ 527 h 741"/>
                  <a:gd name="T94" fmla="*/ 610 w 637"/>
                  <a:gd name="T95" fmla="*/ 500 h 741"/>
                  <a:gd name="T96" fmla="*/ 622 w 637"/>
                  <a:gd name="T97" fmla="*/ 387 h 741"/>
                  <a:gd name="T98" fmla="*/ 625 w 637"/>
                  <a:gd name="T99" fmla="*/ 248 h 741"/>
                  <a:gd name="T100" fmla="*/ 631 w 637"/>
                  <a:gd name="T101" fmla="*/ 193 h 741"/>
                  <a:gd name="T102" fmla="*/ 564 w 637"/>
                  <a:gd name="T103" fmla="*/ 146 h 741"/>
                  <a:gd name="T104" fmla="*/ 505 w 637"/>
                  <a:gd name="T105" fmla="*/ 161 h 741"/>
                  <a:gd name="T106" fmla="*/ 471 w 637"/>
                  <a:gd name="T107" fmla="*/ 80 h 741"/>
                  <a:gd name="T108" fmla="*/ 397 w 637"/>
                  <a:gd name="T109" fmla="*/ 136 h 741"/>
                  <a:gd name="T110" fmla="*/ 354 w 637"/>
                  <a:gd name="T111" fmla="*/ 107 h 741"/>
                  <a:gd name="T112" fmla="*/ 317 w 637"/>
                  <a:gd name="T113" fmla="*/ 12 h 741"/>
                  <a:gd name="T114" fmla="*/ 229 w 637"/>
                  <a:gd name="T115" fmla="*/ 2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7" h="741">
                    <a:moveTo>
                      <a:pt x="80" y="456"/>
                    </a:moveTo>
                    <a:cubicBezTo>
                      <a:pt x="80" y="456"/>
                      <a:pt x="80" y="456"/>
                      <a:pt x="80" y="456"/>
                    </a:cubicBezTo>
                    <a:cubicBezTo>
                      <a:pt x="83" y="465"/>
                      <a:pt x="83" y="465"/>
                      <a:pt x="83" y="465"/>
                    </a:cubicBezTo>
                    <a:cubicBezTo>
                      <a:pt x="84" y="468"/>
                      <a:pt x="83" y="471"/>
                      <a:pt x="81" y="474"/>
                    </a:cubicBezTo>
                    <a:cubicBezTo>
                      <a:pt x="83" y="471"/>
                      <a:pt x="84" y="468"/>
                      <a:pt x="83" y="464"/>
                    </a:cubicBezTo>
                    <a:cubicBezTo>
                      <a:pt x="80" y="456"/>
                      <a:pt x="80" y="456"/>
                      <a:pt x="80" y="456"/>
                    </a:cubicBezTo>
                    <a:moveTo>
                      <a:pt x="387" y="449"/>
                    </a:moveTo>
                    <a:cubicBezTo>
                      <a:pt x="381" y="457"/>
                      <a:pt x="381" y="457"/>
                      <a:pt x="381" y="457"/>
                    </a:cubicBezTo>
                    <a:cubicBezTo>
                      <a:pt x="377" y="461"/>
                      <a:pt x="377" y="461"/>
                      <a:pt x="377" y="461"/>
                    </a:cubicBezTo>
                    <a:cubicBezTo>
                      <a:pt x="377" y="461"/>
                      <a:pt x="376" y="462"/>
                      <a:pt x="376" y="462"/>
                    </a:cubicBezTo>
                    <a:cubicBezTo>
                      <a:pt x="367" y="477"/>
                      <a:pt x="367" y="477"/>
                      <a:pt x="367" y="477"/>
                    </a:cubicBezTo>
                    <a:cubicBezTo>
                      <a:pt x="366" y="479"/>
                      <a:pt x="365" y="480"/>
                      <a:pt x="365" y="482"/>
                    </a:cubicBezTo>
                    <a:cubicBezTo>
                      <a:pt x="365" y="487"/>
                      <a:pt x="365" y="487"/>
                      <a:pt x="365" y="487"/>
                    </a:cubicBezTo>
                    <a:cubicBezTo>
                      <a:pt x="365" y="487"/>
                      <a:pt x="365" y="487"/>
                      <a:pt x="364" y="487"/>
                    </a:cubicBezTo>
                    <a:cubicBezTo>
                      <a:pt x="354" y="496"/>
                      <a:pt x="354" y="496"/>
                      <a:pt x="354" y="496"/>
                    </a:cubicBezTo>
                    <a:cubicBezTo>
                      <a:pt x="354" y="496"/>
                      <a:pt x="354" y="496"/>
                      <a:pt x="354" y="496"/>
                    </a:cubicBezTo>
                    <a:cubicBezTo>
                      <a:pt x="329" y="514"/>
                      <a:pt x="329" y="514"/>
                      <a:pt x="329" y="514"/>
                    </a:cubicBezTo>
                    <a:cubicBezTo>
                      <a:pt x="328" y="515"/>
                      <a:pt x="327" y="516"/>
                      <a:pt x="327" y="517"/>
                    </a:cubicBezTo>
                    <a:cubicBezTo>
                      <a:pt x="323" y="523"/>
                      <a:pt x="323" y="523"/>
                      <a:pt x="323" y="523"/>
                    </a:cubicBezTo>
                    <a:cubicBezTo>
                      <a:pt x="322" y="525"/>
                      <a:pt x="321" y="526"/>
                      <a:pt x="321" y="528"/>
                    </a:cubicBezTo>
                    <a:cubicBezTo>
                      <a:pt x="321" y="533"/>
                      <a:pt x="321" y="533"/>
                      <a:pt x="321" y="533"/>
                    </a:cubicBezTo>
                    <a:cubicBezTo>
                      <a:pt x="304" y="552"/>
                      <a:pt x="304" y="552"/>
                      <a:pt x="304" y="552"/>
                    </a:cubicBezTo>
                    <a:cubicBezTo>
                      <a:pt x="302" y="554"/>
                      <a:pt x="301" y="556"/>
                      <a:pt x="301" y="558"/>
                    </a:cubicBezTo>
                    <a:cubicBezTo>
                      <a:pt x="301" y="563"/>
                      <a:pt x="301" y="563"/>
                      <a:pt x="301" y="563"/>
                    </a:cubicBezTo>
                    <a:cubicBezTo>
                      <a:pt x="298" y="568"/>
                      <a:pt x="298" y="568"/>
                      <a:pt x="298" y="568"/>
                    </a:cubicBezTo>
                    <a:cubicBezTo>
                      <a:pt x="292" y="577"/>
                      <a:pt x="292" y="577"/>
                      <a:pt x="292" y="577"/>
                    </a:cubicBezTo>
                    <a:cubicBezTo>
                      <a:pt x="287" y="579"/>
                      <a:pt x="287" y="579"/>
                      <a:pt x="287" y="579"/>
                    </a:cubicBezTo>
                    <a:cubicBezTo>
                      <a:pt x="283" y="576"/>
                      <a:pt x="283" y="576"/>
                      <a:pt x="283" y="576"/>
                    </a:cubicBezTo>
                    <a:cubicBezTo>
                      <a:pt x="277" y="571"/>
                      <a:pt x="277" y="571"/>
                      <a:pt x="277" y="571"/>
                    </a:cubicBezTo>
                    <a:cubicBezTo>
                      <a:pt x="276" y="569"/>
                      <a:pt x="273" y="568"/>
                      <a:pt x="271" y="568"/>
                    </a:cubicBezTo>
                    <a:cubicBezTo>
                      <a:pt x="270" y="568"/>
                      <a:pt x="269" y="568"/>
                      <a:pt x="268" y="568"/>
                    </a:cubicBezTo>
                    <a:cubicBezTo>
                      <a:pt x="260" y="570"/>
                      <a:pt x="260" y="570"/>
                      <a:pt x="260" y="570"/>
                    </a:cubicBezTo>
                    <a:cubicBezTo>
                      <a:pt x="257" y="571"/>
                      <a:pt x="255" y="573"/>
                      <a:pt x="254" y="576"/>
                    </a:cubicBezTo>
                    <a:cubicBezTo>
                      <a:pt x="253" y="579"/>
                      <a:pt x="253" y="582"/>
                      <a:pt x="255" y="585"/>
                    </a:cubicBezTo>
                    <a:cubicBezTo>
                      <a:pt x="255" y="586"/>
                      <a:pt x="255" y="586"/>
                      <a:pt x="255" y="586"/>
                    </a:cubicBezTo>
                    <a:cubicBezTo>
                      <a:pt x="255" y="586"/>
                      <a:pt x="255" y="586"/>
                      <a:pt x="255" y="586"/>
                    </a:cubicBezTo>
                    <a:cubicBezTo>
                      <a:pt x="250" y="592"/>
                      <a:pt x="250" y="592"/>
                      <a:pt x="250" y="592"/>
                    </a:cubicBezTo>
                    <a:cubicBezTo>
                      <a:pt x="250" y="593"/>
                      <a:pt x="249" y="594"/>
                      <a:pt x="249" y="594"/>
                    </a:cubicBezTo>
                    <a:cubicBezTo>
                      <a:pt x="245" y="602"/>
                      <a:pt x="245" y="602"/>
                      <a:pt x="245" y="602"/>
                    </a:cubicBezTo>
                    <a:cubicBezTo>
                      <a:pt x="232" y="619"/>
                      <a:pt x="232" y="619"/>
                      <a:pt x="232" y="619"/>
                    </a:cubicBezTo>
                    <a:cubicBezTo>
                      <a:pt x="232" y="618"/>
                      <a:pt x="231" y="618"/>
                      <a:pt x="230" y="618"/>
                    </a:cubicBezTo>
                    <a:cubicBezTo>
                      <a:pt x="229" y="618"/>
                      <a:pt x="228" y="619"/>
                      <a:pt x="226" y="619"/>
                    </a:cubicBezTo>
                    <a:cubicBezTo>
                      <a:pt x="216" y="623"/>
                      <a:pt x="216" y="623"/>
                      <a:pt x="216" y="623"/>
                    </a:cubicBezTo>
                    <a:cubicBezTo>
                      <a:pt x="212" y="625"/>
                      <a:pt x="210" y="628"/>
                      <a:pt x="210" y="632"/>
                    </a:cubicBezTo>
                    <a:cubicBezTo>
                      <a:pt x="210" y="633"/>
                      <a:pt x="210" y="633"/>
                      <a:pt x="210" y="633"/>
                    </a:cubicBezTo>
                    <a:cubicBezTo>
                      <a:pt x="205" y="633"/>
                      <a:pt x="205" y="633"/>
                      <a:pt x="205" y="633"/>
                    </a:cubicBezTo>
                    <a:cubicBezTo>
                      <a:pt x="203" y="633"/>
                      <a:pt x="201" y="634"/>
                      <a:pt x="199" y="635"/>
                    </a:cubicBezTo>
                    <a:cubicBezTo>
                      <a:pt x="198" y="635"/>
                      <a:pt x="198" y="635"/>
                      <a:pt x="198" y="635"/>
                    </a:cubicBezTo>
                    <a:cubicBezTo>
                      <a:pt x="195" y="634"/>
                      <a:pt x="195" y="634"/>
                      <a:pt x="195" y="634"/>
                    </a:cubicBezTo>
                    <a:cubicBezTo>
                      <a:pt x="194" y="633"/>
                      <a:pt x="193" y="633"/>
                      <a:pt x="191" y="633"/>
                    </a:cubicBezTo>
                    <a:cubicBezTo>
                      <a:pt x="189" y="633"/>
                      <a:pt x="188" y="633"/>
                      <a:pt x="186" y="634"/>
                    </a:cubicBezTo>
                    <a:cubicBezTo>
                      <a:pt x="176" y="641"/>
                      <a:pt x="176" y="641"/>
                      <a:pt x="176" y="641"/>
                    </a:cubicBezTo>
                    <a:cubicBezTo>
                      <a:pt x="175" y="641"/>
                      <a:pt x="174" y="642"/>
                      <a:pt x="174" y="643"/>
                    </a:cubicBezTo>
                    <a:cubicBezTo>
                      <a:pt x="172" y="641"/>
                      <a:pt x="172" y="641"/>
                      <a:pt x="172" y="641"/>
                    </a:cubicBezTo>
                    <a:cubicBezTo>
                      <a:pt x="170" y="640"/>
                      <a:pt x="168" y="639"/>
                      <a:pt x="166" y="639"/>
                    </a:cubicBezTo>
                    <a:cubicBezTo>
                      <a:pt x="160" y="639"/>
                      <a:pt x="160" y="639"/>
                      <a:pt x="160" y="639"/>
                    </a:cubicBezTo>
                    <a:cubicBezTo>
                      <a:pt x="157" y="639"/>
                      <a:pt x="154" y="641"/>
                      <a:pt x="152" y="643"/>
                    </a:cubicBezTo>
                    <a:cubicBezTo>
                      <a:pt x="146" y="652"/>
                      <a:pt x="146" y="652"/>
                      <a:pt x="146" y="652"/>
                    </a:cubicBezTo>
                    <a:cubicBezTo>
                      <a:pt x="122" y="654"/>
                      <a:pt x="122" y="654"/>
                      <a:pt x="122" y="654"/>
                    </a:cubicBezTo>
                    <a:cubicBezTo>
                      <a:pt x="119" y="654"/>
                      <a:pt x="116" y="656"/>
                      <a:pt x="115" y="659"/>
                    </a:cubicBezTo>
                    <a:cubicBezTo>
                      <a:pt x="101" y="688"/>
                      <a:pt x="101" y="688"/>
                      <a:pt x="101" y="688"/>
                    </a:cubicBezTo>
                    <a:cubicBezTo>
                      <a:pt x="76" y="717"/>
                      <a:pt x="76" y="717"/>
                      <a:pt x="76" y="717"/>
                    </a:cubicBezTo>
                    <a:cubicBezTo>
                      <a:pt x="76" y="717"/>
                      <a:pt x="76" y="717"/>
                      <a:pt x="76" y="717"/>
                    </a:cubicBezTo>
                    <a:cubicBezTo>
                      <a:pt x="72" y="722"/>
                      <a:pt x="72" y="722"/>
                      <a:pt x="72" y="722"/>
                    </a:cubicBezTo>
                    <a:cubicBezTo>
                      <a:pt x="64" y="722"/>
                      <a:pt x="64" y="722"/>
                      <a:pt x="64" y="722"/>
                    </a:cubicBezTo>
                    <a:cubicBezTo>
                      <a:pt x="64" y="714"/>
                      <a:pt x="64" y="714"/>
                      <a:pt x="64" y="714"/>
                    </a:cubicBezTo>
                    <a:cubicBezTo>
                      <a:pt x="68" y="705"/>
                      <a:pt x="68" y="705"/>
                      <a:pt x="68" y="705"/>
                    </a:cubicBezTo>
                    <a:cubicBezTo>
                      <a:pt x="69" y="702"/>
                      <a:pt x="68" y="698"/>
                      <a:pt x="66" y="695"/>
                    </a:cubicBezTo>
                    <a:cubicBezTo>
                      <a:pt x="62" y="691"/>
                      <a:pt x="62" y="691"/>
                      <a:pt x="62" y="691"/>
                    </a:cubicBezTo>
                    <a:cubicBezTo>
                      <a:pt x="60" y="689"/>
                      <a:pt x="58" y="688"/>
                      <a:pt x="55" y="688"/>
                    </a:cubicBezTo>
                    <a:cubicBezTo>
                      <a:pt x="38" y="688"/>
                      <a:pt x="38" y="688"/>
                      <a:pt x="38" y="688"/>
                    </a:cubicBezTo>
                    <a:cubicBezTo>
                      <a:pt x="38" y="688"/>
                      <a:pt x="38" y="688"/>
                      <a:pt x="38" y="688"/>
                    </a:cubicBezTo>
                    <a:cubicBezTo>
                      <a:pt x="44" y="683"/>
                      <a:pt x="44" y="683"/>
                      <a:pt x="44" y="683"/>
                    </a:cubicBezTo>
                    <a:cubicBezTo>
                      <a:pt x="46" y="681"/>
                      <a:pt x="47" y="679"/>
                      <a:pt x="47" y="677"/>
                    </a:cubicBezTo>
                    <a:cubicBezTo>
                      <a:pt x="50" y="662"/>
                      <a:pt x="50" y="662"/>
                      <a:pt x="50" y="662"/>
                    </a:cubicBezTo>
                    <a:cubicBezTo>
                      <a:pt x="50" y="662"/>
                      <a:pt x="50" y="661"/>
                      <a:pt x="50" y="660"/>
                    </a:cubicBezTo>
                    <a:cubicBezTo>
                      <a:pt x="48" y="643"/>
                      <a:pt x="48" y="643"/>
                      <a:pt x="48" y="643"/>
                    </a:cubicBezTo>
                    <a:cubicBezTo>
                      <a:pt x="49" y="638"/>
                      <a:pt x="49" y="638"/>
                      <a:pt x="49" y="638"/>
                    </a:cubicBezTo>
                    <a:cubicBezTo>
                      <a:pt x="56" y="629"/>
                      <a:pt x="56" y="629"/>
                      <a:pt x="56" y="629"/>
                    </a:cubicBezTo>
                    <a:cubicBezTo>
                      <a:pt x="57" y="628"/>
                      <a:pt x="58" y="627"/>
                      <a:pt x="58" y="625"/>
                    </a:cubicBezTo>
                    <a:cubicBezTo>
                      <a:pt x="60" y="624"/>
                      <a:pt x="60" y="624"/>
                      <a:pt x="60" y="624"/>
                    </a:cubicBezTo>
                    <a:cubicBezTo>
                      <a:pt x="61" y="622"/>
                      <a:pt x="62" y="620"/>
                      <a:pt x="62" y="617"/>
                    </a:cubicBezTo>
                    <a:cubicBezTo>
                      <a:pt x="62" y="613"/>
                      <a:pt x="62" y="613"/>
                      <a:pt x="62" y="613"/>
                    </a:cubicBezTo>
                    <a:cubicBezTo>
                      <a:pt x="62" y="610"/>
                      <a:pt x="61" y="607"/>
                      <a:pt x="59" y="606"/>
                    </a:cubicBezTo>
                    <a:cubicBezTo>
                      <a:pt x="50" y="599"/>
                      <a:pt x="50" y="599"/>
                      <a:pt x="50" y="599"/>
                    </a:cubicBezTo>
                    <a:cubicBezTo>
                      <a:pt x="49" y="598"/>
                      <a:pt x="48" y="598"/>
                      <a:pt x="47" y="598"/>
                    </a:cubicBezTo>
                    <a:cubicBezTo>
                      <a:pt x="23" y="591"/>
                      <a:pt x="23" y="591"/>
                      <a:pt x="23" y="591"/>
                    </a:cubicBezTo>
                    <a:cubicBezTo>
                      <a:pt x="23" y="590"/>
                      <a:pt x="23" y="590"/>
                      <a:pt x="23" y="590"/>
                    </a:cubicBezTo>
                    <a:cubicBezTo>
                      <a:pt x="23" y="590"/>
                      <a:pt x="23" y="589"/>
                      <a:pt x="23" y="589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5" y="562"/>
                      <a:pt x="15" y="562"/>
                      <a:pt x="15" y="562"/>
                    </a:cubicBezTo>
                    <a:cubicBezTo>
                      <a:pt x="12" y="565"/>
                      <a:pt x="12" y="565"/>
                      <a:pt x="12" y="565"/>
                    </a:cubicBezTo>
                    <a:cubicBezTo>
                      <a:pt x="12" y="566"/>
                      <a:pt x="11" y="566"/>
                      <a:pt x="11" y="566"/>
                    </a:cubicBezTo>
                    <a:cubicBezTo>
                      <a:pt x="7" y="569"/>
                      <a:pt x="7" y="569"/>
                      <a:pt x="7" y="569"/>
                    </a:cubicBezTo>
                    <a:cubicBezTo>
                      <a:pt x="5" y="573"/>
                      <a:pt x="5" y="573"/>
                      <a:pt x="5" y="573"/>
                    </a:cubicBezTo>
                    <a:cubicBezTo>
                      <a:pt x="4" y="574"/>
                      <a:pt x="4" y="575"/>
                      <a:pt x="3" y="576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581"/>
                      <a:pt x="0" y="581"/>
                      <a:pt x="0" y="581"/>
                    </a:cubicBezTo>
                    <a:cubicBezTo>
                      <a:pt x="5" y="594"/>
                      <a:pt x="5" y="594"/>
                      <a:pt x="5" y="594"/>
                    </a:cubicBezTo>
                    <a:cubicBezTo>
                      <a:pt x="6" y="600"/>
                      <a:pt x="6" y="600"/>
                      <a:pt x="6" y="600"/>
                    </a:cubicBezTo>
                    <a:cubicBezTo>
                      <a:pt x="7" y="603"/>
                      <a:pt x="9" y="606"/>
                      <a:pt x="13" y="607"/>
                    </a:cubicBezTo>
                    <a:cubicBezTo>
                      <a:pt x="14" y="608"/>
                      <a:pt x="14" y="608"/>
                      <a:pt x="14" y="608"/>
                    </a:cubicBezTo>
                    <a:cubicBezTo>
                      <a:pt x="40" y="615"/>
                      <a:pt x="40" y="615"/>
                      <a:pt x="40" y="615"/>
                    </a:cubicBezTo>
                    <a:cubicBezTo>
                      <a:pt x="41" y="615"/>
                      <a:pt x="41" y="615"/>
                      <a:pt x="41" y="615"/>
                    </a:cubicBezTo>
                    <a:cubicBezTo>
                      <a:pt x="41" y="616"/>
                      <a:pt x="41" y="616"/>
                      <a:pt x="41" y="616"/>
                    </a:cubicBezTo>
                    <a:cubicBezTo>
                      <a:pt x="40" y="617"/>
                      <a:pt x="40" y="618"/>
                      <a:pt x="40" y="620"/>
                    </a:cubicBezTo>
                    <a:cubicBezTo>
                      <a:pt x="33" y="628"/>
                      <a:pt x="33" y="628"/>
                      <a:pt x="33" y="628"/>
                    </a:cubicBezTo>
                    <a:cubicBezTo>
                      <a:pt x="32" y="629"/>
                      <a:pt x="32" y="630"/>
                      <a:pt x="31" y="632"/>
                    </a:cubicBezTo>
                    <a:cubicBezTo>
                      <a:pt x="29" y="640"/>
                      <a:pt x="29" y="640"/>
                      <a:pt x="29" y="640"/>
                    </a:cubicBezTo>
                    <a:cubicBezTo>
                      <a:pt x="29" y="641"/>
                      <a:pt x="29" y="642"/>
                      <a:pt x="29" y="643"/>
                    </a:cubicBezTo>
                    <a:cubicBezTo>
                      <a:pt x="31" y="661"/>
                      <a:pt x="31" y="661"/>
                      <a:pt x="31" y="661"/>
                    </a:cubicBezTo>
                    <a:cubicBezTo>
                      <a:pt x="30" y="671"/>
                      <a:pt x="30" y="671"/>
                      <a:pt x="30" y="671"/>
                    </a:cubicBezTo>
                    <a:cubicBezTo>
                      <a:pt x="24" y="676"/>
                      <a:pt x="24" y="676"/>
                      <a:pt x="24" y="676"/>
                    </a:cubicBezTo>
                    <a:cubicBezTo>
                      <a:pt x="23" y="677"/>
                      <a:pt x="23" y="677"/>
                      <a:pt x="22" y="678"/>
                    </a:cubicBezTo>
                    <a:cubicBezTo>
                      <a:pt x="20" y="682"/>
                      <a:pt x="20" y="682"/>
                      <a:pt x="20" y="682"/>
                    </a:cubicBezTo>
                    <a:cubicBezTo>
                      <a:pt x="12" y="685"/>
                      <a:pt x="12" y="685"/>
                      <a:pt x="12" y="685"/>
                    </a:cubicBezTo>
                    <a:cubicBezTo>
                      <a:pt x="9" y="686"/>
                      <a:pt x="7" y="689"/>
                      <a:pt x="6" y="692"/>
                    </a:cubicBezTo>
                    <a:cubicBezTo>
                      <a:pt x="6" y="695"/>
                      <a:pt x="6" y="698"/>
                      <a:pt x="9" y="700"/>
                    </a:cubicBezTo>
                    <a:cubicBezTo>
                      <a:pt x="17" y="709"/>
                      <a:pt x="17" y="709"/>
                      <a:pt x="17" y="709"/>
                    </a:cubicBezTo>
                    <a:cubicBezTo>
                      <a:pt x="19" y="710"/>
                      <a:pt x="21" y="711"/>
                      <a:pt x="24" y="711"/>
                    </a:cubicBezTo>
                    <a:cubicBezTo>
                      <a:pt x="26" y="711"/>
                      <a:pt x="26" y="711"/>
                      <a:pt x="26" y="711"/>
                    </a:cubicBezTo>
                    <a:cubicBezTo>
                      <a:pt x="30" y="711"/>
                      <a:pt x="30" y="711"/>
                      <a:pt x="30" y="711"/>
                    </a:cubicBezTo>
                    <a:cubicBezTo>
                      <a:pt x="31" y="711"/>
                      <a:pt x="33" y="711"/>
                      <a:pt x="34" y="710"/>
                    </a:cubicBezTo>
                    <a:cubicBezTo>
                      <a:pt x="41" y="707"/>
                      <a:pt x="41" y="707"/>
                      <a:pt x="41" y="707"/>
                    </a:cubicBezTo>
                    <a:cubicBezTo>
                      <a:pt x="47" y="707"/>
                      <a:pt x="47" y="707"/>
                      <a:pt x="47" y="707"/>
                    </a:cubicBezTo>
                    <a:cubicBezTo>
                      <a:pt x="47" y="707"/>
                      <a:pt x="47" y="707"/>
                      <a:pt x="47" y="707"/>
                    </a:cubicBezTo>
                    <a:cubicBezTo>
                      <a:pt x="46" y="709"/>
                      <a:pt x="46" y="709"/>
                      <a:pt x="46" y="709"/>
                    </a:cubicBezTo>
                    <a:cubicBezTo>
                      <a:pt x="46" y="710"/>
                      <a:pt x="46" y="711"/>
                      <a:pt x="46" y="712"/>
                    </a:cubicBezTo>
                    <a:cubicBezTo>
                      <a:pt x="46" y="731"/>
                      <a:pt x="46" y="731"/>
                      <a:pt x="46" y="731"/>
                    </a:cubicBezTo>
                    <a:cubicBezTo>
                      <a:pt x="46" y="736"/>
                      <a:pt x="49" y="740"/>
                      <a:pt x="54" y="740"/>
                    </a:cubicBezTo>
                    <a:cubicBezTo>
                      <a:pt x="54" y="741"/>
                      <a:pt x="55" y="741"/>
                      <a:pt x="55" y="741"/>
                    </a:cubicBezTo>
                    <a:cubicBezTo>
                      <a:pt x="77" y="741"/>
                      <a:pt x="77" y="741"/>
                      <a:pt x="77" y="741"/>
                    </a:cubicBezTo>
                    <a:cubicBezTo>
                      <a:pt x="80" y="741"/>
                      <a:pt x="83" y="739"/>
                      <a:pt x="85" y="737"/>
                    </a:cubicBezTo>
                    <a:cubicBezTo>
                      <a:pt x="91" y="729"/>
                      <a:pt x="91" y="729"/>
                      <a:pt x="91" y="729"/>
                    </a:cubicBezTo>
                    <a:cubicBezTo>
                      <a:pt x="116" y="700"/>
                      <a:pt x="116" y="700"/>
                      <a:pt x="116" y="700"/>
                    </a:cubicBezTo>
                    <a:cubicBezTo>
                      <a:pt x="116" y="699"/>
                      <a:pt x="117" y="698"/>
                      <a:pt x="117" y="698"/>
                    </a:cubicBezTo>
                    <a:cubicBezTo>
                      <a:pt x="129" y="672"/>
                      <a:pt x="129" y="672"/>
                      <a:pt x="129" y="672"/>
                    </a:cubicBezTo>
                    <a:cubicBezTo>
                      <a:pt x="152" y="670"/>
                      <a:pt x="152" y="670"/>
                      <a:pt x="152" y="670"/>
                    </a:cubicBezTo>
                    <a:cubicBezTo>
                      <a:pt x="155" y="670"/>
                      <a:pt x="158" y="669"/>
                      <a:pt x="159" y="666"/>
                    </a:cubicBezTo>
                    <a:cubicBezTo>
                      <a:pt x="164" y="659"/>
                      <a:pt x="164" y="659"/>
                      <a:pt x="164" y="659"/>
                    </a:cubicBezTo>
                    <a:cubicBezTo>
                      <a:pt x="167" y="661"/>
                      <a:pt x="167" y="661"/>
                      <a:pt x="167" y="661"/>
                    </a:cubicBezTo>
                    <a:cubicBezTo>
                      <a:pt x="171" y="664"/>
                      <a:pt x="171" y="664"/>
                      <a:pt x="171" y="664"/>
                    </a:cubicBezTo>
                    <a:cubicBezTo>
                      <a:pt x="172" y="665"/>
                      <a:pt x="174" y="666"/>
                      <a:pt x="175" y="666"/>
                    </a:cubicBezTo>
                    <a:cubicBezTo>
                      <a:pt x="176" y="666"/>
                      <a:pt x="176" y="666"/>
                      <a:pt x="176" y="666"/>
                    </a:cubicBezTo>
                    <a:cubicBezTo>
                      <a:pt x="177" y="666"/>
                      <a:pt x="178" y="666"/>
                      <a:pt x="178" y="666"/>
                    </a:cubicBezTo>
                    <a:cubicBezTo>
                      <a:pt x="181" y="665"/>
                      <a:pt x="184" y="664"/>
                      <a:pt x="185" y="661"/>
                    </a:cubicBezTo>
                    <a:cubicBezTo>
                      <a:pt x="188" y="655"/>
                      <a:pt x="188" y="655"/>
                      <a:pt x="188" y="655"/>
                    </a:cubicBezTo>
                    <a:cubicBezTo>
                      <a:pt x="192" y="653"/>
                      <a:pt x="192" y="653"/>
                      <a:pt x="192" y="653"/>
                    </a:cubicBezTo>
                    <a:cubicBezTo>
                      <a:pt x="195" y="655"/>
                      <a:pt x="195" y="655"/>
                      <a:pt x="195" y="655"/>
                    </a:cubicBezTo>
                    <a:cubicBezTo>
                      <a:pt x="197" y="655"/>
                      <a:pt x="198" y="656"/>
                      <a:pt x="200" y="656"/>
                    </a:cubicBezTo>
                    <a:cubicBezTo>
                      <a:pt x="202" y="656"/>
                      <a:pt x="204" y="655"/>
                      <a:pt x="205" y="654"/>
                    </a:cubicBezTo>
                    <a:cubicBezTo>
                      <a:pt x="208" y="652"/>
                      <a:pt x="208" y="652"/>
                      <a:pt x="208" y="652"/>
                    </a:cubicBezTo>
                    <a:cubicBezTo>
                      <a:pt x="215" y="652"/>
                      <a:pt x="215" y="652"/>
                      <a:pt x="215" y="652"/>
                    </a:cubicBezTo>
                    <a:cubicBezTo>
                      <a:pt x="219" y="652"/>
                      <a:pt x="222" y="650"/>
                      <a:pt x="224" y="646"/>
                    </a:cubicBezTo>
                    <a:cubicBezTo>
                      <a:pt x="227" y="639"/>
                      <a:pt x="227" y="639"/>
                      <a:pt x="227" y="639"/>
                    </a:cubicBezTo>
                    <a:cubicBezTo>
                      <a:pt x="228" y="639"/>
                      <a:pt x="228" y="639"/>
                      <a:pt x="228" y="639"/>
                    </a:cubicBezTo>
                    <a:cubicBezTo>
                      <a:pt x="228" y="639"/>
                      <a:pt x="229" y="640"/>
                      <a:pt x="230" y="640"/>
                    </a:cubicBezTo>
                    <a:cubicBezTo>
                      <a:pt x="231" y="641"/>
                      <a:pt x="232" y="641"/>
                      <a:pt x="233" y="641"/>
                    </a:cubicBezTo>
                    <a:cubicBezTo>
                      <a:pt x="233" y="641"/>
                      <a:pt x="234" y="641"/>
                      <a:pt x="234" y="641"/>
                    </a:cubicBezTo>
                    <a:cubicBezTo>
                      <a:pt x="234" y="641"/>
                      <a:pt x="235" y="641"/>
                      <a:pt x="235" y="641"/>
                    </a:cubicBezTo>
                    <a:cubicBezTo>
                      <a:pt x="237" y="641"/>
                      <a:pt x="240" y="640"/>
                      <a:pt x="242" y="637"/>
                    </a:cubicBezTo>
                    <a:cubicBezTo>
                      <a:pt x="260" y="612"/>
                      <a:pt x="260" y="612"/>
                      <a:pt x="260" y="612"/>
                    </a:cubicBezTo>
                    <a:cubicBezTo>
                      <a:pt x="261" y="612"/>
                      <a:pt x="261" y="611"/>
                      <a:pt x="261" y="611"/>
                    </a:cubicBezTo>
                    <a:cubicBezTo>
                      <a:pt x="265" y="603"/>
                      <a:pt x="265" y="603"/>
                      <a:pt x="265" y="603"/>
                    </a:cubicBezTo>
                    <a:cubicBezTo>
                      <a:pt x="267" y="601"/>
                      <a:pt x="267" y="601"/>
                      <a:pt x="267" y="601"/>
                    </a:cubicBezTo>
                    <a:cubicBezTo>
                      <a:pt x="271" y="601"/>
                      <a:pt x="271" y="601"/>
                      <a:pt x="271" y="601"/>
                    </a:cubicBezTo>
                    <a:cubicBezTo>
                      <a:pt x="274" y="601"/>
                      <a:pt x="277" y="599"/>
                      <a:pt x="279" y="597"/>
                    </a:cubicBezTo>
                    <a:cubicBezTo>
                      <a:pt x="281" y="599"/>
                      <a:pt x="281" y="599"/>
                      <a:pt x="281" y="599"/>
                    </a:cubicBezTo>
                    <a:cubicBezTo>
                      <a:pt x="281" y="599"/>
                      <a:pt x="281" y="599"/>
                      <a:pt x="281" y="599"/>
                    </a:cubicBezTo>
                    <a:cubicBezTo>
                      <a:pt x="281" y="599"/>
                      <a:pt x="281" y="599"/>
                      <a:pt x="281" y="599"/>
                    </a:cubicBezTo>
                    <a:cubicBezTo>
                      <a:pt x="283" y="600"/>
                      <a:pt x="285" y="601"/>
                      <a:pt x="287" y="601"/>
                    </a:cubicBezTo>
                    <a:cubicBezTo>
                      <a:pt x="287" y="601"/>
                      <a:pt x="288" y="601"/>
                      <a:pt x="288" y="601"/>
                    </a:cubicBezTo>
                    <a:cubicBezTo>
                      <a:pt x="290" y="601"/>
                      <a:pt x="292" y="600"/>
                      <a:pt x="294" y="599"/>
                    </a:cubicBezTo>
                    <a:cubicBezTo>
                      <a:pt x="298" y="595"/>
                      <a:pt x="298" y="595"/>
                      <a:pt x="298" y="595"/>
                    </a:cubicBezTo>
                    <a:cubicBezTo>
                      <a:pt x="303" y="591"/>
                      <a:pt x="303" y="591"/>
                      <a:pt x="303" y="591"/>
                    </a:cubicBezTo>
                    <a:cubicBezTo>
                      <a:pt x="304" y="591"/>
                      <a:pt x="305" y="590"/>
                      <a:pt x="305" y="589"/>
                    </a:cubicBezTo>
                    <a:cubicBezTo>
                      <a:pt x="314" y="579"/>
                      <a:pt x="314" y="579"/>
                      <a:pt x="314" y="579"/>
                    </a:cubicBezTo>
                    <a:cubicBezTo>
                      <a:pt x="314" y="578"/>
                      <a:pt x="314" y="578"/>
                      <a:pt x="315" y="577"/>
                    </a:cubicBezTo>
                    <a:cubicBezTo>
                      <a:pt x="319" y="569"/>
                      <a:pt x="319" y="569"/>
                      <a:pt x="319" y="569"/>
                    </a:cubicBezTo>
                    <a:cubicBezTo>
                      <a:pt x="320" y="568"/>
                      <a:pt x="320" y="566"/>
                      <a:pt x="320" y="565"/>
                    </a:cubicBezTo>
                    <a:cubicBezTo>
                      <a:pt x="320" y="562"/>
                      <a:pt x="320" y="562"/>
                      <a:pt x="320" y="562"/>
                    </a:cubicBezTo>
                    <a:cubicBezTo>
                      <a:pt x="337" y="543"/>
                      <a:pt x="337" y="543"/>
                      <a:pt x="337" y="543"/>
                    </a:cubicBezTo>
                    <a:cubicBezTo>
                      <a:pt x="339" y="541"/>
                      <a:pt x="340" y="539"/>
                      <a:pt x="340" y="537"/>
                    </a:cubicBezTo>
                    <a:cubicBezTo>
                      <a:pt x="340" y="531"/>
                      <a:pt x="340" y="531"/>
                      <a:pt x="340" y="531"/>
                    </a:cubicBezTo>
                    <a:cubicBezTo>
                      <a:pt x="341" y="528"/>
                      <a:pt x="341" y="528"/>
                      <a:pt x="341" y="528"/>
                    </a:cubicBezTo>
                    <a:cubicBezTo>
                      <a:pt x="365" y="510"/>
                      <a:pt x="365" y="510"/>
                      <a:pt x="365" y="510"/>
                    </a:cubicBezTo>
                    <a:cubicBezTo>
                      <a:pt x="366" y="510"/>
                      <a:pt x="366" y="510"/>
                      <a:pt x="366" y="510"/>
                    </a:cubicBezTo>
                    <a:cubicBezTo>
                      <a:pt x="375" y="503"/>
                      <a:pt x="375" y="503"/>
                      <a:pt x="375" y="503"/>
                    </a:cubicBezTo>
                    <a:cubicBezTo>
                      <a:pt x="379" y="501"/>
                      <a:pt x="379" y="501"/>
                      <a:pt x="379" y="501"/>
                    </a:cubicBezTo>
                    <a:cubicBezTo>
                      <a:pt x="382" y="499"/>
                      <a:pt x="384" y="496"/>
                      <a:pt x="384" y="493"/>
                    </a:cubicBezTo>
                    <a:cubicBezTo>
                      <a:pt x="384" y="485"/>
                      <a:pt x="384" y="485"/>
                      <a:pt x="384" y="485"/>
                    </a:cubicBezTo>
                    <a:cubicBezTo>
                      <a:pt x="391" y="473"/>
                      <a:pt x="391" y="473"/>
                      <a:pt x="391" y="473"/>
                    </a:cubicBezTo>
                    <a:cubicBezTo>
                      <a:pt x="395" y="470"/>
                      <a:pt x="395" y="470"/>
                      <a:pt x="395" y="470"/>
                    </a:cubicBezTo>
                    <a:cubicBezTo>
                      <a:pt x="395" y="469"/>
                      <a:pt x="395" y="469"/>
                      <a:pt x="396" y="469"/>
                    </a:cubicBezTo>
                    <a:cubicBezTo>
                      <a:pt x="402" y="459"/>
                      <a:pt x="402" y="459"/>
                      <a:pt x="402" y="459"/>
                    </a:cubicBezTo>
                    <a:cubicBezTo>
                      <a:pt x="400" y="459"/>
                      <a:pt x="400" y="459"/>
                      <a:pt x="400" y="459"/>
                    </a:cubicBezTo>
                    <a:cubicBezTo>
                      <a:pt x="398" y="459"/>
                      <a:pt x="397" y="459"/>
                      <a:pt x="395" y="458"/>
                    </a:cubicBezTo>
                    <a:cubicBezTo>
                      <a:pt x="393" y="457"/>
                      <a:pt x="393" y="457"/>
                      <a:pt x="393" y="457"/>
                    </a:cubicBezTo>
                    <a:cubicBezTo>
                      <a:pt x="392" y="456"/>
                      <a:pt x="390" y="455"/>
                      <a:pt x="389" y="454"/>
                    </a:cubicBezTo>
                    <a:cubicBezTo>
                      <a:pt x="387" y="449"/>
                      <a:pt x="387" y="449"/>
                      <a:pt x="387" y="449"/>
                    </a:cubicBezTo>
                    <a:moveTo>
                      <a:pt x="124" y="389"/>
                    </a:moveTo>
                    <a:cubicBezTo>
                      <a:pt x="122" y="390"/>
                      <a:pt x="122" y="390"/>
                      <a:pt x="122" y="390"/>
                    </a:cubicBezTo>
                    <a:cubicBezTo>
                      <a:pt x="122" y="391"/>
                      <a:pt x="121" y="391"/>
                      <a:pt x="121" y="391"/>
                    </a:cubicBezTo>
                    <a:cubicBezTo>
                      <a:pt x="121" y="391"/>
                      <a:pt x="122" y="391"/>
                      <a:pt x="122" y="390"/>
                    </a:cubicBezTo>
                    <a:cubicBezTo>
                      <a:pt x="124" y="389"/>
                      <a:pt x="124" y="389"/>
                      <a:pt x="124" y="389"/>
                    </a:cubicBezTo>
                    <a:moveTo>
                      <a:pt x="145" y="372"/>
                    </a:moveTo>
                    <a:cubicBezTo>
                      <a:pt x="145" y="373"/>
                      <a:pt x="145" y="374"/>
                      <a:pt x="145" y="374"/>
                    </a:cubicBezTo>
                    <a:cubicBezTo>
                      <a:pt x="145" y="374"/>
                      <a:pt x="145" y="373"/>
                      <a:pt x="145" y="372"/>
                    </a:cubicBezTo>
                    <a:moveTo>
                      <a:pt x="138" y="347"/>
                    </a:moveTo>
                    <a:cubicBezTo>
                      <a:pt x="139" y="347"/>
                      <a:pt x="139" y="348"/>
                      <a:pt x="140" y="349"/>
                    </a:cubicBezTo>
                    <a:cubicBezTo>
                      <a:pt x="139" y="348"/>
                      <a:pt x="139" y="347"/>
                      <a:pt x="138" y="347"/>
                    </a:cubicBezTo>
                    <a:moveTo>
                      <a:pt x="132" y="341"/>
                    </a:moveTo>
                    <a:cubicBezTo>
                      <a:pt x="132" y="341"/>
                      <a:pt x="132" y="341"/>
                      <a:pt x="132" y="341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2" y="341"/>
                      <a:pt x="132" y="341"/>
                      <a:pt x="132" y="341"/>
                    </a:cubicBezTo>
                    <a:moveTo>
                      <a:pt x="125" y="319"/>
                    </a:moveTo>
                    <a:cubicBezTo>
                      <a:pt x="125" y="319"/>
                      <a:pt x="124" y="319"/>
                      <a:pt x="124" y="319"/>
                    </a:cubicBezTo>
                    <a:cubicBezTo>
                      <a:pt x="125" y="319"/>
                      <a:pt x="125" y="319"/>
                      <a:pt x="125" y="319"/>
                    </a:cubicBezTo>
                    <a:cubicBezTo>
                      <a:pt x="131" y="330"/>
                      <a:pt x="131" y="330"/>
                      <a:pt x="131" y="330"/>
                    </a:cubicBezTo>
                    <a:cubicBezTo>
                      <a:pt x="132" y="331"/>
                      <a:pt x="132" y="333"/>
                      <a:pt x="132" y="334"/>
                    </a:cubicBezTo>
                    <a:cubicBezTo>
                      <a:pt x="132" y="334"/>
                      <a:pt x="132" y="334"/>
                      <a:pt x="132" y="334"/>
                    </a:cubicBezTo>
                    <a:cubicBezTo>
                      <a:pt x="132" y="333"/>
                      <a:pt x="132" y="331"/>
                      <a:pt x="131" y="330"/>
                    </a:cubicBezTo>
                    <a:cubicBezTo>
                      <a:pt x="125" y="319"/>
                      <a:pt x="125" y="319"/>
                      <a:pt x="125" y="319"/>
                    </a:cubicBezTo>
                    <a:cubicBezTo>
                      <a:pt x="125" y="319"/>
                      <a:pt x="125" y="319"/>
                      <a:pt x="125" y="319"/>
                    </a:cubicBezTo>
                    <a:moveTo>
                      <a:pt x="113" y="278"/>
                    </a:moveTo>
                    <a:cubicBezTo>
                      <a:pt x="113" y="278"/>
                      <a:pt x="113" y="278"/>
                      <a:pt x="113" y="278"/>
                    </a:cubicBezTo>
                    <a:cubicBezTo>
                      <a:pt x="114" y="281"/>
                      <a:pt x="114" y="281"/>
                      <a:pt x="114" y="281"/>
                    </a:cubicBezTo>
                    <a:cubicBezTo>
                      <a:pt x="114" y="281"/>
                      <a:pt x="114" y="281"/>
                      <a:pt x="114" y="281"/>
                    </a:cubicBezTo>
                    <a:cubicBezTo>
                      <a:pt x="117" y="281"/>
                      <a:pt x="117" y="281"/>
                      <a:pt x="117" y="281"/>
                    </a:cubicBezTo>
                    <a:cubicBezTo>
                      <a:pt x="122" y="281"/>
                      <a:pt x="126" y="285"/>
                      <a:pt x="126" y="291"/>
                    </a:cubicBezTo>
                    <a:cubicBezTo>
                      <a:pt x="126" y="289"/>
                      <a:pt x="126" y="289"/>
                      <a:pt x="126" y="289"/>
                    </a:cubicBezTo>
                    <a:cubicBezTo>
                      <a:pt x="126" y="284"/>
                      <a:pt x="122" y="280"/>
                      <a:pt x="117" y="280"/>
                    </a:cubicBezTo>
                    <a:cubicBezTo>
                      <a:pt x="114" y="280"/>
                      <a:pt x="114" y="280"/>
                      <a:pt x="114" y="280"/>
                    </a:cubicBezTo>
                    <a:cubicBezTo>
                      <a:pt x="114" y="280"/>
                      <a:pt x="114" y="280"/>
                      <a:pt x="114" y="280"/>
                    </a:cubicBezTo>
                    <a:cubicBezTo>
                      <a:pt x="113" y="278"/>
                      <a:pt x="113" y="278"/>
                      <a:pt x="113" y="278"/>
                    </a:cubicBezTo>
                    <a:moveTo>
                      <a:pt x="446" y="259"/>
                    </a:moveTo>
                    <a:cubicBezTo>
                      <a:pt x="447" y="259"/>
                      <a:pt x="447" y="259"/>
                      <a:pt x="447" y="259"/>
                    </a:cubicBezTo>
                    <a:cubicBezTo>
                      <a:pt x="450" y="260"/>
                      <a:pt x="453" y="263"/>
                      <a:pt x="454" y="267"/>
                    </a:cubicBezTo>
                    <a:cubicBezTo>
                      <a:pt x="456" y="277"/>
                      <a:pt x="456" y="277"/>
                      <a:pt x="456" y="277"/>
                    </a:cubicBezTo>
                    <a:cubicBezTo>
                      <a:pt x="457" y="279"/>
                      <a:pt x="456" y="281"/>
                      <a:pt x="455" y="283"/>
                    </a:cubicBezTo>
                    <a:cubicBezTo>
                      <a:pt x="455" y="284"/>
                      <a:pt x="455" y="284"/>
                      <a:pt x="455" y="284"/>
                    </a:cubicBezTo>
                    <a:cubicBezTo>
                      <a:pt x="455" y="284"/>
                      <a:pt x="455" y="284"/>
                      <a:pt x="455" y="284"/>
                    </a:cubicBezTo>
                    <a:cubicBezTo>
                      <a:pt x="455" y="284"/>
                      <a:pt x="455" y="284"/>
                      <a:pt x="455" y="284"/>
                    </a:cubicBezTo>
                    <a:cubicBezTo>
                      <a:pt x="456" y="283"/>
                      <a:pt x="456" y="283"/>
                      <a:pt x="456" y="283"/>
                    </a:cubicBezTo>
                    <a:cubicBezTo>
                      <a:pt x="457" y="281"/>
                      <a:pt x="457" y="279"/>
                      <a:pt x="457" y="277"/>
                    </a:cubicBezTo>
                    <a:cubicBezTo>
                      <a:pt x="455" y="267"/>
                      <a:pt x="455" y="267"/>
                      <a:pt x="455" y="267"/>
                    </a:cubicBezTo>
                    <a:cubicBezTo>
                      <a:pt x="454" y="263"/>
                      <a:pt x="451" y="260"/>
                      <a:pt x="448" y="259"/>
                    </a:cubicBezTo>
                    <a:cubicBezTo>
                      <a:pt x="447" y="259"/>
                      <a:pt x="447" y="259"/>
                      <a:pt x="446" y="259"/>
                    </a:cubicBezTo>
                    <a:moveTo>
                      <a:pt x="162" y="213"/>
                    </a:moveTo>
                    <a:cubicBezTo>
                      <a:pt x="162" y="213"/>
                      <a:pt x="162" y="213"/>
                      <a:pt x="162" y="213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2" y="213"/>
                      <a:pt x="162" y="213"/>
                      <a:pt x="162" y="213"/>
                    </a:cubicBezTo>
                    <a:moveTo>
                      <a:pt x="159" y="179"/>
                    </a:moveTo>
                    <a:cubicBezTo>
                      <a:pt x="159" y="179"/>
                      <a:pt x="159" y="179"/>
                      <a:pt x="159" y="179"/>
                    </a:cubicBezTo>
                    <a:cubicBezTo>
                      <a:pt x="159" y="179"/>
                      <a:pt x="159" y="179"/>
                      <a:pt x="159" y="18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65" y="182"/>
                      <a:pt x="169" y="186"/>
                      <a:pt x="169" y="191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6"/>
                      <a:pt x="168" y="209"/>
                      <a:pt x="166" y="210"/>
                    </a:cubicBezTo>
                    <a:cubicBezTo>
                      <a:pt x="168" y="209"/>
                      <a:pt x="169" y="206"/>
                      <a:pt x="169" y="204"/>
                    </a:cubicBezTo>
                    <a:cubicBezTo>
                      <a:pt x="169" y="191"/>
                      <a:pt x="169" y="191"/>
                      <a:pt x="169" y="191"/>
                    </a:cubicBezTo>
                    <a:cubicBezTo>
                      <a:pt x="169" y="186"/>
                      <a:pt x="165" y="182"/>
                      <a:pt x="161" y="182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9" y="179"/>
                      <a:pt x="159" y="179"/>
                      <a:pt x="159" y="179"/>
                    </a:cubicBezTo>
                    <a:moveTo>
                      <a:pt x="189" y="143"/>
                    </a:moveTo>
                    <a:cubicBezTo>
                      <a:pt x="187" y="148"/>
                      <a:pt x="187" y="148"/>
                      <a:pt x="187" y="148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89" y="143"/>
                      <a:pt x="189" y="143"/>
                      <a:pt x="189" y="143"/>
                    </a:cubicBezTo>
                    <a:moveTo>
                      <a:pt x="219" y="0"/>
                    </a:moveTo>
                    <a:cubicBezTo>
                      <a:pt x="218" y="0"/>
                      <a:pt x="216" y="0"/>
                      <a:pt x="214" y="1"/>
                    </a:cubicBezTo>
                    <a:cubicBezTo>
                      <a:pt x="212" y="2"/>
                      <a:pt x="211" y="5"/>
                      <a:pt x="210" y="7"/>
                    </a:cubicBezTo>
                    <a:cubicBezTo>
                      <a:pt x="210" y="9"/>
                      <a:pt x="210" y="9"/>
                      <a:pt x="210" y="9"/>
                    </a:cubicBezTo>
                    <a:cubicBezTo>
                      <a:pt x="200" y="56"/>
                      <a:pt x="200" y="56"/>
                      <a:pt x="200" y="56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95" y="57"/>
                      <a:pt x="195" y="57"/>
                      <a:pt x="195" y="57"/>
                    </a:cubicBezTo>
                    <a:cubicBezTo>
                      <a:pt x="193" y="57"/>
                      <a:pt x="191" y="58"/>
                      <a:pt x="189" y="59"/>
                    </a:cubicBezTo>
                    <a:cubicBezTo>
                      <a:pt x="189" y="60"/>
                      <a:pt x="189" y="60"/>
                      <a:pt x="188" y="60"/>
                    </a:cubicBezTo>
                    <a:cubicBezTo>
                      <a:pt x="186" y="63"/>
                      <a:pt x="186" y="65"/>
                      <a:pt x="186" y="6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1" y="83"/>
                      <a:pt x="203" y="83"/>
                      <a:pt x="204" y="84"/>
                    </a:cubicBezTo>
                    <a:cubicBezTo>
                      <a:pt x="210" y="88"/>
                      <a:pt x="210" y="88"/>
                      <a:pt x="210" y="88"/>
                    </a:cubicBezTo>
                    <a:cubicBezTo>
                      <a:pt x="213" y="90"/>
                      <a:pt x="214" y="93"/>
                      <a:pt x="214" y="96"/>
                    </a:cubicBezTo>
                    <a:cubicBezTo>
                      <a:pt x="214" y="106"/>
                      <a:pt x="214" y="106"/>
                      <a:pt x="214" y="106"/>
                    </a:cubicBezTo>
                    <a:cubicBezTo>
                      <a:pt x="214" y="107"/>
                      <a:pt x="214" y="108"/>
                      <a:pt x="214" y="109"/>
                    </a:cubicBezTo>
                    <a:cubicBezTo>
                      <a:pt x="208" y="127"/>
                      <a:pt x="208" y="127"/>
                      <a:pt x="208" y="127"/>
                    </a:cubicBezTo>
                    <a:cubicBezTo>
                      <a:pt x="208" y="136"/>
                      <a:pt x="208" y="136"/>
                      <a:pt x="208" y="136"/>
                    </a:cubicBezTo>
                    <a:cubicBezTo>
                      <a:pt x="208" y="138"/>
                      <a:pt x="206" y="141"/>
                      <a:pt x="204" y="143"/>
                    </a:cubicBezTo>
                    <a:cubicBezTo>
                      <a:pt x="203" y="144"/>
                      <a:pt x="201" y="145"/>
                      <a:pt x="199" y="145"/>
                    </a:cubicBezTo>
                    <a:cubicBezTo>
                      <a:pt x="199" y="145"/>
                      <a:pt x="199" y="145"/>
                      <a:pt x="200" y="145"/>
                    </a:cubicBezTo>
                    <a:cubicBezTo>
                      <a:pt x="202" y="145"/>
                      <a:pt x="204" y="144"/>
                      <a:pt x="205" y="143"/>
                    </a:cubicBezTo>
                    <a:cubicBezTo>
                      <a:pt x="208" y="141"/>
                      <a:pt x="209" y="138"/>
                      <a:pt x="209" y="136"/>
                    </a:cubicBezTo>
                    <a:cubicBezTo>
                      <a:pt x="209" y="126"/>
                      <a:pt x="209" y="126"/>
                      <a:pt x="209" y="126"/>
                    </a:cubicBezTo>
                    <a:cubicBezTo>
                      <a:pt x="214" y="109"/>
                      <a:pt x="214" y="109"/>
                      <a:pt x="214" y="109"/>
                    </a:cubicBezTo>
                    <a:cubicBezTo>
                      <a:pt x="214" y="108"/>
                      <a:pt x="214" y="107"/>
                      <a:pt x="214" y="106"/>
                    </a:cubicBezTo>
                    <a:cubicBezTo>
                      <a:pt x="214" y="96"/>
                      <a:pt x="214" y="96"/>
                      <a:pt x="214" y="96"/>
                    </a:cubicBezTo>
                    <a:cubicBezTo>
                      <a:pt x="214" y="93"/>
                      <a:pt x="213" y="90"/>
                      <a:pt x="211" y="88"/>
                    </a:cubicBezTo>
                    <a:cubicBezTo>
                      <a:pt x="211" y="88"/>
                      <a:pt x="211" y="88"/>
                      <a:pt x="211" y="88"/>
                    </a:cubicBezTo>
                    <a:cubicBezTo>
                      <a:pt x="212" y="87"/>
                      <a:pt x="213" y="85"/>
                      <a:pt x="214" y="83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8" y="20"/>
                    </a:cubicBezTo>
                    <a:cubicBezTo>
                      <a:pt x="239" y="20"/>
                      <a:pt x="239" y="20"/>
                      <a:pt x="239" y="20"/>
                    </a:cubicBezTo>
                    <a:cubicBezTo>
                      <a:pt x="257" y="33"/>
                      <a:pt x="257" y="33"/>
                      <a:pt x="257" y="33"/>
                    </a:cubicBezTo>
                    <a:cubicBezTo>
                      <a:pt x="258" y="34"/>
                      <a:pt x="259" y="34"/>
                      <a:pt x="261" y="35"/>
                    </a:cubicBezTo>
                    <a:cubicBezTo>
                      <a:pt x="281" y="39"/>
                      <a:pt x="281" y="39"/>
                      <a:pt x="281" y="39"/>
                    </a:cubicBezTo>
                    <a:cubicBezTo>
                      <a:pt x="282" y="39"/>
                      <a:pt x="283" y="39"/>
                      <a:pt x="283" y="39"/>
                    </a:cubicBezTo>
                    <a:cubicBezTo>
                      <a:pt x="296" y="39"/>
                      <a:pt x="296" y="39"/>
                      <a:pt x="296" y="39"/>
                    </a:cubicBezTo>
                    <a:cubicBezTo>
                      <a:pt x="297" y="39"/>
                      <a:pt x="298" y="39"/>
                      <a:pt x="299" y="38"/>
                    </a:cubicBezTo>
                    <a:cubicBezTo>
                      <a:pt x="312" y="33"/>
                      <a:pt x="312" y="33"/>
                      <a:pt x="312" y="33"/>
                    </a:cubicBezTo>
                    <a:cubicBezTo>
                      <a:pt x="326" y="84"/>
                      <a:pt x="326" y="84"/>
                      <a:pt x="326" y="84"/>
                    </a:cubicBezTo>
                    <a:cubicBezTo>
                      <a:pt x="326" y="84"/>
                      <a:pt x="326" y="84"/>
                      <a:pt x="326" y="85"/>
                    </a:cubicBezTo>
                    <a:cubicBezTo>
                      <a:pt x="330" y="94"/>
                      <a:pt x="330" y="94"/>
                      <a:pt x="330" y="94"/>
                    </a:cubicBezTo>
                    <a:cubicBezTo>
                      <a:pt x="332" y="108"/>
                      <a:pt x="332" y="108"/>
                      <a:pt x="332" y="108"/>
                    </a:cubicBezTo>
                    <a:cubicBezTo>
                      <a:pt x="332" y="110"/>
                      <a:pt x="333" y="111"/>
                      <a:pt x="334" y="113"/>
                    </a:cubicBezTo>
                    <a:cubicBezTo>
                      <a:pt x="337" y="116"/>
                      <a:pt x="337" y="116"/>
                      <a:pt x="337" y="116"/>
                    </a:cubicBez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2" y="130"/>
                      <a:pt x="342" y="130"/>
                      <a:pt x="342" y="130"/>
                    </a:cubicBezTo>
                    <a:cubicBezTo>
                      <a:pt x="342" y="140"/>
                      <a:pt x="342" y="140"/>
                      <a:pt x="342" y="140"/>
                    </a:cubicBezTo>
                    <a:cubicBezTo>
                      <a:pt x="342" y="144"/>
                      <a:pt x="345" y="148"/>
                      <a:pt x="349" y="149"/>
                    </a:cubicBezTo>
                    <a:cubicBezTo>
                      <a:pt x="378" y="157"/>
                      <a:pt x="378" y="157"/>
                      <a:pt x="378" y="157"/>
                    </a:cubicBezTo>
                    <a:cubicBezTo>
                      <a:pt x="379" y="157"/>
                      <a:pt x="380" y="157"/>
                      <a:pt x="381" y="157"/>
                    </a:cubicBezTo>
                    <a:cubicBezTo>
                      <a:pt x="382" y="157"/>
                      <a:pt x="383" y="157"/>
                      <a:pt x="384" y="157"/>
                    </a:cubicBezTo>
                    <a:cubicBezTo>
                      <a:pt x="391" y="154"/>
                      <a:pt x="391" y="154"/>
                      <a:pt x="391" y="154"/>
                    </a:cubicBezTo>
                    <a:cubicBezTo>
                      <a:pt x="393" y="156"/>
                      <a:pt x="393" y="156"/>
                      <a:pt x="393" y="156"/>
                    </a:cubicBezTo>
                    <a:cubicBezTo>
                      <a:pt x="395" y="157"/>
                      <a:pt x="397" y="157"/>
                      <a:pt x="398" y="157"/>
                    </a:cubicBezTo>
                    <a:cubicBezTo>
                      <a:pt x="401" y="157"/>
                      <a:pt x="403" y="157"/>
                      <a:pt x="404" y="155"/>
                    </a:cubicBezTo>
                    <a:cubicBezTo>
                      <a:pt x="415" y="147"/>
                      <a:pt x="415" y="147"/>
                      <a:pt x="415" y="147"/>
                    </a:cubicBezTo>
                    <a:cubicBezTo>
                      <a:pt x="416" y="146"/>
                      <a:pt x="417" y="145"/>
                      <a:pt x="417" y="143"/>
                    </a:cubicBezTo>
                    <a:cubicBezTo>
                      <a:pt x="431" y="113"/>
                      <a:pt x="431" y="113"/>
                      <a:pt x="431" y="113"/>
                    </a:cubicBezTo>
                    <a:cubicBezTo>
                      <a:pt x="442" y="108"/>
                      <a:pt x="442" y="108"/>
                      <a:pt x="442" y="108"/>
                    </a:cubicBezTo>
                    <a:cubicBezTo>
                      <a:pt x="443" y="108"/>
                      <a:pt x="443" y="108"/>
                      <a:pt x="443" y="108"/>
                    </a:cubicBezTo>
                    <a:cubicBezTo>
                      <a:pt x="454" y="101"/>
                      <a:pt x="454" y="101"/>
                      <a:pt x="454" y="101"/>
                    </a:cubicBezTo>
                    <a:cubicBezTo>
                      <a:pt x="467" y="101"/>
                      <a:pt x="467" y="101"/>
                      <a:pt x="467" y="101"/>
                    </a:cubicBezTo>
                    <a:cubicBezTo>
                      <a:pt x="468" y="101"/>
                      <a:pt x="469" y="101"/>
                      <a:pt x="471" y="100"/>
                    </a:cubicBezTo>
                    <a:cubicBezTo>
                      <a:pt x="473" y="99"/>
                      <a:pt x="473" y="99"/>
                      <a:pt x="473" y="99"/>
                    </a:cubicBezTo>
                    <a:cubicBezTo>
                      <a:pt x="486" y="99"/>
                      <a:pt x="486" y="99"/>
                      <a:pt x="486" y="99"/>
                    </a:cubicBezTo>
                    <a:cubicBezTo>
                      <a:pt x="488" y="99"/>
                      <a:pt x="488" y="99"/>
                      <a:pt x="488" y="99"/>
                    </a:cubicBezTo>
                    <a:cubicBezTo>
                      <a:pt x="493" y="121"/>
                      <a:pt x="493" y="121"/>
                      <a:pt x="493" y="121"/>
                    </a:cubicBezTo>
                    <a:cubicBezTo>
                      <a:pt x="487" y="159"/>
                      <a:pt x="487" y="159"/>
                      <a:pt x="487" y="159"/>
                    </a:cubicBezTo>
                    <a:cubicBezTo>
                      <a:pt x="487" y="160"/>
                      <a:pt x="487" y="160"/>
                      <a:pt x="487" y="161"/>
                    </a:cubicBezTo>
                    <a:cubicBezTo>
                      <a:pt x="487" y="170"/>
                      <a:pt x="487" y="170"/>
                      <a:pt x="487" y="170"/>
                    </a:cubicBezTo>
                    <a:cubicBezTo>
                      <a:pt x="487" y="175"/>
                      <a:pt x="491" y="179"/>
                      <a:pt x="496" y="179"/>
                    </a:cubicBezTo>
                    <a:cubicBezTo>
                      <a:pt x="514" y="179"/>
                      <a:pt x="514" y="179"/>
                      <a:pt x="514" y="179"/>
                    </a:cubicBezTo>
                    <a:cubicBezTo>
                      <a:pt x="516" y="179"/>
                      <a:pt x="518" y="179"/>
                      <a:pt x="519" y="177"/>
                    </a:cubicBezTo>
                    <a:cubicBezTo>
                      <a:pt x="534" y="166"/>
                      <a:pt x="534" y="166"/>
                      <a:pt x="534" y="166"/>
                    </a:cubicBezTo>
                    <a:cubicBezTo>
                      <a:pt x="535" y="165"/>
                      <a:pt x="536" y="165"/>
                      <a:pt x="536" y="164"/>
                    </a:cubicBezTo>
                    <a:cubicBezTo>
                      <a:pt x="558" y="164"/>
                      <a:pt x="558" y="164"/>
                      <a:pt x="558" y="164"/>
                    </a:cubicBezTo>
                    <a:cubicBezTo>
                      <a:pt x="565" y="167"/>
                      <a:pt x="565" y="167"/>
                      <a:pt x="565" y="167"/>
                    </a:cubicBezTo>
                    <a:cubicBezTo>
                      <a:pt x="566" y="168"/>
                      <a:pt x="568" y="168"/>
                      <a:pt x="569" y="168"/>
                    </a:cubicBezTo>
                    <a:cubicBezTo>
                      <a:pt x="570" y="168"/>
                      <a:pt x="570" y="168"/>
                      <a:pt x="570" y="168"/>
                    </a:cubicBezTo>
                    <a:cubicBezTo>
                      <a:pt x="596" y="164"/>
                      <a:pt x="596" y="164"/>
                      <a:pt x="596" y="164"/>
                    </a:cubicBezTo>
                    <a:cubicBezTo>
                      <a:pt x="598" y="166"/>
                      <a:pt x="598" y="166"/>
                      <a:pt x="598" y="166"/>
                    </a:cubicBezTo>
                    <a:cubicBezTo>
                      <a:pt x="600" y="172"/>
                      <a:pt x="600" y="172"/>
                      <a:pt x="600" y="172"/>
                    </a:cubicBezTo>
                    <a:cubicBezTo>
                      <a:pt x="600" y="173"/>
                      <a:pt x="600" y="173"/>
                      <a:pt x="600" y="174"/>
                    </a:cubicBezTo>
                    <a:cubicBezTo>
                      <a:pt x="609" y="193"/>
                      <a:pt x="609" y="193"/>
                      <a:pt x="609" y="193"/>
                    </a:cubicBezTo>
                    <a:cubicBezTo>
                      <a:pt x="609" y="193"/>
                      <a:pt x="609" y="194"/>
                      <a:pt x="610" y="194"/>
                    </a:cubicBezTo>
                    <a:cubicBezTo>
                      <a:pt x="613" y="199"/>
                      <a:pt x="613" y="199"/>
                      <a:pt x="613" y="199"/>
                    </a:cubicBezTo>
                    <a:cubicBezTo>
                      <a:pt x="614" y="208"/>
                      <a:pt x="614" y="208"/>
                      <a:pt x="614" y="208"/>
                    </a:cubicBezTo>
                    <a:cubicBezTo>
                      <a:pt x="615" y="208"/>
                      <a:pt x="615" y="209"/>
                      <a:pt x="615" y="210"/>
                    </a:cubicBezTo>
                    <a:cubicBezTo>
                      <a:pt x="614" y="212"/>
                      <a:pt x="614" y="215"/>
                      <a:pt x="615" y="217"/>
                    </a:cubicBezTo>
                    <a:cubicBezTo>
                      <a:pt x="618" y="224"/>
                      <a:pt x="618" y="224"/>
                      <a:pt x="618" y="224"/>
                    </a:cubicBezTo>
                    <a:cubicBezTo>
                      <a:pt x="614" y="232"/>
                      <a:pt x="614" y="232"/>
                      <a:pt x="614" y="232"/>
                    </a:cubicBezTo>
                    <a:cubicBezTo>
                      <a:pt x="578" y="250"/>
                      <a:pt x="578" y="250"/>
                      <a:pt x="578" y="250"/>
                    </a:cubicBezTo>
                    <a:cubicBezTo>
                      <a:pt x="575" y="251"/>
                      <a:pt x="573" y="254"/>
                      <a:pt x="572" y="258"/>
                    </a:cubicBezTo>
                    <a:cubicBezTo>
                      <a:pt x="572" y="261"/>
                      <a:pt x="574" y="264"/>
                      <a:pt x="577" y="266"/>
                    </a:cubicBezTo>
                    <a:cubicBezTo>
                      <a:pt x="587" y="272"/>
                      <a:pt x="587" y="272"/>
                      <a:pt x="587" y="272"/>
                    </a:cubicBezTo>
                    <a:cubicBezTo>
                      <a:pt x="588" y="273"/>
                      <a:pt x="589" y="273"/>
                      <a:pt x="589" y="273"/>
                    </a:cubicBezTo>
                    <a:cubicBezTo>
                      <a:pt x="589" y="287"/>
                      <a:pt x="589" y="287"/>
                      <a:pt x="589" y="287"/>
                    </a:cubicBezTo>
                    <a:cubicBezTo>
                      <a:pt x="589" y="290"/>
                      <a:pt x="590" y="292"/>
                      <a:pt x="592" y="294"/>
                    </a:cubicBezTo>
                    <a:cubicBezTo>
                      <a:pt x="600" y="302"/>
                      <a:pt x="600" y="302"/>
                      <a:pt x="600" y="302"/>
                    </a:cubicBezTo>
                    <a:cubicBezTo>
                      <a:pt x="600" y="370"/>
                      <a:pt x="600" y="370"/>
                      <a:pt x="600" y="370"/>
                    </a:cubicBezTo>
                    <a:cubicBezTo>
                      <a:pt x="600" y="371"/>
                      <a:pt x="600" y="371"/>
                      <a:pt x="600" y="372"/>
                    </a:cubicBezTo>
                    <a:cubicBezTo>
                      <a:pt x="604" y="389"/>
                      <a:pt x="604" y="389"/>
                      <a:pt x="604" y="389"/>
                    </a:cubicBezTo>
                    <a:cubicBezTo>
                      <a:pt x="600" y="407"/>
                      <a:pt x="600" y="407"/>
                      <a:pt x="600" y="407"/>
                    </a:cubicBezTo>
                    <a:cubicBezTo>
                      <a:pt x="600" y="407"/>
                      <a:pt x="600" y="407"/>
                      <a:pt x="600" y="407"/>
                    </a:cubicBezTo>
                    <a:cubicBezTo>
                      <a:pt x="599" y="409"/>
                      <a:pt x="598" y="410"/>
                      <a:pt x="598" y="412"/>
                    </a:cubicBezTo>
                    <a:cubicBezTo>
                      <a:pt x="594" y="427"/>
                      <a:pt x="594" y="427"/>
                      <a:pt x="594" y="427"/>
                    </a:cubicBezTo>
                    <a:cubicBezTo>
                      <a:pt x="593" y="428"/>
                      <a:pt x="593" y="430"/>
                      <a:pt x="593" y="431"/>
                    </a:cubicBezTo>
                    <a:cubicBezTo>
                      <a:pt x="597" y="463"/>
                      <a:pt x="597" y="463"/>
                      <a:pt x="597" y="463"/>
                    </a:cubicBezTo>
                    <a:cubicBezTo>
                      <a:pt x="593" y="482"/>
                      <a:pt x="593" y="482"/>
                      <a:pt x="593" y="482"/>
                    </a:cubicBezTo>
                    <a:cubicBezTo>
                      <a:pt x="593" y="483"/>
                      <a:pt x="593" y="484"/>
                      <a:pt x="593" y="484"/>
                    </a:cubicBezTo>
                    <a:cubicBezTo>
                      <a:pt x="593" y="492"/>
                      <a:pt x="593" y="492"/>
                      <a:pt x="593" y="492"/>
                    </a:cubicBezTo>
                    <a:cubicBezTo>
                      <a:pt x="586" y="502"/>
                      <a:pt x="586" y="502"/>
                      <a:pt x="586" y="502"/>
                    </a:cubicBezTo>
                    <a:cubicBezTo>
                      <a:pt x="586" y="502"/>
                      <a:pt x="586" y="502"/>
                      <a:pt x="586" y="502"/>
                    </a:cubicBezTo>
                    <a:cubicBezTo>
                      <a:pt x="581" y="512"/>
                      <a:pt x="581" y="512"/>
                      <a:pt x="581" y="512"/>
                    </a:cubicBezTo>
                    <a:cubicBezTo>
                      <a:pt x="580" y="513"/>
                      <a:pt x="580" y="513"/>
                      <a:pt x="580" y="513"/>
                    </a:cubicBezTo>
                    <a:cubicBezTo>
                      <a:pt x="557" y="513"/>
                      <a:pt x="557" y="513"/>
                      <a:pt x="557" y="513"/>
                    </a:cubicBezTo>
                    <a:cubicBezTo>
                      <a:pt x="545" y="510"/>
                      <a:pt x="545" y="510"/>
                      <a:pt x="545" y="510"/>
                    </a:cubicBezTo>
                    <a:cubicBezTo>
                      <a:pt x="540" y="501"/>
                      <a:pt x="540" y="501"/>
                      <a:pt x="540" y="501"/>
                    </a:cubicBezTo>
                    <a:cubicBezTo>
                      <a:pt x="540" y="495"/>
                      <a:pt x="540" y="495"/>
                      <a:pt x="540" y="495"/>
                    </a:cubicBezTo>
                    <a:cubicBezTo>
                      <a:pt x="540" y="494"/>
                      <a:pt x="540" y="493"/>
                      <a:pt x="540" y="493"/>
                    </a:cubicBezTo>
                    <a:cubicBezTo>
                      <a:pt x="537" y="482"/>
                      <a:pt x="537" y="482"/>
                      <a:pt x="537" y="482"/>
                    </a:cubicBezTo>
                    <a:cubicBezTo>
                      <a:pt x="537" y="481"/>
                      <a:pt x="537" y="480"/>
                      <a:pt x="536" y="479"/>
                    </a:cubicBezTo>
                    <a:cubicBezTo>
                      <a:pt x="527" y="466"/>
                      <a:pt x="527" y="466"/>
                      <a:pt x="527" y="466"/>
                    </a:cubicBezTo>
                    <a:cubicBezTo>
                      <a:pt x="528" y="463"/>
                      <a:pt x="528" y="463"/>
                      <a:pt x="528" y="463"/>
                    </a:cubicBezTo>
                    <a:cubicBezTo>
                      <a:pt x="529" y="461"/>
                      <a:pt x="530" y="458"/>
                      <a:pt x="529" y="456"/>
                    </a:cubicBezTo>
                    <a:cubicBezTo>
                      <a:pt x="524" y="445"/>
                      <a:pt x="524" y="445"/>
                      <a:pt x="524" y="445"/>
                    </a:cubicBezTo>
                    <a:cubicBezTo>
                      <a:pt x="524" y="444"/>
                      <a:pt x="524" y="444"/>
                      <a:pt x="524" y="444"/>
                    </a:cubicBezTo>
                    <a:cubicBezTo>
                      <a:pt x="522" y="440"/>
                      <a:pt x="522" y="440"/>
                      <a:pt x="522" y="440"/>
                    </a:cubicBezTo>
                    <a:cubicBezTo>
                      <a:pt x="521" y="439"/>
                      <a:pt x="521" y="439"/>
                      <a:pt x="521" y="439"/>
                    </a:cubicBezTo>
                    <a:cubicBezTo>
                      <a:pt x="517" y="433"/>
                      <a:pt x="517" y="433"/>
                      <a:pt x="517" y="433"/>
                    </a:cubicBezTo>
                    <a:cubicBezTo>
                      <a:pt x="516" y="431"/>
                      <a:pt x="515" y="430"/>
                      <a:pt x="513" y="430"/>
                    </a:cubicBezTo>
                    <a:cubicBezTo>
                      <a:pt x="509" y="428"/>
                      <a:pt x="509" y="428"/>
                      <a:pt x="509" y="428"/>
                    </a:cubicBezTo>
                    <a:cubicBezTo>
                      <a:pt x="509" y="427"/>
                      <a:pt x="509" y="426"/>
                      <a:pt x="508" y="425"/>
                    </a:cubicBezTo>
                    <a:cubicBezTo>
                      <a:pt x="505" y="420"/>
                      <a:pt x="505" y="420"/>
                      <a:pt x="505" y="420"/>
                    </a:cubicBezTo>
                    <a:cubicBezTo>
                      <a:pt x="505" y="417"/>
                      <a:pt x="505" y="417"/>
                      <a:pt x="505" y="417"/>
                    </a:cubicBezTo>
                    <a:cubicBezTo>
                      <a:pt x="507" y="415"/>
                      <a:pt x="507" y="415"/>
                      <a:pt x="507" y="415"/>
                    </a:cubicBezTo>
                    <a:cubicBezTo>
                      <a:pt x="508" y="415"/>
                      <a:pt x="508" y="415"/>
                      <a:pt x="509" y="414"/>
                    </a:cubicBezTo>
                    <a:cubicBezTo>
                      <a:pt x="513" y="410"/>
                      <a:pt x="513" y="410"/>
                      <a:pt x="513" y="410"/>
                    </a:cubicBezTo>
                    <a:cubicBezTo>
                      <a:pt x="516" y="406"/>
                      <a:pt x="516" y="401"/>
                      <a:pt x="513" y="397"/>
                    </a:cubicBezTo>
                    <a:cubicBezTo>
                      <a:pt x="505" y="389"/>
                      <a:pt x="505" y="389"/>
                      <a:pt x="505" y="389"/>
                    </a:cubicBezTo>
                    <a:cubicBezTo>
                      <a:pt x="505" y="368"/>
                      <a:pt x="505" y="368"/>
                      <a:pt x="505" y="368"/>
                    </a:cubicBezTo>
                    <a:cubicBezTo>
                      <a:pt x="505" y="367"/>
                      <a:pt x="505" y="366"/>
                      <a:pt x="505" y="365"/>
                    </a:cubicBezTo>
                    <a:cubicBezTo>
                      <a:pt x="500" y="352"/>
                      <a:pt x="500" y="352"/>
                      <a:pt x="500" y="352"/>
                    </a:cubicBezTo>
                    <a:cubicBezTo>
                      <a:pt x="500" y="351"/>
                      <a:pt x="499" y="349"/>
                      <a:pt x="498" y="348"/>
                    </a:cubicBezTo>
                    <a:cubicBezTo>
                      <a:pt x="473" y="328"/>
                      <a:pt x="473" y="328"/>
                      <a:pt x="473" y="328"/>
                    </a:cubicBezTo>
                    <a:cubicBezTo>
                      <a:pt x="473" y="327"/>
                      <a:pt x="473" y="327"/>
                      <a:pt x="473" y="327"/>
                    </a:cubicBezTo>
                    <a:cubicBezTo>
                      <a:pt x="476" y="316"/>
                      <a:pt x="476" y="316"/>
                      <a:pt x="476" y="316"/>
                    </a:cubicBezTo>
                    <a:cubicBezTo>
                      <a:pt x="476" y="314"/>
                      <a:pt x="476" y="311"/>
                      <a:pt x="475" y="309"/>
                    </a:cubicBezTo>
                    <a:cubicBezTo>
                      <a:pt x="472" y="303"/>
                      <a:pt x="472" y="303"/>
                      <a:pt x="472" y="303"/>
                    </a:cubicBezTo>
                    <a:cubicBezTo>
                      <a:pt x="472" y="299"/>
                      <a:pt x="472" y="299"/>
                      <a:pt x="472" y="299"/>
                    </a:cubicBezTo>
                    <a:cubicBezTo>
                      <a:pt x="472" y="296"/>
                      <a:pt x="470" y="293"/>
                      <a:pt x="468" y="292"/>
                    </a:cubicBezTo>
                    <a:cubicBezTo>
                      <a:pt x="462" y="286"/>
                      <a:pt x="462" y="286"/>
                      <a:pt x="462" y="286"/>
                    </a:cubicBezTo>
                    <a:cubicBezTo>
                      <a:pt x="461" y="285"/>
                      <a:pt x="459" y="285"/>
                      <a:pt x="457" y="284"/>
                    </a:cubicBezTo>
                    <a:cubicBezTo>
                      <a:pt x="458" y="285"/>
                      <a:pt x="460" y="285"/>
                      <a:pt x="461" y="286"/>
                    </a:cubicBezTo>
                    <a:cubicBezTo>
                      <a:pt x="468" y="292"/>
                      <a:pt x="468" y="292"/>
                      <a:pt x="468" y="292"/>
                    </a:cubicBezTo>
                    <a:cubicBezTo>
                      <a:pt x="470" y="293"/>
                      <a:pt x="471" y="296"/>
                      <a:pt x="471" y="299"/>
                    </a:cubicBezTo>
                    <a:cubicBezTo>
                      <a:pt x="471" y="303"/>
                      <a:pt x="471" y="303"/>
                      <a:pt x="471" y="303"/>
                    </a:cubicBezTo>
                    <a:cubicBezTo>
                      <a:pt x="474" y="309"/>
                      <a:pt x="474" y="309"/>
                      <a:pt x="474" y="309"/>
                    </a:cubicBezTo>
                    <a:cubicBezTo>
                      <a:pt x="475" y="311"/>
                      <a:pt x="475" y="314"/>
                      <a:pt x="475" y="316"/>
                    </a:cubicBezTo>
                    <a:cubicBezTo>
                      <a:pt x="472" y="327"/>
                      <a:pt x="472" y="327"/>
                      <a:pt x="472" y="327"/>
                    </a:cubicBezTo>
                    <a:cubicBezTo>
                      <a:pt x="497" y="348"/>
                      <a:pt x="497" y="348"/>
                      <a:pt x="497" y="348"/>
                    </a:cubicBezTo>
                    <a:cubicBezTo>
                      <a:pt x="498" y="349"/>
                      <a:pt x="499" y="351"/>
                      <a:pt x="500" y="352"/>
                    </a:cubicBezTo>
                    <a:cubicBezTo>
                      <a:pt x="504" y="365"/>
                      <a:pt x="504" y="365"/>
                      <a:pt x="504" y="365"/>
                    </a:cubicBezTo>
                    <a:cubicBezTo>
                      <a:pt x="504" y="366"/>
                      <a:pt x="504" y="367"/>
                      <a:pt x="504" y="368"/>
                    </a:cubicBezTo>
                    <a:cubicBezTo>
                      <a:pt x="504" y="389"/>
                      <a:pt x="504" y="389"/>
                      <a:pt x="504" y="389"/>
                    </a:cubicBezTo>
                    <a:cubicBezTo>
                      <a:pt x="512" y="397"/>
                      <a:pt x="512" y="397"/>
                      <a:pt x="512" y="397"/>
                    </a:cubicBezTo>
                    <a:cubicBezTo>
                      <a:pt x="516" y="401"/>
                      <a:pt x="516" y="407"/>
                      <a:pt x="512" y="410"/>
                    </a:cubicBezTo>
                    <a:cubicBezTo>
                      <a:pt x="508" y="415"/>
                      <a:pt x="508" y="415"/>
                      <a:pt x="508" y="415"/>
                    </a:cubicBezTo>
                    <a:cubicBezTo>
                      <a:pt x="507" y="415"/>
                      <a:pt x="507" y="415"/>
                      <a:pt x="507" y="416"/>
                    </a:cubicBezTo>
                    <a:cubicBezTo>
                      <a:pt x="504" y="417"/>
                      <a:pt x="504" y="417"/>
                      <a:pt x="504" y="417"/>
                    </a:cubicBezTo>
                    <a:cubicBezTo>
                      <a:pt x="504" y="420"/>
                      <a:pt x="504" y="420"/>
                      <a:pt x="504" y="420"/>
                    </a:cubicBezTo>
                    <a:cubicBezTo>
                      <a:pt x="507" y="425"/>
                      <a:pt x="507" y="425"/>
                      <a:pt x="507" y="425"/>
                    </a:cubicBezTo>
                    <a:cubicBezTo>
                      <a:pt x="508" y="427"/>
                      <a:pt x="509" y="428"/>
                      <a:pt x="509" y="430"/>
                    </a:cubicBezTo>
                    <a:cubicBezTo>
                      <a:pt x="509" y="430"/>
                      <a:pt x="509" y="430"/>
                      <a:pt x="509" y="430"/>
                    </a:cubicBezTo>
                    <a:cubicBezTo>
                      <a:pt x="509" y="431"/>
                      <a:pt x="510" y="433"/>
                      <a:pt x="510" y="434"/>
                    </a:cubicBezTo>
                    <a:cubicBezTo>
                      <a:pt x="510" y="438"/>
                      <a:pt x="508" y="441"/>
                      <a:pt x="505" y="443"/>
                    </a:cubicBezTo>
                    <a:cubicBezTo>
                      <a:pt x="502" y="445"/>
                      <a:pt x="502" y="445"/>
                      <a:pt x="502" y="445"/>
                    </a:cubicBezTo>
                    <a:cubicBezTo>
                      <a:pt x="502" y="445"/>
                      <a:pt x="502" y="445"/>
                      <a:pt x="502" y="445"/>
                    </a:cubicBezTo>
                    <a:cubicBezTo>
                      <a:pt x="503" y="446"/>
                      <a:pt x="503" y="446"/>
                      <a:pt x="503" y="446"/>
                    </a:cubicBezTo>
                    <a:cubicBezTo>
                      <a:pt x="506" y="449"/>
                      <a:pt x="506" y="449"/>
                      <a:pt x="506" y="449"/>
                    </a:cubicBezTo>
                    <a:cubicBezTo>
                      <a:pt x="507" y="452"/>
                      <a:pt x="507" y="452"/>
                      <a:pt x="507" y="452"/>
                    </a:cubicBezTo>
                    <a:cubicBezTo>
                      <a:pt x="510" y="459"/>
                      <a:pt x="510" y="459"/>
                      <a:pt x="510" y="459"/>
                    </a:cubicBezTo>
                    <a:cubicBezTo>
                      <a:pt x="507" y="463"/>
                      <a:pt x="507" y="463"/>
                      <a:pt x="507" y="463"/>
                    </a:cubicBezTo>
                    <a:cubicBezTo>
                      <a:pt x="506" y="466"/>
                      <a:pt x="506" y="470"/>
                      <a:pt x="508" y="473"/>
                    </a:cubicBezTo>
                    <a:cubicBezTo>
                      <a:pt x="520" y="488"/>
                      <a:pt x="520" y="488"/>
                      <a:pt x="520" y="488"/>
                    </a:cubicBezTo>
                    <a:cubicBezTo>
                      <a:pt x="521" y="496"/>
                      <a:pt x="521" y="496"/>
                      <a:pt x="521" y="496"/>
                    </a:cubicBezTo>
                    <a:cubicBezTo>
                      <a:pt x="521" y="503"/>
                      <a:pt x="521" y="503"/>
                      <a:pt x="521" y="503"/>
                    </a:cubicBezTo>
                    <a:cubicBezTo>
                      <a:pt x="521" y="505"/>
                      <a:pt x="522" y="506"/>
                      <a:pt x="522" y="508"/>
                    </a:cubicBezTo>
                    <a:cubicBezTo>
                      <a:pt x="531" y="522"/>
                      <a:pt x="531" y="522"/>
                      <a:pt x="531" y="522"/>
                    </a:cubicBezTo>
                    <a:cubicBezTo>
                      <a:pt x="532" y="524"/>
                      <a:pt x="534" y="526"/>
                      <a:pt x="536" y="526"/>
                    </a:cubicBezTo>
                    <a:cubicBezTo>
                      <a:pt x="536" y="527"/>
                      <a:pt x="536" y="527"/>
                      <a:pt x="536" y="527"/>
                    </a:cubicBezTo>
                    <a:cubicBezTo>
                      <a:pt x="553" y="531"/>
                      <a:pt x="553" y="531"/>
                      <a:pt x="553" y="531"/>
                    </a:cubicBezTo>
                    <a:cubicBezTo>
                      <a:pt x="554" y="531"/>
                      <a:pt x="555" y="531"/>
                      <a:pt x="555" y="531"/>
                    </a:cubicBezTo>
                    <a:cubicBezTo>
                      <a:pt x="584" y="531"/>
                      <a:pt x="584" y="531"/>
                      <a:pt x="584" y="531"/>
                    </a:cubicBezTo>
                    <a:cubicBezTo>
                      <a:pt x="586" y="531"/>
                      <a:pt x="589" y="530"/>
                      <a:pt x="590" y="528"/>
                    </a:cubicBezTo>
                    <a:cubicBezTo>
                      <a:pt x="595" y="524"/>
                      <a:pt x="595" y="524"/>
                      <a:pt x="595" y="524"/>
                    </a:cubicBezTo>
                    <a:cubicBezTo>
                      <a:pt x="595" y="524"/>
                      <a:pt x="595" y="524"/>
                      <a:pt x="595" y="523"/>
                    </a:cubicBezTo>
                    <a:cubicBezTo>
                      <a:pt x="596" y="523"/>
                      <a:pt x="596" y="523"/>
                      <a:pt x="596" y="522"/>
                    </a:cubicBezTo>
                    <a:cubicBezTo>
                      <a:pt x="602" y="512"/>
                      <a:pt x="602" y="512"/>
                      <a:pt x="602" y="512"/>
                    </a:cubicBezTo>
                    <a:cubicBezTo>
                      <a:pt x="602" y="512"/>
                      <a:pt x="602" y="512"/>
                      <a:pt x="602" y="512"/>
                    </a:cubicBezTo>
                    <a:cubicBezTo>
                      <a:pt x="610" y="500"/>
                      <a:pt x="610" y="500"/>
                      <a:pt x="610" y="500"/>
                    </a:cubicBezTo>
                    <a:cubicBezTo>
                      <a:pt x="611" y="498"/>
                      <a:pt x="612" y="496"/>
                      <a:pt x="612" y="495"/>
                    </a:cubicBezTo>
                    <a:cubicBezTo>
                      <a:pt x="612" y="485"/>
                      <a:pt x="612" y="485"/>
                      <a:pt x="612" y="485"/>
                    </a:cubicBezTo>
                    <a:cubicBezTo>
                      <a:pt x="616" y="465"/>
                      <a:pt x="616" y="465"/>
                      <a:pt x="616" y="465"/>
                    </a:cubicBezTo>
                    <a:cubicBezTo>
                      <a:pt x="616" y="464"/>
                      <a:pt x="616" y="463"/>
                      <a:pt x="616" y="462"/>
                    </a:cubicBezTo>
                    <a:cubicBezTo>
                      <a:pt x="612" y="430"/>
                      <a:pt x="612" y="430"/>
                      <a:pt x="612" y="430"/>
                    </a:cubicBezTo>
                    <a:cubicBezTo>
                      <a:pt x="615" y="419"/>
                      <a:pt x="615" y="419"/>
                      <a:pt x="615" y="419"/>
                    </a:cubicBezTo>
                    <a:cubicBezTo>
                      <a:pt x="615" y="419"/>
                      <a:pt x="615" y="419"/>
                      <a:pt x="615" y="419"/>
                    </a:cubicBezTo>
                    <a:cubicBezTo>
                      <a:pt x="617" y="417"/>
                      <a:pt x="618" y="415"/>
                      <a:pt x="618" y="414"/>
                    </a:cubicBezTo>
                    <a:cubicBezTo>
                      <a:pt x="622" y="391"/>
                      <a:pt x="622" y="391"/>
                      <a:pt x="622" y="391"/>
                    </a:cubicBezTo>
                    <a:cubicBezTo>
                      <a:pt x="622" y="389"/>
                      <a:pt x="622" y="388"/>
                      <a:pt x="622" y="387"/>
                    </a:cubicBezTo>
                    <a:cubicBezTo>
                      <a:pt x="618" y="369"/>
                      <a:pt x="618" y="369"/>
                      <a:pt x="618" y="369"/>
                    </a:cubicBezTo>
                    <a:cubicBezTo>
                      <a:pt x="618" y="315"/>
                      <a:pt x="618" y="315"/>
                      <a:pt x="618" y="315"/>
                    </a:cubicBezTo>
                    <a:cubicBezTo>
                      <a:pt x="618" y="299"/>
                      <a:pt x="618" y="299"/>
                      <a:pt x="618" y="299"/>
                    </a:cubicBezTo>
                    <a:cubicBezTo>
                      <a:pt x="618" y="298"/>
                      <a:pt x="618" y="297"/>
                      <a:pt x="618" y="296"/>
                    </a:cubicBezTo>
                    <a:cubicBezTo>
                      <a:pt x="617" y="295"/>
                      <a:pt x="617" y="294"/>
                      <a:pt x="616" y="293"/>
                    </a:cubicBezTo>
                    <a:cubicBezTo>
                      <a:pt x="608" y="284"/>
                      <a:pt x="608" y="284"/>
                      <a:pt x="608" y="284"/>
                    </a:cubicBezTo>
                    <a:cubicBezTo>
                      <a:pt x="608" y="264"/>
                      <a:pt x="608" y="264"/>
                      <a:pt x="608" y="264"/>
                    </a:cubicBezTo>
                    <a:cubicBezTo>
                      <a:pt x="608" y="262"/>
                      <a:pt x="607" y="259"/>
                      <a:pt x="605" y="257"/>
                    </a:cubicBezTo>
                    <a:cubicBezTo>
                      <a:pt x="621" y="250"/>
                      <a:pt x="621" y="250"/>
                      <a:pt x="621" y="250"/>
                    </a:cubicBezTo>
                    <a:cubicBezTo>
                      <a:pt x="625" y="248"/>
                      <a:pt x="625" y="248"/>
                      <a:pt x="625" y="248"/>
                    </a:cubicBezTo>
                    <a:cubicBezTo>
                      <a:pt x="627" y="247"/>
                      <a:pt x="629" y="245"/>
                      <a:pt x="630" y="243"/>
                    </a:cubicBezTo>
                    <a:cubicBezTo>
                      <a:pt x="636" y="228"/>
                      <a:pt x="636" y="228"/>
                      <a:pt x="636" y="228"/>
                    </a:cubicBezTo>
                    <a:cubicBezTo>
                      <a:pt x="637" y="227"/>
                      <a:pt x="637" y="226"/>
                      <a:pt x="637" y="225"/>
                    </a:cubicBezTo>
                    <a:cubicBezTo>
                      <a:pt x="637" y="224"/>
                      <a:pt x="637" y="222"/>
                      <a:pt x="636" y="221"/>
                    </a:cubicBezTo>
                    <a:cubicBezTo>
                      <a:pt x="635" y="217"/>
                      <a:pt x="635" y="217"/>
                      <a:pt x="635" y="217"/>
                    </a:cubicBezTo>
                    <a:cubicBezTo>
                      <a:pt x="634" y="216"/>
                      <a:pt x="634" y="216"/>
                      <a:pt x="634" y="216"/>
                    </a:cubicBezTo>
                    <a:cubicBezTo>
                      <a:pt x="636" y="215"/>
                      <a:pt x="637" y="213"/>
                      <a:pt x="637" y="210"/>
                    </a:cubicBezTo>
                    <a:cubicBezTo>
                      <a:pt x="637" y="208"/>
                      <a:pt x="636" y="205"/>
                      <a:pt x="634" y="203"/>
                    </a:cubicBezTo>
                    <a:cubicBezTo>
                      <a:pt x="632" y="201"/>
                      <a:pt x="632" y="201"/>
                      <a:pt x="632" y="201"/>
                    </a:cubicBezTo>
                    <a:cubicBezTo>
                      <a:pt x="631" y="193"/>
                      <a:pt x="631" y="193"/>
                      <a:pt x="631" y="193"/>
                    </a:cubicBezTo>
                    <a:cubicBezTo>
                      <a:pt x="630" y="192"/>
                      <a:pt x="630" y="191"/>
                      <a:pt x="629" y="190"/>
                    </a:cubicBezTo>
                    <a:cubicBezTo>
                      <a:pt x="625" y="185"/>
                      <a:pt x="625" y="185"/>
                      <a:pt x="625" y="185"/>
                    </a:cubicBezTo>
                    <a:cubicBezTo>
                      <a:pt x="618" y="167"/>
                      <a:pt x="618" y="167"/>
                      <a:pt x="618" y="167"/>
                    </a:cubicBezTo>
                    <a:cubicBezTo>
                      <a:pt x="616" y="159"/>
                      <a:pt x="616" y="159"/>
                      <a:pt x="616" y="159"/>
                    </a:cubicBezTo>
                    <a:cubicBezTo>
                      <a:pt x="615" y="156"/>
                      <a:pt x="614" y="155"/>
                      <a:pt x="612" y="153"/>
                    </a:cubicBezTo>
                    <a:cubicBezTo>
                      <a:pt x="604" y="147"/>
                      <a:pt x="604" y="147"/>
                      <a:pt x="604" y="147"/>
                    </a:cubicBezTo>
                    <a:cubicBezTo>
                      <a:pt x="602" y="146"/>
                      <a:pt x="600" y="145"/>
                      <a:pt x="598" y="145"/>
                    </a:cubicBezTo>
                    <a:cubicBezTo>
                      <a:pt x="598" y="145"/>
                      <a:pt x="598" y="145"/>
                      <a:pt x="597" y="145"/>
                    </a:cubicBezTo>
                    <a:cubicBezTo>
                      <a:pt x="570" y="149"/>
                      <a:pt x="570" y="149"/>
                      <a:pt x="570" y="149"/>
                    </a:cubicBezTo>
                    <a:cubicBezTo>
                      <a:pt x="564" y="146"/>
                      <a:pt x="564" y="146"/>
                      <a:pt x="564" y="146"/>
                    </a:cubicBezTo>
                    <a:cubicBezTo>
                      <a:pt x="562" y="145"/>
                      <a:pt x="561" y="145"/>
                      <a:pt x="560" y="145"/>
                    </a:cubicBezTo>
                    <a:cubicBezTo>
                      <a:pt x="538" y="145"/>
                      <a:pt x="538" y="145"/>
                      <a:pt x="538" y="145"/>
                    </a:cubicBezTo>
                    <a:cubicBezTo>
                      <a:pt x="537" y="144"/>
                      <a:pt x="537" y="144"/>
                      <a:pt x="537" y="144"/>
                    </a:cubicBezTo>
                    <a:cubicBezTo>
                      <a:pt x="535" y="142"/>
                      <a:pt x="533" y="141"/>
                      <a:pt x="530" y="141"/>
                    </a:cubicBezTo>
                    <a:cubicBezTo>
                      <a:pt x="530" y="141"/>
                      <a:pt x="529" y="141"/>
                      <a:pt x="528" y="141"/>
                    </a:cubicBezTo>
                    <a:cubicBezTo>
                      <a:pt x="525" y="142"/>
                      <a:pt x="522" y="145"/>
                      <a:pt x="521" y="148"/>
                    </a:cubicBezTo>
                    <a:cubicBezTo>
                      <a:pt x="520" y="153"/>
                      <a:pt x="520" y="153"/>
                      <a:pt x="520" y="153"/>
                    </a:cubicBezTo>
                    <a:cubicBezTo>
                      <a:pt x="510" y="161"/>
                      <a:pt x="510" y="161"/>
                      <a:pt x="510" y="161"/>
                    </a:cubicBezTo>
                    <a:cubicBezTo>
                      <a:pt x="505" y="161"/>
                      <a:pt x="505" y="161"/>
                      <a:pt x="505" y="161"/>
                    </a:cubicBezTo>
                    <a:cubicBezTo>
                      <a:pt x="505" y="161"/>
                      <a:pt x="505" y="161"/>
                      <a:pt x="505" y="161"/>
                    </a:cubicBezTo>
                    <a:cubicBezTo>
                      <a:pt x="511" y="122"/>
                      <a:pt x="511" y="122"/>
                      <a:pt x="511" y="122"/>
                    </a:cubicBezTo>
                    <a:cubicBezTo>
                      <a:pt x="511" y="122"/>
                      <a:pt x="511" y="122"/>
                      <a:pt x="511" y="121"/>
                    </a:cubicBezTo>
                    <a:cubicBezTo>
                      <a:pt x="511" y="121"/>
                      <a:pt x="511" y="120"/>
                      <a:pt x="511" y="119"/>
                    </a:cubicBezTo>
                    <a:cubicBezTo>
                      <a:pt x="505" y="90"/>
                      <a:pt x="505" y="90"/>
                      <a:pt x="505" y="90"/>
                    </a:cubicBezTo>
                    <a:cubicBezTo>
                      <a:pt x="505" y="89"/>
                      <a:pt x="505" y="88"/>
                      <a:pt x="504" y="88"/>
                    </a:cubicBezTo>
                    <a:cubicBezTo>
                      <a:pt x="503" y="85"/>
                      <a:pt x="501" y="83"/>
                      <a:pt x="498" y="83"/>
                    </a:cubicBezTo>
                    <a:cubicBezTo>
                      <a:pt x="498" y="83"/>
                      <a:pt x="498" y="83"/>
                      <a:pt x="498" y="83"/>
                    </a:cubicBezTo>
                    <a:cubicBezTo>
                      <a:pt x="490" y="80"/>
                      <a:pt x="490" y="80"/>
                      <a:pt x="490" y="80"/>
                    </a:cubicBezTo>
                    <a:cubicBezTo>
                      <a:pt x="489" y="80"/>
                      <a:pt x="488" y="80"/>
                      <a:pt x="487" y="80"/>
                    </a:cubicBezTo>
                    <a:cubicBezTo>
                      <a:pt x="471" y="80"/>
                      <a:pt x="471" y="80"/>
                      <a:pt x="471" y="80"/>
                    </a:cubicBezTo>
                    <a:cubicBezTo>
                      <a:pt x="469" y="80"/>
                      <a:pt x="468" y="81"/>
                      <a:pt x="466" y="81"/>
                    </a:cubicBezTo>
                    <a:cubicBezTo>
                      <a:pt x="464" y="82"/>
                      <a:pt x="464" y="82"/>
                      <a:pt x="464" y="82"/>
                    </a:cubicBezTo>
                    <a:cubicBezTo>
                      <a:pt x="452" y="82"/>
                      <a:pt x="452" y="82"/>
                      <a:pt x="452" y="82"/>
                    </a:cubicBezTo>
                    <a:cubicBezTo>
                      <a:pt x="450" y="82"/>
                      <a:pt x="448" y="83"/>
                      <a:pt x="447" y="84"/>
                    </a:cubicBezTo>
                    <a:cubicBezTo>
                      <a:pt x="434" y="92"/>
                      <a:pt x="434" y="92"/>
                      <a:pt x="434" y="92"/>
                    </a:cubicBezTo>
                    <a:cubicBezTo>
                      <a:pt x="420" y="98"/>
                      <a:pt x="420" y="98"/>
                      <a:pt x="420" y="98"/>
                    </a:cubicBezTo>
                    <a:cubicBezTo>
                      <a:pt x="418" y="99"/>
                      <a:pt x="416" y="100"/>
                      <a:pt x="415" y="103"/>
                    </a:cubicBezTo>
                    <a:cubicBezTo>
                      <a:pt x="401" y="134"/>
                      <a:pt x="401" y="134"/>
                      <a:pt x="401" y="134"/>
                    </a:cubicBezTo>
                    <a:cubicBezTo>
                      <a:pt x="398" y="137"/>
                      <a:pt x="398" y="137"/>
                      <a:pt x="398" y="137"/>
                    </a:cubicBezTo>
                    <a:cubicBezTo>
                      <a:pt x="397" y="136"/>
                      <a:pt x="397" y="136"/>
                      <a:pt x="397" y="136"/>
                    </a:cubicBezTo>
                    <a:cubicBezTo>
                      <a:pt x="396" y="135"/>
                      <a:pt x="394" y="135"/>
                      <a:pt x="392" y="135"/>
                    </a:cubicBezTo>
                    <a:cubicBezTo>
                      <a:pt x="391" y="135"/>
                      <a:pt x="390" y="135"/>
                      <a:pt x="389" y="135"/>
                    </a:cubicBezTo>
                    <a:cubicBezTo>
                      <a:pt x="380" y="138"/>
                      <a:pt x="380" y="138"/>
                      <a:pt x="380" y="138"/>
                    </a:cubicBezTo>
                    <a:cubicBezTo>
                      <a:pt x="362" y="133"/>
                      <a:pt x="362" y="133"/>
                      <a:pt x="362" y="133"/>
                    </a:cubicBezTo>
                    <a:cubicBezTo>
                      <a:pt x="361" y="133"/>
                      <a:pt x="361" y="133"/>
                      <a:pt x="361" y="133"/>
                    </a:cubicBezTo>
                    <a:cubicBezTo>
                      <a:pt x="361" y="129"/>
                      <a:pt x="361" y="129"/>
                      <a:pt x="361" y="129"/>
                    </a:cubicBezTo>
                    <a:cubicBezTo>
                      <a:pt x="361" y="129"/>
                      <a:pt x="361" y="128"/>
                      <a:pt x="360" y="127"/>
                    </a:cubicBezTo>
                    <a:cubicBezTo>
                      <a:pt x="358" y="119"/>
                      <a:pt x="358" y="119"/>
                      <a:pt x="358" y="119"/>
                    </a:cubicBezTo>
                    <a:cubicBezTo>
                      <a:pt x="358" y="118"/>
                      <a:pt x="358" y="118"/>
                      <a:pt x="358" y="11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3" y="106"/>
                      <a:pt x="352" y="105"/>
                      <a:pt x="352" y="104"/>
                    </a:cubicBezTo>
                    <a:cubicBezTo>
                      <a:pt x="350" y="102"/>
                      <a:pt x="350" y="102"/>
                      <a:pt x="350" y="102"/>
                    </a:cubicBezTo>
                    <a:cubicBezTo>
                      <a:pt x="348" y="90"/>
                      <a:pt x="348" y="90"/>
                      <a:pt x="348" y="90"/>
                    </a:cubicBezTo>
                    <a:cubicBezTo>
                      <a:pt x="348" y="90"/>
                      <a:pt x="348" y="89"/>
                      <a:pt x="347" y="88"/>
                    </a:cubicBezTo>
                    <a:cubicBezTo>
                      <a:pt x="343" y="78"/>
                      <a:pt x="343" y="78"/>
                      <a:pt x="343" y="7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7"/>
                      <a:pt x="330" y="27"/>
                      <a:pt x="330" y="27"/>
                    </a:cubicBezTo>
                    <a:cubicBezTo>
                      <a:pt x="330" y="27"/>
                      <a:pt x="330" y="26"/>
                      <a:pt x="329" y="26"/>
                    </a:cubicBezTo>
                    <a:cubicBezTo>
                      <a:pt x="325" y="17"/>
                      <a:pt x="325" y="17"/>
                      <a:pt x="325" y="17"/>
                    </a:cubicBezTo>
                    <a:cubicBezTo>
                      <a:pt x="324" y="14"/>
                      <a:pt x="320" y="12"/>
                      <a:pt x="317" y="12"/>
                    </a:cubicBezTo>
                    <a:cubicBezTo>
                      <a:pt x="316" y="12"/>
                      <a:pt x="314" y="12"/>
                      <a:pt x="313" y="13"/>
                    </a:cubicBezTo>
                    <a:cubicBezTo>
                      <a:pt x="294" y="21"/>
                      <a:pt x="294" y="21"/>
                      <a:pt x="294" y="21"/>
                    </a:cubicBezTo>
                    <a:cubicBezTo>
                      <a:pt x="285" y="21"/>
                      <a:pt x="285" y="21"/>
                      <a:pt x="285" y="21"/>
                    </a:cubicBezTo>
                    <a:cubicBezTo>
                      <a:pt x="284" y="21"/>
                      <a:pt x="284" y="21"/>
                      <a:pt x="284" y="21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46" y="2"/>
                      <a:pt x="244" y="2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9" y="2"/>
                      <a:pt x="229" y="2"/>
                      <a:pt x="229" y="2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1" y="0"/>
                      <a:pt x="220" y="0"/>
                      <a:pt x="2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29" name="Picture 2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3058"/>
                <a:ext cx="69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0" name="Freeform 30"/>
              <p:cNvSpPr>
                <a:spLocks noEditPoints="1"/>
              </p:cNvSpPr>
              <p:nvPr/>
            </p:nvSpPr>
            <p:spPr bwMode="auto">
              <a:xfrm>
                <a:off x="2364" y="3051"/>
                <a:ext cx="716" cy="470"/>
              </a:xfrm>
              <a:custGeom>
                <a:avLst/>
                <a:gdLst>
                  <a:gd name="T0" fmla="*/ 471 w 1461"/>
                  <a:gd name="T1" fmla="*/ 339 h 995"/>
                  <a:gd name="T2" fmla="*/ 507 w 1461"/>
                  <a:gd name="T3" fmla="*/ 333 h 995"/>
                  <a:gd name="T4" fmla="*/ 386 w 1461"/>
                  <a:gd name="T5" fmla="*/ 143 h 995"/>
                  <a:gd name="T6" fmla="*/ 397 w 1461"/>
                  <a:gd name="T7" fmla="*/ 91 h 995"/>
                  <a:gd name="T8" fmla="*/ 697 w 1461"/>
                  <a:gd name="T9" fmla="*/ 13 h 995"/>
                  <a:gd name="T10" fmla="*/ 739 w 1461"/>
                  <a:gd name="T11" fmla="*/ 61 h 995"/>
                  <a:gd name="T12" fmla="*/ 858 w 1461"/>
                  <a:gd name="T13" fmla="*/ 78 h 995"/>
                  <a:gd name="T14" fmla="*/ 947 w 1461"/>
                  <a:gd name="T15" fmla="*/ 188 h 995"/>
                  <a:gd name="T16" fmla="*/ 1052 w 1461"/>
                  <a:gd name="T17" fmla="*/ 177 h 995"/>
                  <a:gd name="T18" fmla="*/ 1097 w 1461"/>
                  <a:gd name="T19" fmla="*/ 240 h 995"/>
                  <a:gd name="T20" fmla="*/ 1218 w 1461"/>
                  <a:gd name="T21" fmla="*/ 238 h 995"/>
                  <a:gd name="T22" fmla="*/ 1322 w 1461"/>
                  <a:gd name="T23" fmla="*/ 144 h 995"/>
                  <a:gd name="T24" fmla="*/ 1393 w 1461"/>
                  <a:gd name="T25" fmla="*/ 226 h 995"/>
                  <a:gd name="T26" fmla="*/ 1380 w 1461"/>
                  <a:gd name="T27" fmla="*/ 327 h 995"/>
                  <a:gd name="T28" fmla="*/ 1349 w 1461"/>
                  <a:gd name="T29" fmla="*/ 405 h 995"/>
                  <a:gd name="T30" fmla="*/ 1337 w 1461"/>
                  <a:gd name="T31" fmla="*/ 473 h 995"/>
                  <a:gd name="T32" fmla="*/ 1254 w 1461"/>
                  <a:gd name="T33" fmla="*/ 616 h 995"/>
                  <a:gd name="T34" fmla="*/ 1202 w 1461"/>
                  <a:gd name="T35" fmla="*/ 644 h 995"/>
                  <a:gd name="T36" fmla="*/ 1156 w 1461"/>
                  <a:gd name="T37" fmla="*/ 694 h 995"/>
                  <a:gd name="T38" fmla="*/ 1179 w 1461"/>
                  <a:gd name="T39" fmla="*/ 822 h 995"/>
                  <a:gd name="T40" fmla="*/ 1107 w 1461"/>
                  <a:gd name="T41" fmla="*/ 813 h 995"/>
                  <a:gd name="T42" fmla="*/ 919 w 1461"/>
                  <a:gd name="T43" fmla="*/ 779 h 995"/>
                  <a:gd name="T44" fmla="*/ 847 w 1461"/>
                  <a:gd name="T45" fmla="*/ 732 h 995"/>
                  <a:gd name="T46" fmla="*/ 756 w 1461"/>
                  <a:gd name="T47" fmla="*/ 847 h 995"/>
                  <a:gd name="T48" fmla="*/ 674 w 1461"/>
                  <a:gd name="T49" fmla="*/ 879 h 995"/>
                  <a:gd name="T50" fmla="*/ 573 w 1461"/>
                  <a:gd name="T51" fmla="*/ 973 h 995"/>
                  <a:gd name="T52" fmla="*/ 370 w 1461"/>
                  <a:gd name="T53" fmla="*/ 922 h 995"/>
                  <a:gd name="T54" fmla="*/ 232 w 1461"/>
                  <a:gd name="T55" fmla="*/ 860 h 995"/>
                  <a:gd name="T56" fmla="*/ 105 w 1461"/>
                  <a:gd name="T57" fmla="*/ 814 h 995"/>
                  <a:gd name="T58" fmla="*/ 28 w 1461"/>
                  <a:gd name="T59" fmla="*/ 705 h 995"/>
                  <a:gd name="T60" fmla="*/ 2 w 1461"/>
                  <a:gd name="T61" fmla="*/ 707 h 995"/>
                  <a:gd name="T62" fmla="*/ 16 w 1461"/>
                  <a:gd name="T63" fmla="*/ 721 h 995"/>
                  <a:gd name="T64" fmla="*/ 132 w 1461"/>
                  <a:gd name="T65" fmla="*/ 850 h 995"/>
                  <a:gd name="T66" fmla="*/ 253 w 1461"/>
                  <a:gd name="T67" fmla="*/ 885 h 995"/>
                  <a:gd name="T68" fmla="*/ 392 w 1461"/>
                  <a:gd name="T69" fmla="*/ 945 h 995"/>
                  <a:gd name="T70" fmla="*/ 597 w 1461"/>
                  <a:gd name="T71" fmla="*/ 979 h 995"/>
                  <a:gd name="T72" fmla="*/ 679 w 1461"/>
                  <a:gd name="T73" fmla="*/ 989 h 995"/>
                  <a:gd name="T74" fmla="*/ 733 w 1461"/>
                  <a:gd name="T75" fmla="*/ 896 h 995"/>
                  <a:gd name="T76" fmla="*/ 774 w 1461"/>
                  <a:gd name="T77" fmla="*/ 847 h 995"/>
                  <a:gd name="T78" fmla="*/ 856 w 1461"/>
                  <a:gd name="T79" fmla="*/ 759 h 995"/>
                  <a:gd name="T80" fmla="*/ 923 w 1461"/>
                  <a:gd name="T81" fmla="*/ 802 h 995"/>
                  <a:gd name="T82" fmla="*/ 1088 w 1461"/>
                  <a:gd name="T83" fmla="*/ 816 h 995"/>
                  <a:gd name="T84" fmla="*/ 1173 w 1461"/>
                  <a:gd name="T85" fmla="*/ 864 h 995"/>
                  <a:gd name="T86" fmla="*/ 1177 w 1461"/>
                  <a:gd name="T87" fmla="*/ 732 h 995"/>
                  <a:gd name="T88" fmla="*/ 1175 w 1461"/>
                  <a:gd name="T89" fmla="*/ 664 h 995"/>
                  <a:gd name="T90" fmla="*/ 1228 w 1461"/>
                  <a:gd name="T91" fmla="*/ 667 h 995"/>
                  <a:gd name="T92" fmla="*/ 1269 w 1461"/>
                  <a:gd name="T93" fmla="*/ 636 h 995"/>
                  <a:gd name="T94" fmla="*/ 1337 w 1461"/>
                  <a:gd name="T95" fmla="*/ 530 h 995"/>
                  <a:gd name="T96" fmla="*/ 1392 w 1461"/>
                  <a:gd name="T97" fmla="*/ 457 h 995"/>
                  <a:gd name="T98" fmla="*/ 1373 w 1461"/>
                  <a:gd name="T99" fmla="*/ 397 h 995"/>
                  <a:gd name="T100" fmla="*/ 1402 w 1461"/>
                  <a:gd name="T101" fmla="*/ 337 h 995"/>
                  <a:gd name="T102" fmla="*/ 1406 w 1461"/>
                  <a:gd name="T103" fmla="*/ 262 h 995"/>
                  <a:gd name="T104" fmla="*/ 1461 w 1461"/>
                  <a:gd name="T105" fmla="*/ 192 h 995"/>
                  <a:gd name="T106" fmla="*/ 1307 w 1461"/>
                  <a:gd name="T107" fmla="*/ 131 h 995"/>
                  <a:gd name="T108" fmla="*/ 1253 w 1461"/>
                  <a:gd name="T109" fmla="*/ 214 h 995"/>
                  <a:gd name="T110" fmla="*/ 1150 w 1461"/>
                  <a:gd name="T111" fmla="*/ 217 h 995"/>
                  <a:gd name="T112" fmla="*/ 1067 w 1461"/>
                  <a:gd name="T113" fmla="*/ 155 h 995"/>
                  <a:gd name="T114" fmla="*/ 962 w 1461"/>
                  <a:gd name="T115" fmla="*/ 165 h 995"/>
                  <a:gd name="T116" fmla="*/ 858 w 1461"/>
                  <a:gd name="T117" fmla="*/ 45 h 995"/>
                  <a:gd name="T118" fmla="*/ 798 w 1461"/>
                  <a:gd name="T119" fmla="*/ 83 h 995"/>
                  <a:gd name="T120" fmla="*/ 716 w 1461"/>
                  <a:gd name="T121" fmla="*/ 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1" h="995">
                    <a:moveTo>
                      <a:pt x="113" y="604"/>
                    </a:moveTo>
                    <a:cubicBezTo>
                      <a:pt x="100" y="612"/>
                      <a:pt x="100" y="612"/>
                      <a:pt x="100" y="612"/>
                    </a:cubicBezTo>
                    <a:cubicBezTo>
                      <a:pt x="96" y="621"/>
                      <a:pt x="96" y="621"/>
                      <a:pt x="96" y="621"/>
                    </a:cubicBezTo>
                    <a:cubicBezTo>
                      <a:pt x="100" y="612"/>
                      <a:pt x="100" y="612"/>
                      <a:pt x="100" y="612"/>
                    </a:cubicBezTo>
                    <a:cubicBezTo>
                      <a:pt x="113" y="604"/>
                      <a:pt x="113" y="604"/>
                      <a:pt x="113" y="604"/>
                    </a:cubicBezTo>
                    <a:moveTo>
                      <a:pt x="241" y="553"/>
                    </a:moveTo>
                    <a:cubicBezTo>
                      <a:pt x="244" y="558"/>
                      <a:pt x="244" y="558"/>
                      <a:pt x="244" y="558"/>
                    </a:cubicBezTo>
                    <a:cubicBezTo>
                      <a:pt x="244" y="558"/>
                      <a:pt x="245" y="559"/>
                      <a:pt x="245" y="559"/>
                    </a:cubicBezTo>
                    <a:cubicBezTo>
                      <a:pt x="245" y="559"/>
                      <a:pt x="245" y="559"/>
                      <a:pt x="245" y="559"/>
                    </a:cubicBezTo>
                    <a:cubicBezTo>
                      <a:pt x="241" y="553"/>
                      <a:pt x="241" y="553"/>
                      <a:pt x="241" y="553"/>
                    </a:cubicBezTo>
                    <a:moveTo>
                      <a:pt x="470" y="338"/>
                    </a:moveTo>
                    <a:cubicBezTo>
                      <a:pt x="468" y="338"/>
                      <a:pt x="467" y="338"/>
                      <a:pt x="466" y="339"/>
                    </a:cubicBezTo>
                    <a:cubicBezTo>
                      <a:pt x="466" y="340"/>
                      <a:pt x="466" y="340"/>
                      <a:pt x="466" y="340"/>
                    </a:cubicBezTo>
                    <a:cubicBezTo>
                      <a:pt x="466" y="340"/>
                      <a:pt x="466" y="340"/>
                      <a:pt x="466" y="340"/>
                    </a:cubicBezTo>
                    <a:cubicBezTo>
                      <a:pt x="467" y="339"/>
                      <a:pt x="469" y="339"/>
                      <a:pt x="471" y="339"/>
                    </a:cubicBezTo>
                    <a:cubicBezTo>
                      <a:pt x="472" y="339"/>
                      <a:pt x="473" y="339"/>
                      <a:pt x="473" y="339"/>
                    </a:cubicBezTo>
                    <a:cubicBezTo>
                      <a:pt x="474" y="340"/>
                      <a:pt x="475" y="340"/>
                      <a:pt x="476" y="340"/>
                    </a:cubicBezTo>
                    <a:cubicBezTo>
                      <a:pt x="475" y="340"/>
                      <a:pt x="474" y="339"/>
                      <a:pt x="472" y="338"/>
                    </a:cubicBezTo>
                    <a:cubicBezTo>
                      <a:pt x="471" y="338"/>
                      <a:pt x="471" y="338"/>
                      <a:pt x="470" y="338"/>
                    </a:cubicBezTo>
                    <a:moveTo>
                      <a:pt x="506" y="332"/>
                    </a:moveTo>
                    <a:cubicBezTo>
                      <a:pt x="498" y="332"/>
                      <a:pt x="498" y="332"/>
                      <a:pt x="498" y="332"/>
                    </a:cubicBezTo>
                    <a:cubicBezTo>
                      <a:pt x="496" y="332"/>
                      <a:pt x="494" y="332"/>
                      <a:pt x="493" y="333"/>
                    </a:cubicBezTo>
                    <a:cubicBezTo>
                      <a:pt x="484" y="339"/>
                      <a:pt x="484" y="339"/>
                      <a:pt x="484" y="339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9" y="343"/>
                      <a:pt x="479" y="343"/>
                      <a:pt x="479" y="344"/>
                    </a:cubicBezTo>
                    <a:cubicBezTo>
                      <a:pt x="485" y="340"/>
                      <a:pt x="485" y="340"/>
                      <a:pt x="485" y="340"/>
                    </a:cubicBezTo>
                    <a:cubicBezTo>
                      <a:pt x="485" y="340"/>
                      <a:pt x="485" y="340"/>
                      <a:pt x="485" y="340"/>
                    </a:cubicBezTo>
                    <a:cubicBezTo>
                      <a:pt x="495" y="334"/>
                      <a:pt x="495" y="334"/>
                      <a:pt x="495" y="334"/>
                    </a:cubicBezTo>
                    <a:cubicBezTo>
                      <a:pt x="497" y="333"/>
                      <a:pt x="498" y="333"/>
                      <a:pt x="500" y="333"/>
                    </a:cubicBezTo>
                    <a:cubicBezTo>
                      <a:pt x="507" y="333"/>
                      <a:pt x="507" y="333"/>
                      <a:pt x="507" y="333"/>
                    </a:cubicBezTo>
                    <a:cubicBezTo>
                      <a:pt x="509" y="333"/>
                      <a:pt x="511" y="333"/>
                      <a:pt x="513" y="334"/>
                    </a:cubicBezTo>
                    <a:cubicBezTo>
                      <a:pt x="511" y="333"/>
                      <a:pt x="509" y="332"/>
                      <a:pt x="506" y="332"/>
                    </a:cubicBezTo>
                    <a:moveTo>
                      <a:pt x="343" y="153"/>
                    </a:moveTo>
                    <a:cubicBezTo>
                      <a:pt x="342" y="153"/>
                      <a:pt x="342" y="153"/>
                      <a:pt x="341" y="153"/>
                    </a:cubicBezTo>
                    <a:cubicBezTo>
                      <a:pt x="341" y="154"/>
                      <a:pt x="341" y="154"/>
                      <a:pt x="341" y="154"/>
                    </a:cubicBezTo>
                    <a:cubicBezTo>
                      <a:pt x="341" y="153"/>
                      <a:pt x="342" y="153"/>
                      <a:pt x="343" y="153"/>
                    </a:cubicBezTo>
                    <a:moveTo>
                      <a:pt x="386" y="143"/>
                    </a:moveTo>
                    <a:cubicBezTo>
                      <a:pt x="383" y="143"/>
                      <a:pt x="380" y="145"/>
                      <a:pt x="379" y="147"/>
                    </a:cubicBezTo>
                    <a:cubicBezTo>
                      <a:pt x="370" y="159"/>
                      <a:pt x="370" y="159"/>
                      <a:pt x="370" y="159"/>
                    </a:cubicBezTo>
                    <a:cubicBezTo>
                      <a:pt x="370" y="160"/>
                      <a:pt x="370" y="160"/>
                      <a:pt x="370" y="160"/>
                    </a:cubicBezTo>
                    <a:cubicBezTo>
                      <a:pt x="380" y="148"/>
                      <a:pt x="380" y="148"/>
                      <a:pt x="380" y="148"/>
                    </a:cubicBezTo>
                    <a:cubicBezTo>
                      <a:pt x="381" y="146"/>
                      <a:pt x="384" y="144"/>
                      <a:pt x="387" y="144"/>
                    </a:cubicBezTo>
                    <a:cubicBezTo>
                      <a:pt x="387" y="144"/>
                      <a:pt x="387" y="144"/>
                      <a:pt x="388" y="144"/>
                    </a:cubicBezTo>
                    <a:cubicBezTo>
                      <a:pt x="389" y="144"/>
                      <a:pt x="391" y="145"/>
                      <a:pt x="392" y="146"/>
                    </a:cubicBezTo>
                    <a:cubicBezTo>
                      <a:pt x="391" y="144"/>
                      <a:pt x="389" y="143"/>
                      <a:pt x="386" y="143"/>
                    </a:cubicBezTo>
                    <a:cubicBezTo>
                      <a:pt x="386" y="143"/>
                      <a:pt x="386" y="143"/>
                      <a:pt x="386" y="143"/>
                    </a:cubicBezTo>
                    <a:moveTo>
                      <a:pt x="351" y="91"/>
                    </a:moveTo>
                    <a:cubicBezTo>
                      <a:pt x="351" y="91"/>
                      <a:pt x="351" y="91"/>
                      <a:pt x="351" y="91"/>
                    </a:cubicBezTo>
                    <a:cubicBezTo>
                      <a:pt x="353" y="92"/>
                      <a:pt x="354" y="93"/>
                      <a:pt x="356" y="93"/>
                    </a:cubicBezTo>
                    <a:cubicBezTo>
                      <a:pt x="354" y="93"/>
                      <a:pt x="353" y="92"/>
                      <a:pt x="352" y="91"/>
                    </a:cubicBezTo>
                    <a:cubicBezTo>
                      <a:pt x="351" y="91"/>
                      <a:pt x="351" y="91"/>
                      <a:pt x="351" y="91"/>
                    </a:cubicBezTo>
                    <a:moveTo>
                      <a:pt x="369" y="90"/>
                    </a:moveTo>
                    <a:cubicBezTo>
                      <a:pt x="368" y="90"/>
                      <a:pt x="368" y="90"/>
                      <a:pt x="368" y="90"/>
                    </a:cubicBezTo>
                    <a:cubicBezTo>
                      <a:pt x="370" y="93"/>
                      <a:pt x="370" y="93"/>
                      <a:pt x="370" y="93"/>
                    </a:cubicBezTo>
                    <a:cubicBezTo>
                      <a:pt x="372" y="95"/>
                      <a:pt x="374" y="97"/>
                      <a:pt x="377" y="97"/>
                    </a:cubicBezTo>
                    <a:cubicBezTo>
                      <a:pt x="374" y="96"/>
                      <a:pt x="372" y="95"/>
                      <a:pt x="371" y="93"/>
                    </a:cubicBezTo>
                    <a:cubicBezTo>
                      <a:pt x="369" y="90"/>
                      <a:pt x="369" y="90"/>
                      <a:pt x="369" y="90"/>
                    </a:cubicBezTo>
                    <a:moveTo>
                      <a:pt x="392" y="85"/>
                    </a:moveTo>
                    <a:cubicBezTo>
                      <a:pt x="392" y="86"/>
                      <a:pt x="392" y="86"/>
                      <a:pt x="392" y="86"/>
                    </a:cubicBezTo>
                    <a:cubicBezTo>
                      <a:pt x="397" y="91"/>
                      <a:pt x="397" y="91"/>
                      <a:pt x="397" y="91"/>
                    </a:cubicBezTo>
                    <a:cubicBezTo>
                      <a:pt x="397" y="98"/>
                      <a:pt x="397" y="98"/>
                      <a:pt x="397" y="98"/>
                    </a:cubicBezTo>
                    <a:cubicBezTo>
                      <a:pt x="397" y="101"/>
                      <a:pt x="398" y="103"/>
                      <a:pt x="399" y="105"/>
                    </a:cubicBezTo>
                    <a:cubicBezTo>
                      <a:pt x="398" y="103"/>
                      <a:pt x="397" y="101"/>
                      <a:pt x="397" y="99"/>
                    </a:cubicBezTo>
                    <a:cubicBezTo>
                      <a:pt x="397" y="91"/>
                      <a:pt x="397" y="91"/>
                      <a:pt x="397" y="91"/>
                    </a:cubicBezTo>
                    <a:cubicBezTo>
                      <a:pt x="393" y="85"/>
                      <a:pt x="393" y="85"/>
                      <a:pt x="393" y="85"/>
                    </a:cubicBezTo>
                    <a:cubicBezTo>
                      <a:pt x="392" y="85"/>
                      <a:pt x="392" y="85"/>
                      <a:pt x="392" y="85"/>
                    </a:cubicBezTo>
                    <a:moveTo>
                      <a:pt x="1099" y="218"/>
                    </a:moveTo>
                    <a:cubicBezTo>
                      <a:pt x="1101" y="217"/>
                      <a:pt x="1101" y="217"/>
                      <a:pt x="1101" y="217"/>
                    </a:cubicBezTo>
                    <a:cubicBezTo>
                      <a:pt x="1098" y="219"/>
                      <a:pt x="1098" y="219"/>
                      <a:pt x="1098" y="219"/>
                    </a:cubicBezTo>
                    <a:cubicBezTo>
                      <a:pt x="1098" y="219"/>
                      <a:pt x="1098" y="219"/>
                      <a:pt x="1098" y="219"/>
                    </a:cubicBezTo>
                    <a:cubicBezTo>
                      <a:pt x="1099" y="218"/>
                      <a:pt x="1099" y="218"/>
                      <a:pt x="1099" y="218"/>
                    </a:cubicBezTo>
                    <a:cubicBezTo>
                      <a:pt x="1099" y="218"/>
                      <a:pt x="1099" y="218"/>
                      <a:pt x="1099" y="218"/>
                    </a:cubicBezTo>
                    <a:moveTo>
                      <a:pt x="705" y="0"/>
                    </a:moveTo>
                    <a:cubicBezTo>
                      <a:pt x="705" y="0"/>
                      <a:pt x="705" y="0"/>
                      <a:pt x="705" y="0"/>
                    </a:cubicBezTo>
                    <a:cubicBezTo>
                      <a:pt x="697" y="13"/>
                      <a:pt x="697" y="13"/>
                      <a:pt x="697" y="13"/>
                    </a:cubicBezTo>
                    <a:cubicBezTo>
                      <a:pt x="695" y="15"/>
                      <a:pt x="693" y="17"/>
                      <a:pt x="690" y="17"/>
                    </a:cubicBezTo>
                    <a:cubicBezTo>
                      <a:pt x="685" y="19"/>
                      <a:pt x="685" y="19"/>
                      <a:pt x="685" y="19"/>
                    </a:cubicBezTo>
                    <a:cubicBezTo>
                      <a:pt x="700" y="19"/>
                      <a:pt x="700" y="19"/>
                      <a:pt x="700" y="19"/>
                    </a:cubicBezTo>
                    <a:cubicBezTo>
                      <a:pt x="703" y="26"/>
                      <a:pt x="703" y="26"/>
                      <a:pt x="703" y="26"/>
                    </a:cubicBezTo>
                    <a:cubicBezTo>
                      <a:pt x="705" y="28"/>
                      <a:pt x="707" y="30"/>
                      <a:pt x="710" y="31"/>
                    </a:cubicBezTo>
                    <a:cubicBezTo>
                      <a:pt x="720" y="33"/>
                      <a:pt x="720" y="33"/>
                      <a:pt x="720" y="33"/>
                    </a:cubicBezTo>
                    <a:cubicBezTo>
                      <a:pt x="721" y="33"/>
                      <a:pt x="721" y="33"/>
                      <a:pt x="722" y="33"/>
                    </a:cubicBezTo>
                    <a:cubicBezTo>
                      <a:pt x="724" y="33"/>
                      <a:pt x="726" y="32"/>
                      <a:pt x="728" y="31"/>
                    </a:cubicBezTo>
                    <a:cubicBezTo>
                      <a:pt x="730" y="29"/>
                      <a:pt x="731" y="27"/>
                      <a:pt x="731" y="25"/>
                    </a:cubicBezTo>
                    <a:cubicBezTo>
                      <a:pt x="734" y="26"/>
                      <a:pt x="734" y="26"/>
                      <a:pt x="734" y="26"/>
                    </a:cubicBezTo>
                    <a:cubicBezTo>
                      <a:pt x="732" y="34"/>
                      <a:pt x="732" y="34"/>
                      <a:pt x="732" y="34"/>
                    </a:cubicBezTo>
                    <a:cubicBezTo>
                      <a:pt x="731" y="38"/>
                      <a:pt x="732" y="42"/>
                      <a:pt x="736" y="44"/>
                    </a:cubicBezTo>
                    <a:cubicBezTo>
                      <a:pt x="740" y="47"/>
                      <a:pt x="740" y="47"/>
                      <a:pt x="740" y="47"/>
                    </a:cubicBezTo>
                    <a:cubicBezTo>
                      <a:pt x="739" y="57"/>
                      <a:pt x="739" y="57"/>
                      <a:pt x="739" y="57"/>
                    </a:cubicBezTo>
                    <a:cubicBezTo>
                      <a:pt x="739" y="58"/>
                      <a:pt x="739" y="60"/>
                      <a:pt x="739" y="61"/>
                    </a:cubicBezTo>
                    <a:cubicBezTo>
                      <a:pt x="746" y="82"/>
                      <a:pt x="746" y="82"/>
                      <a:pt x="746" y="82"/>
                    </a:cubicBezTo>
                    <a:cubicBezTo>
                      <a:pt x="747" y="86"/>
                      <a:pt x="750" y="89"/>
                      <a:pt x="755" y="89"/>
                    </a:cubicBezTo>
                    <a:cubicBezTo>
                      <a:pt x="758" y="89"/>
                      <a:pt x="758" y="89"/>
                      <a:pt x="758" y="89"/>
                    </a:cubicBezTo>
                    <a:cubicBezTo>
                      <a:pt x="780" y="92"/>
                      <a:pt x="780" y="92"/>
                      <a:pt x="780" y="92"/>
                    </a:cubicBezTo>
                    <a:cubicBezTo>
                      <a:pt x="789" y="99"/>
                      <a:pt x="789" y="99"/>
                      <a:pt x="789" y="99"/>
                    </a:cubicBezTo>
                    <a:cubicBezTo>
                      <a:pt x="790" y="100"/>
                      <a:pt x="792" y="101"/>
                      <a:pt x="794" y="101"/>
                    </a:cubicBezTo>
                    <a:cubicBezTo>
                      <a:pt x="801" y="101"/>
                      <a:pt x="801" y="101"/>
                      <a:pt x="801" y="101"/>
                    </a:cubicBezTo>
                    <a:cubicBezTo>
                      <a:pt x="815" y="103"/>
                      <a:pt x="815" y="103"/>
                      <a:pt x="815" y="103"/>
                    </a:cubicBezTo>
                    <a:cubicBezTo>
                      <a:pt x="815" y="103"/>
                      <a:pt x="816" y="103"/>
                      <a:pt x="816" y="103"/>
                    </a:cubicBezTo>
                    <a:cubicBezTo>
                      <a:pt x="823" y="103"/>
                      <a:pt x="823" y="103"/>
                      <a:pt x="823" y="103"/>
                    </a:cubicBezTo>
                    <a:cubicBezTo>
                      <a:pt x="824" y="103"/>
                      <a:pt x="826" y="103"/>
                      <a:pt x="827" y="102"/>
                    </a:cubicBezTo>
                    <a:cubicBezTo>
                      <a:pt x="846" y="92"/>
                      <a:pt x="846" y="92"/>
                      <a:pt x="846" y="92"/>
                    </a:cubicBezTo>
                    <a:cubicBezTo>
                      <a:pt x="848" y="90"/>
                      <a:pt x="850" y="88"/>
                      <a:pt x="851" y="85"/>
                    </a:cubicBezTo>
                    <a:cubicBezTo>
                      <a:pt x="852" y="80"/>
                      <a:pt x="852" y="80"/>
                      <a:pt x="852" y="80"/>
                    </a:cubicBezTo>
                    <a:cubicBezTo>
                      <a:pt x="858" y="78"/>
                      <a:pt x="858" y="78"/>
                      <a:pt x="858" y="78"/>
                    </a:cubicBezTo>
                    <a:cubicBezTo>
                      <a:pt x="861" y="76"/>
                      <a:pt x="864" y="74"/>
                      <a:pt x="864" y="70"/>
                    </a:cubicBezTo>
                    <a:cubicBezTo>
                      <a:pt x="865" y="63"/>
                      <a:pt x="865" y="63"/>
                      <a:pt x="865" y="63"/>
                    </a:cubicBezTo>
                    <a:cubicBezTo>
                      <a:pt x="866" y="62"/>
                      <a:pt x="867" y="62"/>
                      <a:pt x="867" y="61"/>
                    </a:cubicBezTo>
                    <a:cubicBezTo>
                      <a:pt x="870" y="59"/>
                      <a:pt x="870" y="59"/>
                      <a:pt x="870" y="59"/>
                    </a:cubicBezTo>
                    <a:cubicBezTo>
                      <a:pt x="888" y="69"/>
                      <a:pt x="888" y="69"/>
                      <a:pt x="888" y="69"/>
                    </a:cubicBezTo>
                    <a:cubicBezTo>
                      <a:pt x="889" y="71"/>
                      <a:pt x="891" y="73"/>
                      <a:pt x="894" y="74"/>
                    </a:cubicBezTo>
                    <a:cubicBezTo>
                      <a:pt x="894" y="74"/>
                      <a:pt x="895" y="74"/>
                      <a:pt x="896" y="74"/>
                    </a:cubicBezTo>
                    <a:cubicBezTo>
                      <a:pt x="898" y="74"/>
                      <a:pt x="900" y="73"/>
                      <a:pt x="901" y="72"/>
                    </a:cubicBezTo>
                    <a:cubicBezTo>
                      <a:pt x="906" y="68"/>
                      <a:pt x="906" y="68"/>
                      <a:pt x="906" y="68"/>
                    </a:cubicBezTo>
                    <a:cubicBezTo>
                      <a:pt x="914" y="147"/>
                      <a:pt x="914" y="147"/>
                      <a:pt x="914" y="147"/>
                    </a:cubicBezTo>
                    <a:cubicBezTo>
                      <a:pt x="914" y="148"/>
                      <a:pt x="914" y="148"/>
                      <a:pt x="914" y="149"/>
                    </a:cubicBezTo>
                    <a:cubicBezTo>
                      <a:pt x="920" y="171"/>
                      <a:pt x="920" y="171"/>
                      <a:pt x="920" y="171"/>
                    </a:cubicBezTo>
                    <a:cubicBezTo>
                      <a:pt x="921" y="173"/>
                      <a:pt x="923" y="175"/>
                      <a:pt x="925" y="176"/>
                    </a:cubicBezTo>
                    <a:cubicBezTo>
                      <a:pt x="942" y="187"/>
                      <a:pt x="942" y="187"/>
                      <a:pt x="942" y="187"/>
                    </a:cubicBezTo>
                    <a:cubicBezTo>
                      <a:pt x="944" y="188"/>
                      <a:pt x="945" y="188"/>
                      <a:pt x="947" y="188"/>
                    </a:cubicBezTo>
                    <a:cubicBezTo>
                      <a:pt x="953" y="188"/>
                      <a:pt x="953" y="188"/>
                      <a:pt x="953" y="188"/>
                    </a:cubicBezTo>
                    <a:cubicBezTo>
                      <a:pt x="955" y="188"/>
                      <a:pt x="956" y="188"/>
                      <a:pt x="958" y="187"/>
                    </a:cubicBezTo>
                    <a:cubicBezTo>
                      <a:pt x="963" y="191"/>
                      <a:pt x="963" y="191"/>
                      <a:pt x="963" y="191"/>
                    </a:cubicBezTo>
                    <a:cubicBezTo>
                      <a:pt x="964" y="192"/>
                      <a:pt x="966" y="192"/>
                      <a:pt x="968" y="192"/>
                    </a:cubicBezTo>
                    <a:cubicBezTo>
                      <a:pt x="1001" y="192"/>
                      <a:pt x="1001" y="192"/>
                      <a:pt x="1001" y="192"/>
                    </a:cubicBezTo>
                    <a:cubicBezTo>
                      <a:pt x="1003" y="192"/>
                      <a:pt x="1005" y="191"/>
                      <a:pt x="1007" y="190"/>
                    </a:cubicBezTo>
                    <a:cubicBezTo>
                      <a:pt x="1011" y="185"/>
                      <a:pt x="1011" y="185"/>
                      <a:pt x="1011" y="185"/>
                    </a:cubicBezTo>
                    <a:cubicBezTo>
                      <a:pt x="1012" y="185"/>
                      <a:pt x="1013" y="184"/>
                      <a:pt x="1013" y="182"/>
                    </a:cubicBezTo>
                    <a:cubicBezTo>
                      <a:pt x="1016" y="177"/>
                      <a:pt x="1016" y="177"/>
                      <a:pt x="1016" y="177"/>
                    </a:cubicBezTo>
                    <a:cubicBezTo>
                      <a:pt x="1028" y="183"/>
                      <a:pt x="1028" y="183"/>
                      <a:pt x="1028" y="183"/>
                    </a:cubicBezTo>
                    <a:cubicBezTo>
                      <a:pt x="1029" y="184"/>
                      <a:pt x="1031" y="184"/>
                      <a:pt x="1032" y="184"/>
                    </a:cubicBezTo>
                    <a:cubicBezTo>
                      <a:pt x="1034" y="184"/>
                      <a:pt x="1036" y="183"/>
                      <a:pt x="1038" y="182"/>
                    </a:cubicBezTo>
                    <a:cubicBezTo>
                      <a:pt x="1043" y="178"/>
                      <a:pt x="1043" y="178"/>
                      <a:pt x="1043" y="178"/>
                    </a:cubicBezTo>
                    <a:cubicBezTo>
                      <a:pt x="1050" y="178"/>
                      <a:pt x="1050" y="178"/>
                      <a:pt x="1050" y="178"/>
                    </a:cubicBezTo>
                    <a:cubicBezTo>
                      <a:pt x="1050" y="178"/>
                      <a:pt x="1051" y="178"/>
                      <a:pt x="1052" y="177"/>
                    </a:cubicBezTo>
                    <a:cubicBezTo>
                      <a:pt x="1069" y="174"/>
                      <a:pt x="1069" y="174"/>
                      <a:pt x="1069" y="174"/>
                    </a:cubicBezTo>
                    <a:cubicBezTo>
                      <a:pt x="1085" y="177"/>
                      <a:pt x="1085" y="177"/>
                      <a:pt x="1085" y="177"/>
                    </a:cubicBezTo>
                    <a:cubicBezTo>
                      <a:pt x="1089" y="180"/>
                      <a:pt x="1089" y="180"/>
                      <a:pt x="1089" y="180"/>
                    </a:cubicBezTo>
                    <a:cubicBezTo>
                      <a:pt x="1093" y="196"/>
                      <a:pt x="1093" y="196"/>
                      <a:pt x="1093" y="196"/>
                    </a:cubicBezTo>
                    <a:cubicBezTo>
                      <a:pt x="1090" y="201"/>
                      <a:pt x="1090" y="201"/>
                      <a:pt x="1090" y="201"/>
                    </a:cubicBezTo>
                    <a:cubicBezTo>
                      <a:pt x="1078" y="209"/>
                      <a:pt x="1078" y="209"/>
                      <a:pt x="1078" y="209"/>
                    </a:cubicBezTo>
                    <a:cubicBezTo>
                      <a:pt x="1076" y="210"/>
                      <a:pt x="1074" y="213"/>
                      <a:pt x="1074" y="216"/>
                    </a:cubicBezTo>
                    <a:cubicBezTo>
                      <a:pt x="1074" y="223"/>
                      <a:pt x="1074" y="223"/>
                      <a:pt x="1074" y="223"/>
                    </a:cubicBezTo>
                    <a:cubicBezTo>
                      <a:pt x="1074" y="224"/>
                      <a:pt x="1074" y="226"/>
                      <a:pt x="1075" y="227"/>
                    </a:cubicBezTo>
                    <a:cubicBezTo>
                      <a:pt x="1077" y="231"/>
                      <a:pt x="1077" y="231"/>
                      <a:pt x="1077" y="231"/>
                    </a:cubicBezTo>
                    <a:cubicBezTo>
                      <a:pt x="1079" y="234"/>
                      <a:pt x="1082" y="236"/>
                      <a:pt x="1085" y="236"/>
                    </a:cubicBezTo>
                    <a:cubicBezTo>
                      <a:pt x="1089" y="236"/>
                      <a:pt x="1089" y="236"/>
                      <a:pt x="1089" y="236"/>
                    </a:cubicBezTo>
                    <a:cubicBezTo>
                      <a:pt x="1089" y="237"/>
                      <a:pt x="1089" y="237"/>
                      <a:pt x="1089" y="237"/>
                    </a:cubicBezTo>
                    <a:cubicBezTo>
                      <a:pt x="1091" y="239"/>
                      <a:pt x="1093" y="240"/>
                      <a:pt x="1096" y="240"/>
                    </a:cubicBezTo>
                    <a:cubicBezTo>
                      <a:pt x="1096" y="240"/>
                      <a:pt x="1096" y="240"/>
                      <a:pt x="1097" y="240"/>
                    </a:cubicBezTo>
                    <a:cubicBezTo>
                      <a:pt x="1099" y="240"/>
                      <a:pt x="1101" y="240"/>
                      <a:pt x="1102" y="239"/>
                    </a:cubicBezTo>
                    <a:cubicBezTo>
                      <a:pt x="1116" y="228"/>
                      <a:pt x="1116" y="228"/>
                      <a:pt x="1116" y="228"/>
                    </a:cubicBezTo>
                    <a:cubicBezTo>
                      <a:pt x="1138" y="231"/>
                      <a:pt x="1138" y="231"/>
                      <a:pt x="1138" y="231"/>
                    </a:cubicBezTo>
                    <a:cubicBezTo>
                      <a:pt x="1139" y="233"/>
                      <a:pt x="1139" y="233"/>
                      <a:pt x="1139" y="233"/>
                    </a:cubicBezTo>
                    <a:cubicBezTo>
                      <a:pt x="1140" y="235"/>
                      <a:pt x="1143" y="236"/>
                      <a:pt x="1146" y="236"/>
                    </a:cubicBezTo>
                    <a:cubicBezTo>
                      <a:pt x="1151" y="236"/>
                      <a:pt x="1151" y="236"/>
                      <a:pt x="1151" y="236"/>
                    </a:cubicBezTo>
                    <a:cubicBezTo>
                      <a:pt x="1162" y="240"/>
                      <a:pt x="1162" y="240"/>
                      <a:pt x="1162" y="240"/>
                    </a:cubicBezTo>
                    <a:cubicBezTo>
                      <a:pt x="1163" y="240"/>
                      <a:pt x="1164" y="240"/>
                      <a:pt x="1165" y="240"/>
                    </a:cubicBezTo>
                    <a:cubicBezTo>
                      <a:pt x="1166" y="240"/>
                      <a:pt x="1167" y="240"/>
                      <a:pt x="1168" y="240"/>
                    </a:cubicBezTo>
                    <a:cubicBezTo>
                      <a:pt x="1177" y="236"/>
                      <a:pt x="1177" y="236"/>
                      <a:pt x="1177" y="236"/>
                    </a:cubicBezTo>
                    <a:cubicBezTo>
                      <a:pt x="1199" y="236"/>
                      <a:pt x="1199" y="236"/>
                      <a:pt x="1199" y="236"/>
                    </a:cubicBezTo>
                    <a:cubicBezTo>
                      <a:pt x="1200" y="236"/>
                      <a:pt x="1201" y="236"/>
                      <a:pt x="1202" y="236"/>
                    </a:cubicBezTo>
                    <a:cubicBezTo>
                      <a:pt x="1213" y="233"/>
                      <a:pt x="1213" y="233"/>
                      <a:pt x="1213" y="233"/>
                    </a:cubicBezTo>
                    <a:cubicBezTo>
                      <a:pt x="1215" y="234"/>
                      <a:pt x="1215" y="234"/>
                      <a:pt x="1215" y="234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20" y="239"/>
                      <a:pt x="1222" y="240"/>
                      <a:pt x="1225" y="240"/>
                    </a:cubicBezTo>
                    <a:cubicBezTo>
                      <a:pt x="1226" y="240"/>
                      <a:pt x="1227" y="240"/>
                      <a:pt x="1228" y="240"/>
                    </a:cubicBezTo>
                    <a:cubicBezTo>
                      <a:pt x="1238" y="236"/>
                      <a:pt x="1238" y="236"/>
                      <a:pt x="1238" y="236"/>
                    </a:cubicBezTo>
                    <a:cubicBezTo>
                      <a:pt x="1259" y="232"/>
                      <a:pt x="1259" y="232"/>
                      <a:pt x="1259" y="232"/>
                    </a:cubicBezTo>
                    <a:cubicBezTo>
                      <a:pt x="1260" y="232"/>
                      <a:pt x="1261" y="231"/>
                      <a:pt x="1262" y="230"/>
                    </a:cubicBezTo>
                    <a:cubicBezTo>
                      <a:pt x="1277" y="220"/>
                      <a:pt x="1277" y="220"/>
                      <a:pt x="1277" y="220"/>
                    </a:cubicBezTo>
                    <a:cubicBezTo>
                      <a:pt x="1278" y="219"/>
                      <a:pt x="1279" y="218"/>
                      <a:pt x="1279" y="217"/>
                    </a:cubicBezTo>
                    <a:cubicBezTo>
                      <a:pt x="1296" y="193"/>
                      <a:pt x="1296" y="193"/>
                      <a:pt x="1296" y="193"/>
                    </a:cubicBezTo>
                    <a:cubicBezTo>
                      <a:pt x="1310" y="174"/>
                      <a:pt x="1310" y="174"/>
                      <a:pt x="1310" y="174"/>
                    </a:cubicBezTo>
                    <a:cubicBezTo>
                      <a:pt x="1310" y="173"/>
                      <a:pt x="1311" y="171"/>
                      <a:pt x="1311" y="170"/>
                    </a:cubicBezTo>
                    <a:cubicBezTo>
                      <a:pt x="1312" y="170"/>
                      <a:pt x="1312" y="169"/>
                      <a:pt x="1313" y="169"/>
                    </a:cubicBezTo>
                    <a:cubicBezTo>
                      <a:pt x="1317" y="164"/>
                      <a:pt x="1317" y="164"/>
                      <a:pt x="1317" y="164"/>
                    </a:cubicBezTo>
                    <a:cubicBezTo>
                      <a:pt x="1319" y="163"/>
                      <a:pt x="1320" y="160"/>
                      <a:pt x="1320" y="158"/>
                    </a:cubicBezTo>
                    <a:cubicBezTo>
                      <a:pt x="1320" y="148"/>
                      <a:pt x="1320" y="148"/>
                      <a:pt x="1320" y="148"/>
                    </a:cubicBezTo>
                    <a:cubicBezTo>
                      <a:pt x="1322" y="144"/>
                      <a:pt x="1322" y="144"/>
                      <a:pt x="1322" y="144"/>
                    </a:cubicBezTo>
                    <a:cubicBezTo>
                      <a:pt x="1348" y="156"/>
                      <a:pt x="1348" y="156"/>
                      <a:pt x="1348" y="156"/>
                    </a:cubicBezTo>
                    <a:cubicBezTo>
                      <a:pt x="1358" y="165"/>
                      <a:pt x="1358" y="165"/>
                      <a:pt x="1358" y="165"/>
                    </a:cubicBezTo>
                    <a:cubicBezTo>
                      <a:pt x="1359" y="166"/>
                      <a:pt x="1360" y="167"/>
                      <a:pt x="1362" y="167"/>
                    </a:cubicBezTo>
                    <a:cubicBezTo>
                      <a:pt x="1442" y="183"/>
                      <a:pt x="1442" y="183"/>
                      <a:pt x="1442" y="183"/>
                    </a:cubicBezTo>
                    <a:cubicBezTo>
                      <a:pt x="1442" y="184"/>
                      <a:pt x="1442" y="184"/>
                      <a:pt x="1442" y="184"/>
                    </a:cubicBezTo>
                    <a:cubicBezTo>
                      <a:pt x="1442" y="188"/>
                      <a:pt x="1442" y="188"/>
                      <a:pt x="1442" y="188"/>
                    </a:cubicBezTo>
                    <a:cubicBezTo>
                      <a:pt x="1437" y="204"/>
                      <a:pt x="1437" y="204"/>
                      <a:pt x="1437" y="204"/>
                    </a:cubicBezTo>
                    <a:cubicBezTo>
                      <a:pt x="1435" y="204"/>
                      <a:pt x="1434" y="203"/>
                      <a:pt x="1432" y="203"/>
                    </a:cubicBezTo>
                    <a:cubicBezTo>
                      <a:pt x="1431" y="203"/>
                      <a:pt x="1430" y="203"/>
                      <a:pt x="1429" y="203"/>
                    </a:cubicBezTo>
                    <a:cubicBezTo>
                      <a:pt x="1427" y="204"/>
                      <a:pt x="1424" y="206"/>
                      <a:pt x="1423" y="209"/>
                    </a:cubicBezTo>
                    <a:cubicBezTo>
                      <a:pt x="1415" y="228"/>
                      <a:pt x="1415" y="228"/>
                      <a:pt x="1415" y="228"/>
                    </a:cubicBezTo>
                    <a:cubicBezTo>
                      <a:pt x="1409" y="228"/>
                      <a:pt x="1409" y="228"/>
                      <a:pt x="1409" y="228"/>
                    </a:cubicBezTo>
                    <a:cubicBezTo>
                      <a:pt x="1402" y="225"/>
                      <a:pt x="1402" y="225"/>
                      <a:pt x="1402" y="225"/>
                    </a:cubicBezTo>
                    <a:cubicBezTo>
                      <a:pt x="1401" y="224"/>
                      <a:pt x="1400" y="224"/>
                      <a:pt x="1398" y="224"/>
                    </a:cubicBezTo>
                    <a:cubicBezTo>
                      <a:pt x="1396" y="224"/>
                      <a:pt x="1394" y="225"/>
                      <a:pt x="1393" y="226"/>
                    </a:cubicBezTo>
                    <a:cubicBezTo>
                      <a:pt x="1387" y="230"/>
                      <a:pt x="1387" y="230"/>
                      <a:pt x="1387" y="230"/>
                    </a:cubicBezTo>
                    <a:cubicBezTo>
                      <a:pt x="1386" y="231"/>
                      <a:pt x="1385" y="232"/>
                      <a:pt x="1384" y="234"/>
                    </a:cubicBezTo>
                    <a:cubicBezTo>
                      <a:pt x="1380" y="244"/>
                      <a:pt x="1380" y="244"/>
                      <a:pt x="1380" y="244"/>
                    </a:cubicBezTo>
                    <a:cubicBezTo>
                      <a:pt x="1379" y="248"/>
                      <a:pt x="1380" y="252"/>
                      <a:pt x="1383" y="255"/>
                    </a:cubicBezTo>
                    <a:cubicBezTo>
                      <a:pt x="1384" y="256"/>
                      <a:pt x="1385" y="257"/>
                      <a:pt x="1387" y="257"/>
                    </a:cubicBezTo>
                    <a:cubicBezTo>
                      <a:pt x="1387" y="268"/>
                      <a:pt x="1387" y="268"/>
                      <a:pt x="1387" y="268"/>
                    </a:cubicBezTo>
                    <a:cubicBezTo>
                      <a:pt x="1387" y="272"/>
                      <a:pt x="1389" y="275"/>
                      <a:pt x="1393" y="276"/>
                    </a:cubicBezTo>
                    <a:cubicBezTo>
                      <a:pt x="1395" y="279"/>
                      <a:pt x="1395" y="279"/>
                      <a:pt x="1395" y="279"/>
                    </a:cubicBezTo>
                    <a:cubicBezTo>
                      <a:pt x="1395" y="280"/>
                      <a:pt x="1395" y="280"/>
                      <a:pt x="1396" y="280"/>
                    </a:cubicBezTo>
                    <a:cubicBezTo>
                      <a:pt x="1395" y="281"/>
                      <a:pt x="1394" y="282"/>
                      <a:pt x="1394" y="283"/>
                    </a:cubicBezTo>
                    <a:cubicBezTo>
                      <a:pt x="1390" y="293"/>
                      <a:pt x="1390" y="293"/>
                      <a:pt x="1390" y="293"/>
                    </a:cubicBezTo>
                    <a:cubicBezTo>
                      <a:pt x="1389" y="295"/>
                      <a:pt x="1389" y="295"/>
                      <a:pt x="1389" y="295"/>
                    </a:cubicBezTo>
                    <a:cubicBezTo>
                      <a:pt x="1388" y="296"/>
                      <a:pt x="1388" y="296"/>
                      <a:pt x="1388" y="296"/>
                    </a:cubicBezTo>
                    <a:cubicBezTo>
                      <a:pt x="1386" y="297"/>
                      <a:pt x="1384" y="299"/>
                      <a:pt x="1384" y="302"/>
                    </a:cubicBezTo>
                    <a:cubicBezTo>
                      <a:pt x="1380" y="327"/>
                      <a:pt x="1380" y="327"/>
                      <a:pt x="1380" y="327"/>
                    </a:cubicBezTo>
                    <a:cubicBezTo>
                      <a:pt x="1379" y="329"/>
                      <a:pt x="1380" y="331"/>
                      <a:pt x="1381" y="333"/>
                    </a:cubicBezTo>
                    <a:cubicBezTo>
                      <a:pt x="1383" y="337"/>
                      <a:pt x="1383" y="337"/>
                      <a:pt x="1383" y="337"/>
                    </a:cubicBezTo>
                    <a:cubicBezTo>
                      <a:pt x="1375" y="344"/>
                      <a:pt x="1375" y="344"/>
                      <a:pt x="1375" y="344"/>
                    </a:cubicBezTo>
                    <a:cubicBezTo>
                      <a:pt x="1373" y="343"/>
                      <a:pt x="1372" y="342"/>
                      <a:pt x="1370" y="342"/>
                    </a:cubicBezTo>
                    <a:cubicBezTo>
                      <a:pt x="1360" y="342"/>
                      <a:pt x="1360" y="342"/>
                      <a:pt x="1360" y="342"/>
                    </a:cubicBezTo>
                    <a:cubicBezTo>
                      <a:pt x="1358" y="342"/>
                      <a:pt x="1357" y="342"/>
                      <a:pt x="1356" y="343"/>
                    </a:cubicBezTo>
                    <a:cubicBezTo>
                      <a:pt x="1346" y="347"/>
                      <a:pt x="1346" y="347"/>
                      <a:pt x="1346" y="347"/>
                    </a:cubicBezTo>
                    <a:cubicBezTo>
                      <a:pt x="1341" y="349"/>
                      <a:pt x="1339" y="354"/>
                      <a:pt x="1340" y="358"/>
                    </a:cubicBezTo>
                    <a:cubicBezTo>
                      <a:pt x="1344" y="374"/>
                      <a:pt x="1344" y="374"/>
                      <a:pt x="1344" y="374"/>
                    </a:cubicBezTo>
                    <a:cubicBezTo>
                      <a:pt x="1345" y="377"/>
                      <a:pt x="1347" y="379"/>
                      <a:pt x="1350" y="380"/>
                    </a:cubicBezTo>
                    <a:cubicBezTo>
                      <a:pt x="1355" y="382"/>
                      <a:pt x="1355" y="382"/>
                      <a:pt x="1355" y="382"/>
                    </a:cubicBezTo>
                    <a:cubicBezTo>
                      <a:pt x="1355" y="389"/>
                      <a:pt x="1355" y="389"/>
                      <a:pt x="1355" y="389"/>
                    </a:cubicBezTo>
                    <a:cubicBezTo>
                      <a:pt x="1353" y="390"/>
                      <a:pt x="1353" y="390"/>
                      <a:pt x="1353" y="390"/>
                    </a:cubicBezTo>
                    <a:cubicBezTo>
                      <a:pt x="1350" y="390"/>
                      <a:pt x="1347" y="393"/>
                      <a:pt x="1347" y="396"/>
                    </a:cubicBezTo>
                    <a:cubicBezTo>
                      <a:pt x="1346" y="399"/>
                      <a:pt x="1347" y="403"/>
                      <a:pt x="1349" y="405"/>
                    </a:cubicBezTo>
                    <a:cubicBezTo>
                      <a:pt x="1356" y="413"/>
                      <a:pt x="1356" y="413"/>
                      <a:pt x="1356" y="413"/>
                    </a:cubicBezTo>
                    <a:cubicBezTo>
                      <a:pt x="1361" y="420"/>
                      <a:pt x="1361" y="420"/>
                      <a:pt x="1361" y="420"/>
                    </a:cubicBezTo>
                    <a:cubicBezTo>
                      <a:pt x="1361" y="428"/>
                      <a:pt x="1361" y="428"/>
                      <a:pt x="1361" y="428"/>
                    </a:cubicBezTo>
                    <a:cubicBezTo>
                      <a:pt x="1361" y="430"/>
                      <a:pt x="1362" y="433"/>
                      <a:pt x="1364" y="435"/>
                    </a:cubicBezTo>
                    <a:cubicBezTo>
                      <a:pt x="1370" y="441"/>
                      <a:pt x="1370" y="441"/>
                      <a:pt x="1370" y="441"/>
                    </a:cubicBezTo>
                    <a:cubicBezTo>
                      <a:pt x="1372" y="451"/>
                      <a:pt x="1372" y="451"/>
                      <a:pt x="1372" y="451"/>
                    </a:cubicBezTo>
                    <a:cubicBezTo>
                      <a:pt x="1367" y="453"/>
                      <a:pt x="1367" y="453"/>
                      <a:pt x="1367" y="453"/>
                    </a:cubicBezTo>
                    <a:cubicBezTo>
                      <a:pt x="1366" y="453"/>
                      <a:pt x="1366" y="453"/>
                      <a:pt x="1365" y="454"/>
                    </a:cubicBezTo>
                    <a:cubicBezTo>
                      <a:pt x="1363" y="455"/>
                      <a:pt x="1363" y="455"/>
                      <a:pt x="1363" y="455"/>
                    </a:cubicBezTo>
                    <a:cubicBezTo>
                      <a:pt x="1357" y="453"/>
                      <a:pt x="1357" y="453"/>
                      <a:pt x="1357" y="453"/>
                    </a:cubicBezTo>
                    <a:cubicBezTo>
                      <a:pt x="1356" y="452"/>
                      <a:pt x="1355" y="452"/>
                      <a:pt x="1353" y="452"/>
                    </a:cubicBezTo>
                    <a:cubicBezTo>
                      <a:pt x="1351" y="452"/>
                      <a:pt x="1349" y="453"/>
                      <a:pt x="1347" y="454"/>
                    </a:cubicBezTo>
                    <a:cubicBezTo>
                      <a:pt x="1340" y="461"/>
                      <a:pt x="1340" y="461"/>
                      <a:pt x="1340" y="461"/>
                    </a:cubicBezTo>
                    <a:cubicBezTo>
                      <a:pt x="1338" y="462"/>
                      <a:pt x="1337" y="465"/>
                      <a:pt x="1337" y="468"/>
                    </a:cubicBezTo>
                    <a:cubicBezTo>
                      <a:pt x="1337" y="473"/>
                      <a:pt x="1337" y="473"/>
                      <a:pt x="1337" y="473"/>
                    </a:cubicBezTo>
                    <a:cubicBezTo>
                      <a:pt x="1334" y="476"/>
                      <a:pt x="1334" y="476"/>
                      <a:pt x="1334" y="476"/>
                    </a:cubicBezTo>
                    <a:cubicBezTo>
                      <a:pt x="1327" y="479"/>
                      <a:pt x="1327" y="479"/>
                      <a:pt x="1327" y="479"/>
                    </a:cubicBezTo>
                    <a:cubicBezTo>
                      <a:pt x="1324" y="481"/>
                      <a:pt x="1322" y="484"/>
                      <a:pt x="1322" y="488"/>
                    </a:cubicBezTo>
                    <a:cubicBezTo>
                      <a:pt x="1322" y="519"/>
                      <a:pt x="1322" y="519"/>
                      <a:pt x="1322" y="519"/>
                    </a:cubicBezTo>
                    <a:cubicBezTo>
                      <a:pt x="1311" y="529"/>
                      <a:pt x="1311" y="529"/>
                      <a:pt x="1311" y="529"/>
                    </a:cubicBezTo>
                    <a:cubicBezTo>
                      <a:pt x="1309" y="531"/>
                      <a:pt x="1307" y="533"/>
                      <a:pt x="1307" y="536"/>
                    </a:cubicBezTo>
                    <a:cubicBezTo>
                      <a:pt x="1307" y="538"/>
                      <a:pt x="1307" y="538"/>
                      <a:pt x="1307" y="538"/>
                    </a:cubicBezTo>
                    <a:cubicBezTo>
                      <a:pt x="1307" y="539"/>
                      <a:pt x="1308" y="540"/>
                      <a:pt x="1308" y="541"/>
                    </a:cubicBezTo>
                    <a:cubicBezTo>
                      <a:pt x="1309" y="545"/>
                      <a:pt x="1309" y="545"/>
                      <a:pt x="1309" y="545"/>
                    </a:cubicBezTo>
                    <a:cubicBezTo>
                      <a:pt x="1308" y="546"/>
                      <a:pt x="1308" y="546"/>
                      <a:pt x="1307" y="547"/>
                    </a:cubicBezTo>
                    <a:cubicBezTo>
                      <a:pt x="1299" y="560"/>
                      <a:pt x="1299" y="560"/>
                      <a:pt x="1299" y="560"/>
                    </a:cubicBezTo>
                    <a:cubicBezTo>
                      <a:pt x="1298" y="561"/>
                      <a:pt x="1298" y="561"/>
                      <a:pt x="1298" y="561"/>
                    </a:cubicBezTo>
                    <a:cubicBezTo>
                      <a:pt x="1285" y="585"/>
                      <a:pt x="1285" y="585"/>
                      <a:pt x="1285" y="585"/>
                    </a:cubicBezTo>
                    <a:cubicBezTo>
                      <a:pt x="1257" y="609"/>
                      <a:pt x="1257" y="609"/>
                      <a:pt x="1257" y="609"/>
                    </a:cubicBezTo>
                    <a:cubicBezTo>
                      <a:pt x="1255" y="611"/>
                      <a:pt x="1254" y="614"/>
                      <a:pt x="1254" y="616"/>
                    </a:cubicBezTo>
                    <a:cubicBezTo>
                      <a:pt x="1254" y="625"/>
                      <a:pt x="1254" y="625"/>
                      <a:pt x="1254" y="625"/>
                    </a:cubicBezTo>
                    <a:cubicBezTo>
                      <a:pt x="1253" y="626"/>
                      <a:pt x="1253" y="626"/>
                      <a:pt x="1253" y="626"/>
                    </a:cubicBezTo>
                    <a:cubicBezTo>
                      <a:pt x="1250" y="631"/>
                      <a:pt x="1250" y="631"/>
                      <a:pt x="1250" y="631"/>
                    </a:cubicBezTo>
                    <a:cubicBezTo>
                      <a:pt x="1247" y="634"/>
                      <a:pt x="1247" y="634"/>
                      <a:pt x="1247" y="634"/>
                    </a:cubicBezTo>
                    <a:cubicBezTo>
                      <a:pt x="1241" y="638"/>
                      <a:pt x="1241" y="638"/>
                      <a:pt x="1241" y="638"/>
                    </a:cubicBezTo>
                    <a:cubicBezTo>
                      <a:pt x="1240" y="639"/>
                      <a:pt x="1239" y="640"/>
                      <a:pt x="1238" y="642"/>
                    </a:cubicBezTo>
                    <a:cubicBezTo>
                      <a:pt x="1236" y="647"/>
                      <a:pt x="1236" y="647"/>
                      <a:pt x="1236" y="647"/>
                    </a:cubicBezTo>
                    <a:cubicBezTo>
                      <a:pt x="1235" y="647"/>
                      <a:pt x="1235" y="647"/>
                      <a:pt x="1235" y="647"/>
                    </a:cubicBezTo>
                    <a:cubicBezTo>
                      <a:pt x="1234" y="647"/>
                      <a:pt x="1234" y="647"/>
                      <a:pt x="1233" y="647"/>
                    </a:cubicBezTo>
                    <a:cubicBezTo>
                      <a:pt x="1232" y="647"/>
                      <a:pt x="1232" y="647"/>
                      <a:pt x="1231" y="647"/>
                    </a:cubicBezTo>
                    <a:cubicBezTo>
                      <a:pt x="1219" y="649"/>
                      <a:pt x="1219" y="649"/>
                      <a:pt x="1219" y="649"/>
                    </a:cubicBezTo>
                    <a:cubicBezTo>
                      <a:pt x="1219" y="648"/>
                      <a:pt x="1219" y="648"/>
                      <a:pt x="1219" y="648"/>
                    </a:cubicBezTo>
                    <a:cubicBezTo>
                      <a:pt x="1219" y="644"/>
                      <a:pt x="1216" y="640"/>
                      <a:pt x="1212" y="639"/>
                    </a:cubicBezTo>
                    <a:cubicBezTo>
                      <a:pt x="1211" y="639"/>
                      <a:pt x="1211" y="639"/>
                      <a:pt x="1210" y="639"/>
                    </a:cubicBezTo>
                    <a:cubicBezTo>
                      <a:pt x="1206" y="639"/>
                      <a:pt x="1203" y="640"/>
                      <a:pt x="1202" y="644"/>
                    </a:cubicBezTo>
                    <a:cubicBezTo>
                      <a:pt x="1200" y="647"/>
                      <a:pt x="1200" y="647"/>
                      <a:pt x="1200" y="647"/>
                    </a:cubicBezTo>
                    <a:cubicBezTo>
                      <a:pt x="1193" y="656"/>
                      <a:pt x="1193" y="656"/>
                      <a:pt x="1193" y="656"/>
                    </a:cubicBezTo>
                    <a:cubicBezTo>
                      <a:pt x="1193" y="656"/>
                      <a:pt x="1193" y="656"/>
                      <a:pt x="1192" y="656"/>
                    </a:cubicBezTo>
                    <a:cubicBezTo>
                      <a:pt x="1186" y="650"/>
                      <a:pt x="1186" y="650"/>
                      <a:pt x="1186" y="650"/>
                    </a:cubicBezTo>
                    <a:cubicBezTo>
                      <a:pt x="1185" y="649"/>
                      <a:pt x="1184" y="648"/>
                      <a:pt x="1182" y="647"/>
                    </a:cubicBezTo>
                    <a:cubicBezTo>
                      <a:pt x="1170" y="643"/>
                      <a:pt x="1170" y="643"/>
                      <a:pt x="1170" y="643"/>
                    </a:cubicBezTo>
                    <a:cubicBezTo>
                      <a:pt x="1169" y="643"/>
                      <a:pt x="1168" y="643"/>
                      <a:pt x="1167" y="643"/>
                    </a:cubicBezTo>
                    <a:cubicBezTo>
                      <a:pt x="1164" y="643"/>
                      <a:pt x="1161" y="644"/>
                      <a:pt x="1160" y="646"/>
                    </a:cubicBezTo>
                    <a:cubicBezTo>
                      <a:pt x="1153" y="655"/>
                      <a:pt x="1153" y="655"/>
                      <a:pt x="1153" y="655"/>
                    </a:cubicBezTo>
                    <a:cubicBezTo>
                      <a:pt x="1152" y="656"/>
                      <a:pt x="1151" y="658"/>
                      <a:pt x="1151" y="660"/>
                    </a:cubicBezTo>
                    <a:cubicBezTo>
                      <a:pt x="1151" y="671"/>
                      <a:pt x="1151" y="671"/>
                      <a:pt x="1151" y="671"/>
                    </a:cubicBezTo>
                    <a:cubicBezTo>
                      <a:pt x="1151" y="672"/>
                      <a:pt x="1152" y="674"/>
                      <a:pt x="1153" y="675"/>
                    </a:cubicBezTo>
                    <a:cubicBezTo>
                      <a:pt x="1156" y="681"/>
                      <a:pt x="1156" y="681"/>
                      <a:pt x="1156" y="681"/>
                    </a:cubicBezTo>
                    <a:cubicBezTo>
                      <a:pt x="1157" y="692"/>
                      <a:pt x="1157" y="692"/>
                      <a:pt x="1157" y="692"/>
                    </a:cubicBezTo>
                    <a:cubicBezTo>
                      <a:pt x="1156" y="694"/>
                      <a:pt x="1156" y="694"/>
                      <a:pt x="1156" y="694"/>
                    </a:cubicBezTo>
                    <a:cubicBezTo>
                      <a:pt x="1153" y="695"/>
                      <a:pt x="1151" y="698"/>
                      <a:pt x="1151" y="701"/>
                    </a:cubicBezTo>
                    <a:cubicBezTo>
                      <a:pt x="1151" y="708"/>
                      <a:pt x="1151" y="708"/>
                      <a:pt x="1151" y="708"/>
                    </a:cubicBezTo>
                    <a:cubicBezTo>
                      <a:pt x="1151" y="709"/>
                      <a:pt x="1152" y="710"/>
                      <a:pt x="1152" y="712"/>
                    </a:cubicBezTo>
                    <a:cubicBezTo>
                      <a:pt x="1157" y="720"/>
                      <a:pt x="1157" y="720"/>
                      <a:pt x="1157" y="720"/>
                    </a:cubicBezTo>
                    <a:cubicBezTo>
                      <a:pt x="1157" y="722"/>
                      <a:pt x="1159" y="723"/>
                      <a:pt x="1160" y="724"/>
                    </a:cubicBezTo>
                    <a:cubicBezTo>
                      <a:pt x="1159" y="726"/>
                      <a:pt x="1159" y="726"/>
                      <a:pt x="1159" y="726"/>
                    </a:cubicBezTo>
                    <a:cubicBezTo>
                      <a:pt x="1158" y="728"/>
                      <a:pt x="1158" y="729"/>
                      <a:pt x="1158" y="731"/>
                    </a:cubicBezTo>
                    <a:cubicBezTo>
                      <a:pt x="1158" y="733"/>
                      <a:pt x="1158" y="733"/>
                      <a:pt x="1158" y="733"/>
                    </a:cubicBezTo>
                    <a:cubicBezTo>
                      <a:pt x="1158" y="734"/>
                      <a:pt x="1158" y="735"/>
                      <a:pt x="1159" y="737"/>
                    </a:cubicBezTo>
                    <a:cubicBezTo>
                      <a:pt x="1163" y="745"/>
                      <a:pt x="1163" y="745"/>
                      <a:pt x="1163" y="745"/>
                    </a:cubicBezTo>
                    <a:cubicBezTo>
                      <a:pt x="1170" y="764"/>
                      <a:pt x="1170" y="764"/>
                      <a:pt x="1170" y="764"/>
                    </a:cubicBezTo>
                    <a:cubicBezTo>
                      <a:pt x="1170" y="770"/>
                      <a:pt x="1170" y="770"/>
                      <a:pt x="1170" y="770"/>
                    </a:cubicBezTo>
                    <a:cubicBezTo>
                      <a:pt x="1170" y="771"/>
                      <a:pt x="1170" y="771"/>
                      <a:pt x="1170" y="772"/>
                    </a:cubicBezTo>
                    <a:cubicBezTo>
                      <a:pt x="1177" y="817"/>
                      <a:pt x="1177" y="817"/>
                      <a:pt x="1177" y="817"/>
                    </a:cubicBezTo>
                    <a:cubicBezTo>
                      <a:pt x="1177" y="819"/>
                      <a:pt x="1178" y="820"/>
                      <a:pt x="1179" y="822"/>
                    </a:cubicBezTo>
                    <a:cubicBezTo>
                      <a:pt x="1193" y="836"/>
                      <a:pt x="1193" y="836"/>
                      <a:pt x="1193" y="836"/>
                    </a:cubicBezTo>
                    <a:cubicBezTo>
                      <a:pt x="1193" y="837"/>
                      <a:pt x="1194" y="837"/>
                      <a:pt x="1194" y="838"/>
                    </a:cubicBezTo>
                    <a:cubicBezTo>
                      <a:pt x="1183" y="846"/>
                      <a:pt x="1183" y="846"/>
                      <a:pt x="1183" y="846"/>
                    </a:cubicBezTo>
                    <a:cubicBezTo>
                      <a:pt x="1177" y="846"/>
                      <a:pt x="1177" y="846"/>
                      <a:pt x="1177" y="846"/>
                    </a:cubicBezTo>
                    <a:cubicBezTo>
                      <a:pt x="1177" y="846"/>
                      <a:pt x="1177" y="846"/>
                      <a:pt x="1177" y="846"/>
                    </a:cubicBezTo>
                    <a:cubicBezTo>
                      <a:pt x="1180" y="835"/>
                      <a:pt x="1180" y="835"/>
                      <a:pt x="1180" y="835"/>
                    </a:cubicBezTo>
                    <a:cubicBezTo>
                      <a:pt x="1181" y="832"/>
                      <a:pt x="1180" y="829"/>
                      <a:pt x="1179" y="827"/>
                    </a:cubicBezTo>
                    <a:cubicBezTo>
                      <a:pt x="1177" y="825"/>
                      <a:pt x="1175" y="823"/>
                      <a:pt x="1172" y="823"/>
                    </a:cubicBezTo>
                    <a:cubicBezTo>
                      <a:pt x="1158" y="821"/>
                      <a:pt x="1158" y="821"/>
                      <a:pt x="1158" y="821"/>
                    </a:cubicBezTo>
                    <a:cubicBezTo>
                      <a:pt x="1157" y="819"/>
                      <a:pt x="1155" y="817"/>
                      <a:pt x="1152" y="817"/>
                    </a:cubicBezTo>
                    <a:cubicBezTo>
                      <a:pt x="1135" y="813"/>
                      <a:pt x="1135" y="813"/>
                      <a:pt x="1135" y="813"/>
                    </a:cubicBezTo>
                    <a:cubicBezTo>
                      <a:pt x="1134" y="812"/>
                      <a:pt x="1133" y="812"/>
                      <a:pt x="1132" y="812"/>
                    </a:cubicBezTo>
                    <a:cubicBezTo>
                      <a:pt x="1118" y="812"/>
                      <a:pt x="1118" y="812"/>
                      <a:pt x="1118" y="812"/>
                    </a:cubicBezTo>
                    <a:cubicBezTo>
                      <a:pt x="1115" y="812"/>
                      <a:pt x="1113" y="813"/>
                      <a:pt x="1111" y="815"/>
                    </a:cubicBezTo>
                    <a:cubicBezTo>
                      <a:pt x="1107" y="813"/>
                      <a:pt x="1107" y="813"/>
                      <a:pt x="1107" y="813"/>
                    </a:cubicBezTo>
                    <a:cubicBezTo>
                      <a:pt x="1108" y="804"/>
                      <a:pt x="1108" y="804"/>
                      <a:pt x="1108" y="804"/>
                    </a:cubicBezTo>
                    <a:cubicBezTo>
                      <a:pt x="1109" y="801"/>
                      <a:pt x="1108" y="799"/>
                      <a:pt x="1106" y="797"/>
                    </a:cubicBezTo>
                    <a:cubicBezTo>
                      <a:pt x="1104" y="795"/>
                      <a:pt x="1102" y="793"/>
                      <a:pt x="1099" y="793"/>
                    </a:cubicBezTo>
                    <a:cubicBezTo>
                      <a:pt x="1075" y="793"/>
                      <a:pt x="1075" y="793"/>
                      <a:pt x="1075" y="793"/>
                    </a:cubicBezTo>
                    <a:cubicBezTo>
                      <a:pt x="1060" y="792"/>
                      <a:pt x="1060" y="792"/>
                      <a:pt x="1060" y="792"/>
                    </a:cubicBezTo>
                    <a:cubicBezTo>
                      <a:pt x="1029" y="779"/>
                      <a:pt x="1029" y="779"/>
                      <a:pt x="1029" y="779"/>
                    </a:cubicBezTo>
                    <a:cubicBezTo>
                      <a:pt x="1028" y="779"/>
                      <a:pt x="1027" y="779"/>
                      <a:pt x="1027" y="779"/>
                    </a:cubicBezTo>
                    <a:cubicBezTo>
                      <a:pt x="1006" y="777"/>
                      <a:pt x="1006" y="777"/>
                      <a:pt x="1006" y="777"/>
                    </a:cubicBezTo>
                    <a:cubicBezTo>
                      <a:pt x="963" y="773"/>
                      <a:pt x="963" y="773"/>
                      <a:pt x="963" y="773"/>
                    </a:cubicBezTo>
                    <a:cubicBezTo>
                      <a:pt x="962" y="773"/>
                      <a:pt x="962" y="773"/>
                      <a:pt x="962" y="773"/>
                    </a:cubicBezTo>
                    <a:cubicBezTo>
                      <a:pt x="961" y="773"/>
                      <a:pt x="959" y="773"/>
                      <a:pt x="958" y="773"/>
                    </a:cubicBezTo>
                    <a:cubicBezTo>
                      <a:pt x="945" y="779"/>
                      <a:pt x="945" y="779"/>
                      <a:pt x="945" y="779"/>
                    </a:cubicBezTo>
                    <a:cubicBezTo>
                      <a:pt x="926" y="782"/>
                      <a:pt x="926" y="782"/>
                      <a:pt x="926" y="782"/>
                    </a:cubicBezTo>
                    <a:cubicBezTo>
                      <a:pt x="925" y="782"/>
                      <a:pt x="925" y="782"/>
                      <a:pt x="925" y="782"/>
                    </a:cubicBezTo>
                    <a:cubicBezTo>
                      <a:pt x="924" y="780"/>
                      <a:pt x="921" y="779"/>
                      <a:pt x="919" y="779"/>
                    </a:cubicBezTo>
                    <a:cubicBezTo>
                      <a:pt x="916" y="779"/>
                      <a:pt x="914" y="780"/>
                      <a:pt x="912" y="782"/>
                    </a:cubicBezTo>
                    <a:cubicBezTo>
                      <a:pt x="912" y="782"/>
                      <a:pt x="912" y="782"/>
                      <a:pt x="912" y="782"/>
                    </a:cubicBezTo>
                    <a:cubicBezTo>
                      <a:pt x="903" y="779"/>
                      <a:pt x="903" y="779"/>
                      <a:pt x="903" y="779"/>
                    </a:cubicBezTo>
                    <a:cubicBezTo>
                      <a:pt x="898" y="777"/>
                      <a:pt x="898" y="777"/>
                      <a:pt x="898" y="777"/>
                    </a:cubicBezTo>
                    <a:cubicBezTo>
                      <a:pt x="897" y="777"/>
                      <a:pt x="896" y="777"/>
                      <a:pt x="895" y="777"/>
                    </a:cubicBezTo>
                    <a:cubicBezTo>
                      <a:pt x="894" y="777"/>
                      <a:pt x="894" y="777"/>
                      <a:pt x="894" y="777"/>
                    </a:cubicBezTo>
                    <a:cubicBezTo>
                      <a:pt x="893" y="775"/>
                      <a:pt x="893" y="775"/>
                      <a:pt x="893" y="775"/>
                    </a:cubicBezTo>
                    <a:cubicBezTo>
                      <a:pt x="893" y="775"/>
                      <a:pt x="893" y="775"/>
                      <a:pt x="893" y="775"/>
                    </a:cubicBezTo>
                    <a:cubicBezTo>
                      <a:pt x="875" y="758"/>
                      <a:pt x="875" y="758"/>
                      <a:pt x="875" y="758"/>
                    </a:cubicBezTo>
                    <a:cubicBezTo>
                      <a:pt x="875" y="756"/>
                      <a:pt x="875" y="756"/>
                      <a:pt x="875" y="756"/>
                    </a:cubicBezTo>
                    <a:cubicBezTo>
                      <a:pt x="875" y="754"/>
                      <a:pt x="874" y="752"/>
                      <a:pt x="873" y="750"/>
                    </a:cubicBezTo>
                    <a:cubicBezTo>
                      <a:pt x="864" y="739"/>
                      <a:pt x="864" y="739"/>
                      <a:pt x="864" y="739"/>
                    </a:cubicBezTo>
                    <a:cubicBezTo>
                      <a:pt x="863" y="738"/>
                      <a:pt x="862" y="737"/>
                      <a:pt x="861" y="737"/>
                    </a:cubicBezTo>
                    <a:cubicBezTo>
                      <a:pt x="850" y="732"/>
                      <a:pt x="850" y="732"/>
                      <a:pt x="850" y="732"/>
                    </a:cubicBezTo>
                    <a:cubicBezTo>
                      <a:pt x="849" y="732"/>
                      <a:pt x="848" y="732"/>
                      <a:pt x="847" y="732"/>
                    </a:cubicBezTo>
                    <a:cubicBezTo>
                      <a:pt x="829" y="732"/>
                      <a:pt x="829" y="732"/>
                      <a:pt x="829" y="732"/>
                    </a:cubicBezTo>
                    <a:cubicBezTo>
                      <a:pt x="823" y="728"/>
                      <a:pt x="823" y="728"/>
                      <a:pt x="823" y="728"/>
                    </a:cubicBezTo>
                    <a:cubicBezTo>
                      <a:pt x="822" y="728"/>
                      <a:pt x="822" y="728"/>
                      <a:pt x="822" y="728"/>
                    </a:cubicBezTo>
                    <a:cubicBezTo>
                      <a:pt x="811" y="724"/>
                      <a:pt x="811" y="724"/>
                      <a:pt x="811" y="724"/>
                    </a:cubicBezTo>
                    <a:cubicBezTo>
                      <a:pt x="810" y="724"/>
                      <a:pt x="809" y="723"/>
                      <a:pt x="808" y="723"/>
                    </a:cubicBezTo>
                    <a:cubicBezTo>
                      <a:pt x="797" y="723"/>
                      <a:pt x="797" y="723"/>
                      <a:pt x="797" y="723"/>
                    </a:cubicBezTo>
                    <a:cubicBezTo>
                      <a:pt x="796" y="723"/>
                      <a:pt x="795" y="724"/>
                      <a:pt x="794" y="724"/>
                    </a:cubicBezTo>
                    <a:cubicBezTo>
                      <a:pt x="761" y="739"/>
                      <a:pt x="761" y="739"/>
                      <a:pt x="761" y="739"/>
                    </a:cubicBezTo>
                    <a:cubicBezTo>
                      <a:pt x="759" y="740"/>
                      <a:pt x="757" y="742"/>
                      <a:pt x="756" y="744"/>
                    </a:cubicBezTo>
                    <a:cubicBezTo>
                      <a:pt x="750" y="763"/>
                      <a:pt x="750" y="763"/>
                      <a:pt x="750" y="763"/>
                    </a:cubicBezTo>
                    <a:cubicBezTo>
                      <a:pt x="750" y="764"/>
                      <a:pt x="749" y="765"/>
                      <a:pt x="749" y="766"/>
                    </a:cubicBezTo>
                    <a:cubicBezTo>
                      <a:pt x="749" y="811"/>
                      <a:pt x="749" y="811"/>
                      <a:pt x="749" y="811"/>
                    </a:cubicBezTo>
                    <a:cubicBezTo>
                      <a:pt x="749" y="812"/>
                      <a:pt x="750" y="813"/>
                      <a:pt x="750" y="815"/>
                    </a:cubicBezTo>
                    <a:cubicBezTo>
                      <a:pt x="754" y="824"/>
                      <a:pt x="754" y="824"/>
                      <a:pt x="754" y="824"/>
                    </a:cubicBezTo>
                    <a:cubicBezTo>
                      <a:pt x="756" y="847"/>
                      <a:pt x="756" y="847"/>
                      <a:pt x="756" y="847"/>
                    </a:cubicBezTo>
                    <a:cubicBezTo>
                      <a:pt x="756" y="860"/>
                      <a:pt x="756" y="860"/>
                      <a:pt x="756" y="860"/>
                    </a:cubicBezTo>
                    <a:cubicBezTo>
                      <a:pt x="755" y="861"/>
                      <a:pt x="755" y="861"/>
                      <a:pt x="755" y="861"/>
                    </a:cubicBezTo>
                    <a:cubicBezTo>
                      <a:pt x="744" y="863"/>
                      <a:pt x="744" y="863"/>
                      <a:pt x="744" y="863"/>
                    </a:cubicBezTo>
                    <a:cubicBezTo>
                      <a:pt x="739" y="863"/>
                      <a:pt x="736" y="867"/>
                      <a:pt x="736" y="872"/>
                    </a:cubicBezTo>
                    <a:cubicBezTo>
                      <a:pt x="736" y="876"/>
                      <a:pt x="736" y="876"/>
                      <a:pt x="736" y="876"/>
                    </a:cubicBezTo>
                    <a:cubicBezTo>
                      <a:pt x="735" y="876"/>
                      <a:pt x="735" y="876"/>
                      <a:pt x="735" y="876"/>
                    </a:cubicBezTo>
                    <a:cubicBezTo>
                      <a:pt x="726" y="872"/>
                      <a:pt x="726" y="872"/>
                      <a:pt x="726" y="872"/>
                    </a:cubicBezTo>
                    <a:cubicBezTo>
                      <a:pt x="725" y="871"/>
                      <a:pt x="724" y="871"/>
                      <a:pt x="722" y="871"/>
                    </a:cubicBezTo>
                    <a:cubicBezTo>
                      <a:pt x="720" y="871"/>
                      <a:pt x="720" y="871"/>
                      <a:pt x="720" y="871"/>
                    </a:cubicBezTo>
                    <a:cubicBezTo>
                      <a:pt x="717" y="871"/>
                      <a:pt x="714" y="872"/>
                      <a:pt x="713" y="875"/>
                    </a:cubicBezTo>
                    <a:cubicBezTo>
                      <a:pt x="712" y="875"/>
                      <a:pt x="712" y="876"/>
                      <a:pt x="712" y="876"/>
                    </a:cubicBezTo>
                    <a:cubicBezTo>
                      <a:pt x="706" y="873"/>
                      <a:pt x="706" y="873"/>
                      <a:pt x="706" y="873"/>
                    </a:cubicBezTo>
                    <a:cubicBezTo>
                      <a:pt x="705" y="872"/>
                      <a:pt x="703" y="871"/>
                      <a:pt x="701" y="871"/>
                    </a:cubicBezTo>
                    <a:cubicBezTo>
                      <a:pt x="700" y="871"/>
                      <a:pt x="699" y="871"/>
                      <a:pt x="698" y="871"/>
                    </a:cubicBezTo>
                    <a:cubicBezTo>
                      <a:pt x="674" y="879"/>
                      <a:pt x="674" y="879"/>
                      <a:pt x="674" y="879"/>
                    </a:cubicBezTo>
                    <a:cubicBezTo>
                      <a:pt x="670" y="880"/>
                      <a:pt x="668" y="883"/>
                      <a:pt x="668" y="888"/>
                    </a:cubicBezTo>
                    <a:cubicBezTo>
                      <a:pt x="668" y="941"/>
                      <a:pt x="668" y="941"/>
                      <a:pt x="668" y="941"/>
                    </a:cubicBezTo>
                    <a:cubicBezTo>
                      <a:pt x="660" y="966"/>
                      <a:pt x="660" y="966"/>
                      <a:pt x="660" y="966"/>
                    </a:cubicBezTo>
                    <a:cubicBezTo>
                      <a:pt x="643" y="957"/>
                      <a:pt x="643" y="957"/>
                      <a:pt x="643" y="957"/>
                    </a:cubicBezTo>
                    <a:cubicBezTo>
                      <a:pt x="641" y="956"/>
                      <a:pt x="640" y="956"/>
                      <a:pt x="638" y="956"/>
                    </a:cubicBezTo>
                    <a:cubicBezTo>
                      <a:pt x="632" y="956"/>
                      <a:pt x="632" y="956"/>
                      <a:pt x="632" y="956"/>
                    </a:cubicBezTo>
                    <a:cubicBezTo>
                      <a:pt x="623" y="952"/>
                      <a:pt x="623" y="952"/>
                      <a:pt x="623" y="952"/>
                    </a:cubicBezTo>
                    <a:cubicBezTo>
                      <a:pt x="622" y="952"/>
                      <a:pt x="621" y="952"/>
                      <a:pt x="619" y="952"/>
                    </a:cubicBezTo>
                    <a:cubicBezTo>
                      <a:pt x="609" y="952"/>
                      <a:pt x="609" y="952"/>
                      <a:pt x="609" y="952"/>
                    </a:cubicBezTo>
                    <a:cubicBezTo>
                      <a:pt x="608" y="952"/>
                      <a:pt x="607" y="952"/>
                      <a:pt x="606" y="952"/>
                    </a:cubicBezTo>
                    <a:cubicBezTo>
                      <a:pt x="597" y="956"/>
                      <a:pt x="597" y="956"/>
                      <a:pt x="597" y="956"/>
                    </a:cubicBezTo>
                    <a:cubicBezTo>
                      <a:pt x="594" y="956"/>
                      <a:pt x="594" y="956"/>
                      <a:pt x="594" y="956"/>
                    </a:cubicBezTo>
                    <a:cubicBezTo>
                      <a:pt x="591" y="956"/>
                      <a:pt x="588" y="958"/>
                      <a:pt x="586" y="961"/>
                    </a:cubicBezTo>
                    <a:cubicBezTo>
                      <a:pt x="584" y="965"/>
                      <a:pt x="584" y="965"/>
                      <a:pt x="584" y="965"/>
                    </a:cubicBezTo>
                    <a:cubicBezTo>
                      <a:pt x="573" y="973"/>
                      <a:pt x="573" y="973"/>
                      <a:pt x="573" y="973"/>
                    </a:cubicBezTo>
                    <a:cubicBezTo>
                      <a:pt x="561" y="976"/>
                      <a:pt x="561" y="976"/>
                      <a:pt x="561" y="976"/>
                    </a:cubicBezTo>
                    <a:cubicBezTo>
                      <a:pt x="547" y="968"/>
                      <a:pt x="547" y="968"/>
                      <a:pt x="547" y="968"/>
                    </a:cubicBezTo>
                    <a:cubicBezTo>
                      <a:pt x="546" y="967"/>
                      <a:pt x="545" y="967"/>
                      <a:pt x="544" y="967"/>
                    </a:cubicBezTo>
                    <a:cubicBezTo>
                      <a:pt x="521" y="960"/>
                      <a:pt x="521" y="960"/>
                      <a:pt x="521" y="960"/>
                    </a:cubicBezTo>
                    <a:cubicBezTo>
                      <a:pt x="521" y="960"/>
                      <a:pt x="521" y="960"/>
                      <a:pt x="521" y="960"/>
                    </a:cubicBezTo>
                    <a:cubicBezTo>
                      <a:pt x="447" y="937"/>
                      <a:pt x="447" y="937"/>
                      <a:pt x="447" y="937"/>
                    </a:cubicBezTo>
                    <a:cubicBezTo>
                      <a:pt x="446" y="937"/>
                      <a:pt x="446" y="937"/>
                      <a:pt x="445" y="937"/>
                    </a:cubicBezTo>
                    <a:cubicBezTo>
                      <a:pt x="441" y="937"/>
                      <a:pt x="441" y="937"/>
                      <a:pt x="441" y="937"/>
                    </a:cubicBezTo>
                    <a:cubicBezTo>
                      <a:pt x="420" y="931"/>
                      <a:pt x="420" y="931"/>
                      <a:pt x="420" y="931"/>
                    </a:cubicBezTo>
                    <a:cubicBezTo>
                      <a:pt x="415" y="928"/>
                      <a:pt x="415" y="928"/>
                      <a:pt x="415" y="928"/>
                    </a:cubicBezTo>
                    <a:cubicBezTo>
                      <a:pt x="414" y="927"/>
                      <a:pt x="412" y="926"/>
                      <a:pt x="410" y="926"/>
                    </a:cubicBezTo>
                    <a:cubicBezTo>
                      <a:pt x="395" y="926"/>
                      <a:pt x="395" y="926"/>
                      <a:pt x="395" y="926"/>
                    </a:cubicBezTo>
                    <a:cubicBezTo>
                      <a:pt x="391" y="924"/>
                      <a:pt x="391" y="924"/>
                      <a:pt x="391" y="924"/>
                    </a:cubicBezTo>
                    <a:cubicBezTo>
                      <a:pt x="390" y="923"/>
                      <a:pt x="388" y="922"/>
                      <a:pt x="386" y="922"/>
                    </a:cubicBezTo>
                    <a:cubicBezTo>
                      <a:pt x="370" y="922"/>
                      <a:pt x="370" y="922"/>
                      <a:pt x="370" y="922"/>
                    </a:cubicBezTo>
                    <a:cubicBezTo>
                      <a:pt x="364" y="918"/>
                      <a:pt x="364" y="918"/>
                      <a:pt x="364" y="918"/>
                    </a:cubicBezTo>
                    <a:cubicBezTo>
                      <a:pt x="364" y="917"/>
                      <a:pt x="363" y="917"/>
                      <a:pt x="362" y="916"/>
                    </a:cubicBezTo>
                    <a:cubicBezTo>
                      <a:pt x="339" y="909"/>
                      <a:pt x="339" y="909"/>
                      <a:pt x="339" y="909"/>
                    </a:cubicBezTo>
                    <a:cubicBezTo>
                      <a:pt x="334" y="905"/>
                      <a:pt x="334" y="905"/>
                      <a:pt x="334" y="905"/>
                    </a:cubicBezTo>
                    <a:cubicBezTo>
                      <a:pt x="333" y="904"/>
                      <a:pt x="331" y="904"/>
                      <a:pt x="330" y="904"/>
                    </a:cubicBezTo>
                    <a:cubicBezTo>
                      <a:pt x="321" y="902"/>
                      <a:pt x="321" y="902"/>
                      <a:pt x="321" y="902"/>
                    </a:cubicBezTo>
                    <a:cubicBezTo>
                      <a:pt x="308" y="894"/>
                      <a:pt x="308" y="894"/>
                      <a:pt x="308" y="894"/>
                    </a:cubicBezTo>
                    <a:cubicBezTo>
                      <a:pt x="307" y="894"/>
                      <a:pt x="307" y="894"/>
                      <a:pt x="307" y="894"/>
                    </a:cubicBezTo>
                    <a:cubicBezTo>
                      <a:pt x="287" y="884"/>
                      <a:pt x="287" y="884"/>
                      <a:pt x="287" y="884"/>
                    </a:cubicBezTo>
                    <a:cubicBezTo>
                      <a:pt x="284" y="881"/>
                      <a:pt x="284" y="881"/>
                      <a:pt x="284" y="881"/>
                    </a:cubicBezTo>
                    <a:cubicBezTo>
                      <a:pt x="283" y="880"/>
                      <a:pt x="282" y="880"/>
                      <a:pt x="282" y="879"/>
                    </a:cubicBezTo>
                    <a:cubicBezTo>
                      <a:pt x="261" y="868"/>
                      <a:pt x="261" y="868"/>
                      <a:pt x="261" y="868"/>
                    </a:cubicBezTo>
                    <a:cubicBezTo>
                      <a:pt x="260" y="868"/>
                      <a:pt x="259" y="867"/>
                      <a:pt x="259" y="867"/>
                    </a:cubicBezTo>
                    <a:cubicBezTo>
                      <a:pt x="234" y="861"/>
                      <a:pt x="234" y="861"/>
                      <a:pt x="234" y="861"/>
                    </a:cubicBezTo>
                    <a:cubicBezTo>
                      <a:pt x="234" y="861"/>
                      <a:pt x="233" y="860"/>
                      <a:pt x="232" y="860"/>
                    </a:cubicBezTo>
                    <a:cubicBezTo>
                      <a:pt x="232" y="860"/>
                      <a:pt x="232" y="860"/>
                      <a:pt x="232" y="860"/>
                    </a:cubicBezTo>
                    <a:cubicBezTo>
                      <a:pt x="230" y="859"/>
                      <a:pt x="230" y="859"/>
                      <a:pt x="230" y="859"/>
                    </a:cubicBezTo>
                    <a:cubicBezTo>
                      <a:pt x="229" y="857"/>
                      <a:pt x="226" y="856"/>
                      <a:pt x="224" y="856"/>
                    </a:cubicBezTo>
                    <a:cubicBezTo>
                      <a:pt x="215" y="856"/>
                      <a:pt x="215" y="856"/>
                      <a:pt x="215" y="856"/>
                    </a:cubicBezTo>
                    <a:cubicBezTo>
                      <a:pt x="207" y="853"/>
                      <a:pt x="207" y="853"/>
                      <a:pt x="207" y="853"/>
                    </a:cubicBezTo>
                    <a:cubicBezTo>
                      <a:pt x="202" y="851"/>
                      <a:pt x="202" y="851"/>
                      <a:pt x="202" y="851"/>
                    </a:cubicBezTo>
                    <a:cubicBezTo>
                      <a:pt x="200" y="848"/>
                      <a:pt x="197" y="846"/>
                      <a:pt x="193" y="846"/>
                    </a:cubicBezTo>
                    <a:cubicBezTo>
                      <a:pt x="177" y="846"/>
                      <a:pt x="177" y="846"/>
                      <a:pt x="177" y="846"/>
                    </a:cubicBezTo>
                    <a:cubicBezTo>
                      <a:pt x="161" y="835"/>
                      <a:pt x="161" y="835"/>
                      <a:pt x="161" y="835"/>
                    </a:cubicBezTo>
                    <a:cubicBezTo>
                      <a:pt x="160" y="834"/>
                      <a:pt x="159" y="834"/>
                      <a:pt x="158" y="833"/>
                    </a:cubicBezTo>
                    <a:cubicBezTo>
                      <a:pt x="147" y="831"/>
                      <a:pt x="147" y="831"/>
                      <a:pt x="147" y="831"/>
                    </a:cubicBezTo>
                    <a:cubicBezTo>
                      <a:pt x="146" y="831"/>
                      <a:pt x="146" y="831"/>
                      <a:pt x="145" y="831"/>
                    </a:cubicBezTo>
                    <a:cubicBezTo>
                      <a:pt x="139" y="831"/>
                      <a:pt x="139" y="831"/>
                      <a:pt x="139" y="831"/>
                    </a:cubicBezTo>
                    <a:cubicBezTo>
                      <a:pt x="138" y="829"/>
                      <a:pt x="135" y="827"/>
                      <a:pt x="132" y="827"/>
                    </a:cubicBezTo>
                    <a:cubicBezTo>
                      <a:pt x="105" y="814"/>
                      <a:pt x="105" y="814"/>
                      <a:pt x="105" y="814"/>
                    </a:cubicBezTo>
                    <a:cubicBezTo>
                      <a:pt x="99" y="810"/>
                      <a:pt x="99" y="810"/>
                      <a:pt x="99" y="810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87" y="786"/>
                      <a:pt x="87" y="786"/>
                      <a:pt x="87" y="786"/>
                    </a:cubicBezTo>
                    <a:cubicBezTo>
                      <a:pt x="87" y="786"/>
                      <a:pt x="87" y="785"/>
                      <a:pt x="87" y="785"/>
                    </a:cubicBezTo>
                    <a:cubicBezTo>
                      <a:pt x="81" y="769"/>
                      <a:pt x="81" y="769"/>
                      <a:pt x="81" y="769"/>
                    </a:cubicBezTo>
                    <a:cubicBezTo>
                      <a:pt x="80" y="768"/>
                      <a:pt x="80" y="768"/>
                      <a:pt x="80" y="767"/>
                    </a:cubicBezTo>
                    <a:cubicBezTo>
                      <a:pt x="76" y="761"/>
                      <a:pt x="76" y="761"/>
                      <a:pt x="76" y="761"/>
                    </a:cubicBezTo>
                    <a:cubicBezTo>
                      <a:pt x="65" y="743"/>
                      <a:pt x="65" y="743"/>
                      <a:pt x="65" y="743"/>
                    </a:cubicBezTo>
                    <a:cubicBezTo>
                      <a:pt x="65" y="742"/>
                      <a:pt x="65" y="742"/>
                      <a:pt x="65" y="741"/>
                    </a:cubicBezTo>
                    <a:cubicBezTo>
                      <a:pt x="56" y="731"/>
                      <a:pt x="56" y="731"/>
                      <a:pt x="56" y="731"/>
                    </a:cubicBezTo>
                    <a:cubicBezTo>
                      <a:pt x="55" y="730"/>
                      <a:pt x="55" y="730"/>
                      <a:pt x="55" y="730"/>
                    </a:cubicBezTo>
                    <a:cubicBezTo>
                      <a:pt x="40" y="715"/>
                      <a:pt x="40" y="715"/>
                      <a:pt x="40" y="715"/>
                    </a:cubicBezTo>
                    <a:cubicBezTo>
                      <a:pt x="39" y="715"/>
                      <a:pt x="39" y="715"/>
                      <a:pt x="39" y="715"/>
                    </a:cubicBezTo>
                    <a:cubicBezTo>
                      <a:pt x="28" y="707"/>
                      <a:pt x="28" y="707"/>
                      <a:pt x="28" y="707"/>
                    </a:cubicBezTo>
                    <a:cubicBezTo>
                      <a:pt x="28" y="706"/>
                      <a:pt x="28" y="706"/>
                      <a:pt x="28" y="705"/>
                    </a:cubicBezTo>
                    <a:cubicBezTo>
                      <a:pt x="28" y="703"/>
                      <a:pt x="28" y="703"/>
                      <a:pt x="28" y="703"/>
                    </a:cubicBezTo>
                    <a:cubicBezTo>
                      <a:pt x="28" y="702"/>
                      <a:pt x="28" y="702"/>
                      <a:pt x="29" y="702"/>
                    </a:cubicBezTo>
                    <a:cubicBezTo>
                      <a:pt x="30" y="699"/>
                      <a:pt x="30" y="695"/>
                      <a:pt x="29" y="692"/>
                    </a:cubicBezTo>
                    <a:cubicBezTo>
                      <a:pt x="27" y="689"/>
                      <a:pt x="27" y="689"/>
                      <a:pt x="27" y="689"/>
                    </a:cubicBezTo>
                    <a:cubicBezTo>
                      <a:pt x="20" y="694"/>
                      <a:pt x="20" y="694"/>
                      <a:pt x="20" y="694"/>
                    </a:cubicBezTo>
                    <a:cubicBezTo>
                      <a:pt x="18" y="695"/>
                      <a:pt x="16" y="696"/>
                      <a:pt x="14" y="696"/>
                    </a:cubicBezTo>
                    <a:cubicBezTo>
                      <a:pt x="12" y="696"/>
                      <a:pt x="9" y="695"/>
                      <a:pt x="8" y="693"/>
                    </a:cubicBezTo>
                    <a:cubicBezTo>
                      <a:pt x="7" y="693"/>
                      <a:pt x="7" y="693"/>
                      <a:pt x="7" y="693"/>
                    </a:cubicBezTo>
                    <a:cubicBezTo>
                      <a:pt x="9" y="696"/>
                      <a:pt x="9" y="696"/>
                      <a:pt x="9" y="696"/>
                    </a:cubicBezTo>
                    <a:cubicBezTo>
                      <a:pt x="9" y="696"/>
                      <a:pt x="9" y="697"/>
                      <a:pt x="9" y="697"/>
                    </a:cubicBezTo>
                    <a:cubicBezTo>
                      <a:pt x="9" y="698"/>
                      <a:pt x="9" y="698"/>
                      <a:pt x="9" y="698"/>
                    </a:cubicBezTo>
                    <a:cubicBezTo>
                      <a:pt x="7" y="699"/>
                      <a:pt x="6" y="701"/>
                      <a:pt x="5" y="703"/>
                    </a:cubicBezTo>
                    <a:cubicBezTo>
                      <a:pt x="4" y="705"/>
                      <a:pt x="4" y="705"/>
                      <a:pt x="4" y="705"/>
                    </a:cubicBezTo>
                    <a:cubicBezTo>
                      <a:pt x="3" y="705"/>
                      <a:pt x="3" y="706"/>
                      <a:pt x="2" y="707"/>
                    </a:cubicBezTo>
                    <a:cubicBezTo>
                      <a:pt x="2" y="707"/>
                      <a:pt x="2" y="707"/>
                      <a:pt x="2" y="707"/>
                    </a:cubicBezTo>
                    <a:cubicBezTo>
                      <a:pt x="2" y="707"/>
                      <a:pt x="2" y="707"/>
                      <a:pt x="2" y="707"/>
                    </a:cubicBezTo>
                    <a:cubicBezTo>
                      <a:pt x="2" y="707"/>
                      <a:pt x="2" y="708"/>
                      <a:pt x="2" y="708"/>
                    </a:cubicBezTo>
                    <a:cubicBezTo>
                      <a:pt x="2" y="708"/>
                      <a:pt x="2" y="708"/>
                      <a:pt x="2" y="708"/>
                    </a:cubicBezTo>
                    <a:cubicBezTo>
                      <a:pt x="0" y="711"/>
                      <a:pt x="1" y="715"/>
                      <a:pt x="4" y="718"/>
                    </a:cubicBezTo>
                    <a:cubicBezTo>
                      <a:pt x="4" y="719"/>
                      <a:pt x="4" y="719"/>
                      <a:pt x="4" y="719"/>
                    </a:cubicBezTo>
                    <a:cubicBezTo>
                      <a:pt x="4" y="719"/>
                      <a:pt x="4" y="719"/>
                      <a:pt x="4" y="719"/>
                    </a:cubicBezTo>
                    <a:cubicBezTo>
                      <a:pt x="4" y="719"/>
                      <a:pt x="4" y="719"/>
                      <a:pt x="4" y="719"/>
                    </a:cubicBezTo>
                    <a:cubicBezTo>
                      <a:pt x="5" y="719"/>
                      <a:pt x="5" y="719"/>
                      <a:pt x="5" y="719"/>
                    </a:cubicBezTo>
                    <a:cubicBezTo>
                      <a:pt x="5" y="719"/>
                      <a:pt x="5" y="719"/>
                      <a:pt x="5" y="719"/>
                    </a:cubicBezTo>
                    <a:cubicBezTo>
                      <a:pt x="5" y="719"/>
                      <a:pt x="5" y="719"/>
                      <a:pt x="5" y="719"/>
                    </a:cubicBezTo>
                    <a:cubicBezTo>
                      <a:pt x="5" y="719"/>
                      <a:pt x="5" y="720"/>
                      <a:pt x="5" y="720"/>
                    </a:cubicBezTo>
                    <a:cubicBezTo>
                      <a:pt x="5" y="720"/>
                      <a:pt x="5" y="720"/>
                      <a:pt x="5" y="720"/>
                    </a:cubicBezTo>
                    <a:cubicBezTo>
                      <a:pt x="5" y="720"/>
                      <a:pt x="5" y="720"/>
                      <a:pt x="5" y="720"/>
                    </a:cubicBezTo>
                    <a:cubicBezTo>
                      <a:pt x="7" y="721"/>
                      <a:pt x="8" y="721"/>
                      <a:pt x="10" y="721"/>
                    </a:cubicBezTo>
                    <a:cubicBezTo>
                      <a:pt x="16" y="721"/>
                      <a:pt x="16" y="721"/>
                      <a:pt x="16" y="721"/>
                    </a:cubicBezTo>
                    <a:cubicBezTo>
                      <a:pt x="27" y="729"/>
                      <a:pt x="27" y="729"/>
                      <a:pt x="27" y="729"/>
                    </a:cubicBezTo>
                    <a:cubicBezTo>
                      <a:pt x="42" y="743"/>
                      <a:pt x="42" y="743"/>
                      <a:pt x="42" y="743"/>
                    </a:cubicBezTo>
                    <a:cubicBezTo>
                      <a:pt x="50" y="752"/>
                      <a:pt x="50" y="752"/>
                      <a:pt x="50" y="752"/>
                    </a:cubicBezTo>
                    <a:cubicBezTo>
                      <a:pt x="60" y="771"/>
                      <a:pt x="60" y="771"/>
                      <a:pt x="60" y="771"/>
                    </a:cubicBezTo>
                    <a:cubicBezTo>
                      <a:pt x="60" y="771"/>
                      <a:pt x="60" y="771"/>
                      <a:pt x="60" y="771"/>
                    </a:cubicBezTo>
                    <a:cubicBezTo>
                      <a:pt x="64" y="777"/>
                      <a:pt x="64" y="777"/>
                      <a:pt x="64" y="777"/>
                    </a:cubicBezTo>
                    <a:cubicBezTo>
                      <a:pt x="69" y="791"/>
                      <a:pt x="69" y="791"/>
                      <a:pt x="69" y="791"/>
                    </a:cubicBezTo>
                    <a:cubicBezTo>
                      <a:pt x="73" y="809"/>
                      <a:pt x="73" y="809"/>
                      <a:pt x="73" y="809"/>
                    </a:cubicBezTo>
                    <a:cubicBezTo>
                      <a:pt x="74" y="811"/>
                      <a:pt x="75" y="812"/>
                      <a:pt x="76" y="814"/>
                    </a:cubicBezTo>
                    <a:cubicBezTo>
                      <a:pt x="86" y="824"/>
                      <a:pt x="86" y="824"/>
                      <a:pt x="86" y="824"/>
                    </a:cubicBezTo>
                    <a:cubicBezTo>
                      <a:pt x="87" y="825"/>
                      <a:pt x="88" y="825"/>
                      <a:pt x="88" y="825"/>
                    </a:cubicBezTo>
                    <a:cubicBezTo>
                      <a:pt x="96" y="830"/>
                      <a:pt x="96" y="830"/>
                      <a:pt x="96" y="830"/>
                    </a:cubicBezTo>
                    <a:cubicBezTo>
                      <a:pt x="96" y="830"/>
                      <a:pt x="96" y="830"/>
                      <a:pt x="96" y="830"/>
                    </a:cubicBezTo>
                    <a:cubicBezTo>
                      <a:pt x="123" y="843"/>
                      <a:pt x="123" y="843"/>
                      <a:pt x="123" y="843"/>
                    </a:cubicBezTo>
                    <a:cubicBezTo>
                      <a:pt x="124" y="847"/>
                      <a:pt x="127" y="850"/>
                      <a:pt x="132" y="850"/>
                    </a:cubicBezTo>
                    <a:cubicBezTo>
                      <a:pt x="144" y="850"/>
                      <a:pt x="144" y="850"/>
                      <a:pt x="144" y="850"/>
                    </a:cubicBezTo>
                    <a:cubicBezTo>
                      <a:pt x="152" y="851"/>
                      <a:pt x="152" y="851"/>
                      <a:pt x="152" y="851"/>
                    </a:cubicBezTo>
                    <a:cubicBezTo>
                      <a:pt x="169" y="863"/>
                      <a:pt x="169" y="863"/>
                      <a:pt x="169" y="863"/>
                    </a:cubicBezTo>
                    <a:cubicBezTo>
                      <a:pt x="171" y="864"/>
                      <a:pt x="173" y="864"/>
                      <a:pt x="174" y="864"/>
                    </a:cubicBezTo>
                    <a:cubicBezTo>
                      <a:pt x="187" y="864"/>
                      <a:pt x="187" y="864"/>
                      <a:pt x="187" y="864"/>
                    </a:cubicBezTo>
                    <a:cubicBezTo>
                      <a:pt x="188" y="865"/>
                      <a:pt x="189" y="865"/>
                      <a:pt x="190" y="866"/>
                    </a:cubicBezTo>
                    <a:cubicBezTo>
                      <a:pt x="199" y="870"/>
                      <a:pt x="199" y="870"/>
                      <a:pt x="199" y="870"/>
                    </a:cubicBezTo>
                    <a:cubicBezTo>
                      <a:pt x="199" y="870"/>
                      <a:pt x="199" y="870"/>
                      <a:pt x="199" y="870"/>
                    </a:cubicBezTo>
                    <a:cubicBezTo>
                      <a:pt x="210" y="874"/>
                      <a:pt x="210" y="874"/>
                      <a:pt x="210" y="874"/>
                    </a:cubicBezTo>
                    <a:cubicBezTo>
                      <a:pt x="211" y="875"/>
                      <a:pt x="212" y="875"/>
                      <a:pt x="213" y="875"/>
                    </a:cubicBezTo>
                    <a:cubicBezTo>
                      <a:pt x="220" y="875"/>
                      <a:pt x="220" y="875"/>
                      <a:pt x="220" y="875"/>
                    </a:cubicBezTo>
                    <a:cubicBezTo>
                      <a:pt x="221" y="876"/>
                      <a:pt x="221" y="876"/>
                      <a:pt x="221" y="876"/>
                    </a:cubicBezTo>
                    <a:cubicBezTo>
                      <a:pt x="223" y="878"/>
                      <a:pt x="225" y="879"/>
                      <a:pt x="228" y="879"/>
                    </a:cubicBezTo>
                    <a:cubicBezTo>
                      <a:pt x="231" y="879"/>
                      <a:pt x="231" y="879"/>
                      <a:pt x="231" y="879"/>
                    </a:cubicBezTo>
                    <a:cubicBezTo>
                      <a:pt x="253" y="885"/>
                      <a:pt x="253" y="885"/>
                      <a:pt x="253" y="885"/>
                    </a:cubicBezTo>
                    <a:cubicBezTo>
                      <a:pt x="272" y="895"/>
                      <a:pt x="272" y="895"/>
                      <a:pt x="272" y="895"/>
                    </a:cubicBezTo>
                    <a:cubicBezTo>
                      <a:pt x="275" y="898"/>
                      <a:pt x="275" y="898"/>
                      <a:pt x="275" y="898"/>
                    </a:cubicBezTo>
                    <a:cubicBezTo>
                      <a:pt x="275" y="899"/>
                      <a:pt x="276" y="900"/>
                      <a:pt x="277" y="900"/>
                    </a:cubicBezTo>
                    <a:cubicBezTo>
                      <a:pt x="299" y="910"/>
                      <a:pt x="299" y="910"/>
                      <a:pt x="299" y="910"/>
                    </a:cubicBezTo>
                    <a:cubicBezTo>
                      <a:pt x="313" y="919"/>
                      <a:pt x="313" y="919"/>
                      <a:pt x="313" y="919"/>
                    </a:cubicBezTo>
                    <a:cubicBezTo>
                      <a:pt x="314" y="919"/>
                      <a:pt x="315" y="920"/>
                      <a:pt x="316" y="920"/>
                    </a:cubicBezTo>
                    <a:cubicBezTo>
                      <a:pt x="325" y="921"/>
                      <a:pt x="325" y="921"/>
                      <a:pt x="325" y="921"/>
                    </a:cubicBezTo>
                    <a:cubicBezTo>
                      <a:pt x="330" y="925"/>
                      <a:pt x="330" y="925"/>
                      <a:pt x="330" y="925"/>
                    </a:cubicBezTo>
                    <a:cubicBezTo>
                      <a:pt x="330" y="925"/>
                      <a:pt x="331" y="925"/>
                      <a:pt x="332" y="926"/>
                    </a:cubicBezTo>
                    <a:cubicBezTo>
                      <a:pt x="354" y="934"/>
                      <a:pt x="354" y="934"/>
                      <a:pt x="354" y="934"/>
                    </a:cubicBezTo>
                    <a:cubicBezTo>
                      <a:pt x="362" y="939"/>
                      <a:pt x="362" y="939"/>
                      <a:pt x="362" y="939"/>
                    </a:cubicBezTo>
                    <a:cubicBezTo>
                      <a:pt x="363" y="940"/>
                      <a:pt x="365" y="941"/>
                      <a:pt x="367" y="941"/>
                    </a:cubicBezTo>
                    <a:cubicBezTo>
                      <a:pt x="383" y="941"/>
                      <a:pt x="383" y="941"/>
                      <a:pt x="383" y="941"/>
                    </a:cubicBezTo>
                    <a:cubicBezTo>
                      <a:pt x="387" y="943"/>
                      <a:pt x="387" y="943"/>
                      <a:pt x="387" y="943"/>
                    </a:cubicBezTo>
                    <a:cubicBezTo>
                      <a:pt x="389" y="944"/>
                      <a:pt x="390" y="945"/>
                      <a:pt x="392" y="945"/>
                    </a:cubicBezTo>
                    <a:cubicBezTo>
                      <a:pt x="407" y="945"/>
                      <a:pt x="407" y="945"/>
                      <a:pt x="407" y="945"/>
                    </a:cubicBezTo>
                    <a:cubicBezTo>
                      <a:pt x="411" y="948"/>
                      <a:pt x="411" y="948"/>
                      <a:pt x="411" y="948"/>
                    </a:cubicBezTo>
                    <a:cubicBezTo>
                      <a:pt x="412" y="948"/>
                      <a:pt x="413" y="949"/>
                      <a:pt x="414" y="949"/>
                    </a:cubicBezTo>
                    <a:cubicBezTo>
                      <a:pt x="437" y="955"/>
                      <a:pt x="437" y="955"/>
                      <a:pt x="437" y="955"/>
                    </a:cubicBezTo>
                    <a:cubicBezTo>
                      <a:pt x="438" y="955"/>
                      <a:pt x="439" y="956"/>
                      <a:pt x="439" y="956"/>
                    </a:cubicBezTo>
                    <a:cubicBezTo>
                      <a:pt x="443" y="956"/>
                      <a:pt x="443" y="956"/>
                      <a:pt x="443" y="956"/>
                    </a:cubicBezTo>
                    <a:cubicBezTo>
                      <a:pt x="516" y="978"/>
                      <a:pt x="516" y="978"/>
                      <a:pt x="516" y="978"/>
                    </a:cubicBezTo>
                    <a:cubicBezTo>
                      <a:pt x="516" y="978"/>
                      <a:pt x="516" y="978"/>
                      <a:pt x="516" y="978"/>
                    </a:cubicBezTo>
                    <a:cubicBezTo>
                      <a:pt x="538" y="984"/>
                      <a:pt x="538" y="984"/>
                      <a:pt x="538" y="984"/>
                    </a:cubicBezTo>
                    <a:cubicBezTo>
                      <a:pt x="555" y="994"/>
                      <a:pt x="555" y="994"/>
                      <a:pt x="555" y="994"/>
                    </a:cubicBezTo>
                    <a:cubicBezTo>
                      <a:pt x="556" y="995"/>
                      <a:pt x="558" y="995"/>
                      <a:pt x="560" y="995"/>
                    </a:cubicBezTo>
                    <a:cubicBezTo>
                      <a:pt x="561" y="995"/>
                      <a:pt x="561" y="995"/>
                      <a:pt x="562" y="995"/>
                    </a:cubicBezTo>
                    <a:cubicBezTo>
                      <a:pt x="579" y="991"/>
                      <a:pt x="579" y="991"/>
                      <a:pt x="579" y="991"/>
                    </a:cubicBezTo>
                    <a:cubicBezTo>
                      <a:pt x="580" y="991"/>
                      <a:pt x="581" y="990"/>
                      <a:pt x="582" y="989"/>
                    </a:cubicBezTo>
                    <a:cubicBezTo>
                      <a:pt x="597" y="979"/>
                      <a:pt x="597" y="979"/>
                      <a:pt x="597" y="979"/>
                    </a:cubicBezTo>
                    <a:cubicBezTo>
                      <a:pt x="598" y="978"/>
                      <a:pt x="599" y="977"/>
                      <a:pt x="599" y="975"/>
                    </a:cubicBezTo>
                    <a:cubicBezTo>
                      <a:pt x="600" y="974"/>
                      <a:pt x="600" y="974"/>
                      <a:pt x="600" y="974"/>
                    </a:cubicBezTo>
                    <a:cubicBezTo>
                      <a:pt x="601" y="974"/>
                      <a:pt x="601" y="974"/>
                      <a:pt x="602" y="974"/>
                    </a:cubicBezTo>
                    <a:cubicBezTo>
                      <a:pt x="611" y="970"/>
                      <a:pt x="611" y="970"/>
                      <a:pt x="611" y="970"/>
                    </a:cubicBezTo>
                    <a:cubicBezTo>
                      <a:pt x="618" y="970"/>
                      <a:pt x="618" y="970"/>
                      <a:pt x="618" y="970"/>
                    </a:cubicBezTo>
                    <a:cubicBezTo>
                      <a:pt x="626" y="974"/>
                      <a:pt x="626" y="974"/>
                      <a:pt x="626" y="974"/>
                    </a:cubicBezTo>
                    <a:cubicBezTo>
                      <a:pt x="628" y="974"/>
                      <a:pt x="629" y="974"/>
                      <a:pt x="630" y="974"/>
                    </a:cubicBezTo>
                    <a:cubicBezTo>
                      <a:pt x="636" y="974"/>
                      <a:pt x="636" y="974"/>
                      <a:pt x="636" y="974"/>
                    </a:cubicBezTo>
                    <a:cubicBezTo>
                      <a:pt x="654" y="984"/>
                      <a:pt x="654" y="984"/>
                      <a:pt x="654" y="984"/>
                    </a:cubicBezTo>
                    <a:cubicBezTo>
                      <a:pt x="655" y="984"/>
                      <a:pt x="657" y="985"/>
                      <a:pt x="658" y="985"/>
                    </a:cubicBezTo>
                    <a:cubicBezTo>
                      <a:pt x="660" y="985"/>
                      <a:pt x="660" y="985"/>
                      <a:pt x="660" y="985"/>
                    </a:cubicBezTo>
                    <a:cubicBezTo>
                      <a:pt x="668" y="990"/>
                      <a:pt x="668" y="990"/>
                      <a:pt x="668" y="990"/>
                    </a:cubicBezTo>
                    <a:cubicBezTo>
                      <a:pt x="668" y="990"/>
                      <a:pt x="668" y="990"/>
                      <a:pt x="669" y="990"/>
                    </a:cubicBezTo>
                    <a:cubicBezTo>
                      <a:pt x="670" y="991"/>
                      <a:pt x="671" y="991"/>
                      <a:pt x="673" y="991"/>
                    </a:cubicBezTo>
                    <a:cubicBezTo>
                      <a:pt x="675" y="991"/>
                      <a:pt x="677" y="990"/>
                      <a:pt x="679" y="989"/>
                    </a:cubicBezTo>
                    <a:cubicBezTo>
                      <a:pt x="682" y="987"/>
                      <a:pt x="683" y="983"/>
                      <a:pt x="682" y="979"/>
                    </a:cubicBezTo>
                    <a:cubicBezTo>
                      <a:pt x="681" y="975"/>
                      <a:pt x="681" y="975"/>
                      <a:pt x="681" y="975"/>
                    </a:cubicBezTo>
                    <a:cubicBezTo>
                      <a:pt x="678" y="969"/>
                      <a:pt x="678" y="969"/>
                      <a:pt x="678" y="969"/>
                    </a:cubicBezTo>
                    <a:cubicBezTo>
                      <a:pt x="686" y="945"/>
                      <a:pt x="686" y="945"/>
                      <a:pt x="686" y="945"/>
                    </a:cubicBezTo>
                    <a:cubicBezTo>
                      <a:pt x="686" y="944"/>
                      <a:pt x="686" y="943"/>
                      <a:pt x="686" y="942"/>
                    </a:cubicBezTo>
                    <a:cubicBezTo>
                      <a:pt x="686" y="942"/>
                      <a:pt x="686" y="942"/>
                      <a:pt x="686" y="942"/>
                    </a:cubicBezTo>
                    <a:cubicBezTo>
                      <a:pt x="686" y="894"/>
                      <a:pt x="686" y="894"/>
                      <a:pt x="686" y="894"/>
                    </a:cubicBezTo>
                    <a:cubicBezTo>
                      <a:pt x="699" y="891"/>
                      <a:pt x="699" y="891"/>
                      <a:pt x="699" y="891"/>
                    </a:cubicBezTo>
                    <a:cubicBezTo>
                      <a:pt x="699" y="890"/>
                      <a:pt x="699" y="890"/>
                      <a:pt x="699" y="890"/>
                    </a:cubicBezTo>
                    <a:cubicBezTo>
                      <a:pt x="700" y="890"/>
                      <a:pt x="700" y="890"/>
                      <a:pt x="700" y="890"/>
                    </a:cubicBezTo>
                    <a:cubicBezTo>
                      <a:pt x="706" y="895"/>
                      <a:pt x="706" y="895"/>
                      <a:pt x="706" y="895"/>
                    </a:cubicBezTo>
                    <a:cubicBezTo>
                      <a:pt x="708" y="896"/>
                      <a:pt x="710" y="897"/>
                      <a:pt x="712" y="897"/>
                    </a:cubicBezTo>
                    <a:cubicBezTo>
                      <a:pt x="722" y="897"/>
                      <a:pt x="722" y="897"/>
                      <a:pt x="722" y="897"/>
                    </a:cubicBezTo>
                    <a:cubicBezTo>
                      <a:pt x="725" y="897"/>
                      <a:pt x="727" y="896"/>
                      <a:pt x="729" y="894"/>
                    </a:cubicBezTo>
                    <a:cubicBezTo>
                      <a:pt x="733" y="896"/>
                      <a:pt x="733" y="896"/>
                      <a:pt x="733" y="896"/>
                    </a:cubicBezTo>
                    <a:cubicBezTo>
                      <a:pt x="734" y="897"/>
                      <a:pt x="735" y="897"/>
                      <a:pt x="737" y="897"/>
                    </a:cubicBezTo>
                    <a:cubicBezTo>
                      <a:pt x="739" y="897"/>
                      <a:pt x="741" y="896"/>
                      <a:pt x="743" y="895"/>
                    </a:cubicBezTo>
                    <a:cubicBezTo>
                      <a:pt x="751" y="887"/>
                      <a:pt x="751" y="887"/>
                      <a:pt x="751" y="887"/>
                    </a:cubicBezTo>
                    <a:cubicBezTo>
                      <a:pt x="753" y="886"/>
                      <a:pt x="754" y="883"/>
                      <a:pt x="754" y="881"/>
                    </a:cubicBezTo>
                    <a:cubicBezTo>
                      <a:pt x="754" y="881"/>
                      <a:pt x="754" y="881"/>
                      <a:pt x="754" y="881"/>
                    </a:cubicBezTo>
                    <a:cubicBezTo>
                      <a:pt x="754" y="881"/>
                      <a:pt x="754" y="880"/>
                      <a:pt x="754" y="880"/>
                    </a:cubicBezTo>
                    <a:cubicBezTo>
                      <a:pt x="754" y="880"/>
                      <a:pt x="754" y="880"/>
                      <a:pt x="754" y="880"/>
                    </a:cubicBezTo>
                    <a:cubicBezTo>
                      <a:pt x="754" y="880"/>
                      <a:pt x="754" y="880"/>
                      <a:pt x="754" y="880"/>
                    </a:cubicBezTo>
                    <a:cubicBezTo>
                      <a:pt x="754" y="880"/>
                      <a:pt x="754" y="880"/>
                      <a:pt x="754" y="880"/>
                    </a:cubicBezTo>
                    <a:cubicBezTo>
                      <a:pt x="754" y="880"/>
                      <a:pt x="754" y="880"/>
                      <a:pt x="754" y="880"/>
                    </a:cubicBezTo>
                    <a:cubicBezTo>
                      <a:pt x="764" y="879"/>
                      <a:pt x="764" y="879"/>
                      <a:pt x="764" y="879"/>
                    </a:cubicBezTo>
                    <a:cubicBezTo>
                      <a:pt x="768" y="879"/>
                      <a:pt x="771" y="876"/>
                      <a:pt x="772" y="872"/>
                    </a:cubicBezTo>
                    <a:cubicBezTo>
                      <a:pt x="774" y="864"/>
                      <a:pt x="774" y="864"/>
                      <a:pt x="774" y="864"/>
                    </a:cubicBezTo>
                    <a:cubicBezTo>
                      <a:pt x="774" y="863"/>
                      <a:pt x="774" y="862"/>
                      <a:pt x="774" y="861"/>
                    </a:cubicBezTo>
                    <a:cubicBezTo>
                      <a:pt x="774" y="847"/>
                      <a:pt x="774" y="847"/>
                      <a:pt x="774" y="847"/>
                    </a:cubicBezTo>
                    <a:cubicBezTo>
                      <a:pt x="774" y="846"/>
                      <a:pt x="774" y="846"/>
                      <a:pt x="774" y="846"/>
                    </a:cubicBezTo>
                    <a:cubicBezTo>
                      <a:pt x="772" y="821"/>
                      <a:pt x="772" y="821"/>
                      <a:pt x="772" y="821"/>
                    </a:cubicBezTo>
                    <a:cubicBezTo>
                      <a:pt x="772" y="820"/>
                      <a:pt x="772" y="819"/>
                      <a:pt x="772" y="818"/>
                    </a:cubicBezTo>
                    <a:cubicBezTo>
                      <a:pt x="768" y="809"/>
                      <a:pt x="768" y="809"/>
                      <a:pt x="768" y="809"/>
                    </a:cubicBezTo>
                    <a:cubicBezTo>
                      <a:pt x="768" y="768"/>
                      <a:pt x="768" y="768"/>
                      <a:pt x="768" y="768"/>
                    </a:cubicBezTo>
                    <a:cubicBezTo>
                      <a:pt x="772" y="754"/>
                      <a:pt x="772" y="754"/>
                      <a:pt x="772" y="754"/>
                    </a:cubicBezTo>
                    <a:cubicBezTo>
                      <a:pt x="799" y="742"/>
                      <a:pt x="799" y="742"/>
                      <a:pt x="799" y="742"/>
                    </a:cubicBezTo>
                    <a:cubicBezTo>
                      <a:pt x="806" y="742"/>
                      <a:pt x="806" y="742"/>
                      <a:pt x="806" y="742"/>
                    </a:cubicBezTo>
                    <a:cubicBezTo>
                      <a:pt x="814" y="745"/>
                      <a:pt x="814" y="745"/>
                      <a:pt x="814" y="745"/>
                    </a:cubicBezTo>
                    <a:cubicBezTo>
                      <a:pt x="823" y="749"/>
                      <a:pt x="823" y="749"/>
                      <a:pt x="823" y="749"/>
                    </a:cubicBezTo>
                    <a:cubicBezTo>
                      <a:pt x="824" y="750"/>
                      <a:pt x="825" y="750"/>
                      <a:pt x="827" y="750"/>
                    </a:cubicBezTo>
                    <a:cubicBezTo>
                      <a:pt x="828" y="750"/>
                      <a:pt x="828" y="750"/>
                      <a:pt x="828" y="750"/>
                    </a:cubicBezTo>
                    <a:cubicBezTo>
                      <a:pt x="845" y="750"/>
                      <a:pt x="845" y="750"/>
                      <a:pt x="845" y="750"/>
                    </a:cubicBezTo>
                    <a:cubicBezTo>
                      <a:pt x="851" y="753"/>
                      <a:pt x="851" y="753"/>
                      <a:pt x="851" y="753"/>
                    </a:cubicBezTo>
                    <a:cubicBezTo>
                      <a:pt x="856" y="759"/>
                      <a:pt x="856" y="759"/>
                      <a:pt x="856" y="759"/>
                    </a:cubicBezTo>
                    <a:cubicBezTo>
                      <a:pt x="856" y="762"/>
                      <a:pt x="856" y="762"/>
                      <a:pt x="856" y="762"/>
                    </a:cubicBezTo>
                    <a:cubicBezTo>
                      <a:pt x="856" y="765"/>
                      <a:pt x="857" y="767"/>
                      <a:pt x="859" y="769"/>
                    </a:cubicBezTo>
                    <a:cubicBezTo>
                      <a:pt x="880" y="788"/>
                      <a:pt x="880" y="788"/>
                      <a:pt x="880" y="788"/>
                    </a:cubicBezTo>
                    <a:cubicBezTo>
                      <a:pt x="880" y="788"/>
                      <a:pt x="880" y="788"/>
                      <a:pt x="880" y="788"/>
                    </a:cubicBezTo>
                    <a:cubicBezTo>
                      <a:pt x="884" y="793"/>
                      <a:pt x="884" y="793"/>
                      <a:pt x="884" y="793"/>
                    </a:cubicBezTo>
                    <a:cubicBezTo>
                      <a:pt x="886" y="794"/>
                      <a:pt x="888" y="795"/>
                      <a:pt x="891" y="795"/>
                    </a:cubicBezTo>
                    <a:cubicBezTo>
                      <a:pt x="893" y="795"/>
                      <a:pt x="893" y="795"/>
                      <a:pt x="893" y="795"/>
                    </a:cubicBezTo>
                    <a:cubicBezTo>
                      <a:pt x="897" y="797"/>
                      <a:pt x="897" y="797"/>
                      <a:pt x="897" y="797"/>
                    </a:cubicBezTo>
                    <a:cubicBezTo>
                      <a:pt x="897" y="797"/>
                      <a:pt x="897" y="797"/>
                      <a:pt x="897" y="797"/>
                    </a:cubicBezTo>
                    <a:cubicBezTo>
                      <a:pt x="912" y="801"/>
                      <a:pt x="912" y="801"/>
                      <a:pt x="912" y="801"/>
                    </a:cubicBezTo>
                    <a:cubicBezTo>
                      <a:pt x="913" y="801"/>
                      <a:pt x="914" y="802"/>
                      <a:pt x="915" y="802"/>
                    </a:cubicBezTo>
                    <a:cubicBezTo>
                      <a:pt x="915" y="802"/>
                      <a:pt x="915" y="802"/>
                      <a:pt x="915" y="802"/>
                    </a:cubicBezTo>
                    <a:cubicBezTo>
                      <a:pt x="917" y="802"/>
                      <a:pt x="918" y="801"/>
                      <a:pt x="919" y="801"/>
                    </a:cubicBezTo>
                    <a:cubicBezTo>
                      <a:pt x="919" y="801"/>
                      <a:pt x="919" y="801"/>
                      <a:pt x="919" y="801"/>
                    </a:cubicBezTo>
                    <a:cubicBezTo>
                      <a:pt x="921" y="801"/>
                      <a:pt x="922" y="802"/>
                      <a:pt x="923" y="802"/>
                    </a:cubicBezTo>
                    <a:cubicBezTo>
                      <a:pt x="923" y="802"/>
                      <a:pt x="924" y="802"/>
                      <a:pt x="924" y="802"/>
                    </a:cubicBezTo>
                    <a:cubicBezTo>
                      <a:pt x="924" y="802"/>
                      <a:pt x="924" y="802"/>
                      <a:pt x="925" y="801"/>
                    </a:cubicBezTo>
                    <a:cubicBezTo>
                      <a:pt x="949" y="797"/>
                      <a:pt x="949" y="797"/>
                      <a:pt x="949" y="797"/>
                    </a:cubicBezTo>
                    <a:cubicBezTo>
                      <a:pt x="949" y="797"/>
                      <a:pt x="950" y="797"/>
                      <a:pt x="951" y="797"/>
                    </a:cubicBezTo>
                    <a:cubicBezTo>
                      <a:pt x="962" y="792"/>
                      <a:pt x="962" y="792"/>
                      <a:pt x="962" y="792"/>
                    </a:cubicBezTo>
                    <a:cubicBezTo>
                      <a:pt x="963" y="791"/>
                      <a:pt x="963" y="791"/>
                      <a:pt x="963" y="791"/>
                    </a:cubicBezTo>
                    <a:cubicBezTo>
                      <a:pt x="1004" y="795"/>
                      <a:pt x="1004" y="795"/>
                      <a:pt x="1004" y="795"/>
                    </a:cubicBezTo>
                    <a:cubicBezTo>
                      <a:pt x="1023" y="797"/>
                      <a:pt x="1023" y="797"/>
                      <a:pt x="1023" y="797"/>
                    </a:cubicBezTo>
                    <a:cubicBezTo>
                      <a:pt x="1055" y="809"/>
                      <a:pt x="1055" y="809"/>
                      <a:pt x="1055" y="809"/>
                    </a:cubicBezTo>
                    <a:cubicBezTo>
                      <a:pt x="1055" y="810"/>
                      <a:pt x="1056" y="810"/>
                      <a:pt x="1057" y="810"/>
                    </a:cubicBezTo>
                    <a:cubicBezTo>
                      <a:pt x="1074" y="812"/>
                      <a:pt x="1074" y="812"/>
                      <a:pt x="1074" y="812"/>
                    </a:cubicBezTo>
                    <a:cubicBezTo>
                      <a:pt x="1074" y="812"/>
                      <a:pt x="1074" y="812"/>
                      <a:pt x="1075" y="812"/>
                    </a:cubicBezTo>
                    <a:cubicBezTo>
                      <a:pt x="1076" y="812"/>
                      <a:pt x="1076" y="812"/>
                      <a:pt x="1076" y="812"/>
                    </a:cubicBezTo>
                    <a:cubicBezTo>
                      <a:pt x="1088" y="812"/>
                      <a:pt x="1088" y="812"/>
                      <a:pt x="1088" y="812"/>
                    </a:cubicBezTo>
                    <a:cubicBezTo>
                      <a:pt x="1088" y="816"/>
                      <a:pt x="1088" y="816"/>
                      <a:pt x="1088" y="816"/>
                    </a:cubicBezTo>
                    <a:cubicBezTo>
                      <a:pt x="1087" y="820"/>
                      <a:pt x="1089" y="823"/>
                      <a:pt x="1092" y="825"/>
                    </a:cubicBezTo>
                    <a:cubicBezTo>
                      <a:pt x="1113" y="838"/>
                      <a:pt x="1113" y="838"/>
                      <a:pt x="1113" y="838"/>
                    </a:cubicBezTo>
                    <a:cubicBezTo>
                      <a:pt x="1114" y="839"/>
                      <a:pt x="1116" y="839"/>
                      <a:pt x="1118" y="839"/>
                    </a:cubicBezTo>
                    <a:cubicBezTo>
                      <a:pt x="1118" y="839"/>
                      <a:pt x="1119" y="839"/>
                      <a:pt x="1119" y="839"/>
                    </a:cubicBezTo>
                    <a:cubicBezTo>
                      <a:pt x="1120" y="839"/>
                      <a:pt x="1121" y="839"/>
                      <a:pt x="1122" y="838"/>
                    </a:cubicBezTo>
                    <a:cubicBezTo>
                      <a:pt x="1125" y="837"/>
                      <a:pt x="1127" y="834"/>
                      <a:pt x="1127" y="831"/>
                    </a:cubicBezTo>
                    <a:cubicBezTo>
                      <a:pt x="1131" y="831"/>
                      <a:pt x="1131" y="831"/>
                      <a:pt x="1131" y="831"/>
                    </a:cubicBezTo>
                    <a:cubicBezTo>
                      <a:pt x="1142" y="833"/>
                      <a:pt x="1142" y="833"/>
                      <a:pt x="1142" y="833"/>
                    </a:cubicBezTo>
                    <a:cubicBezTo>
                      <a:pt x="1143" y="837"/>
                      <a:pt x="1146" y="839"/>
                      <a:pt x="1149" y="839"/>
                    </a:cubicBezTo>
                    <a:cubicBezTo>
                      <a:pt x="1159" y="840"/>
                      <a:pt x="1159" y="840"/>
                      <a:pt x="1159" y="840"/>
                    </a:cubicBezTo>
                    <a:cubicBezTo>
                      <a:pt x="1158" y="844"/>
                      <a:pt x="1158" y="844"/>
                      <a:pt x="1158" y="844"/>
                    </a:cubicBezTo>
                    <a:cubicBezTo>
                      <a:pt x="1157" y="846"/>
                      <a:pt x="1158" y="849"/>
                      <a:pt x="1159" y="851"/>
                    </a:cubicBezTo>
                    <a:cubicBezTo>
                      <a:pt x="1163" y="859"/>
                      <a:pt x="1163" y="859"/>
                      <a:pt x="1163" y="859"/>
                    </a:cubicBezTo>
                    <a:cubicBezTo>
                      <a:pt x="1164" y="862"/>
                      <a:pt x="1168" y="864"/>
                      <a:pt x="1171" y="864"/>
                    </a:cubicBezTo>
                    <a:cubicBezTo>
                      <a:pt x="1173" y="864"/>
                      <a:pt x="1173" y="864"/>
                      <a:pt x="1173" y="864"/>
                    </a:cubicBezTo>
                    <a:cubicBezTo>
                      <a:pt x="1186" y="864"/>
                      <a:pt x="1186" y="864"/>
                      <a:pt x="1186" y="864"/>
                    </a:cubicBezTo>
                    <a:cubicBezTo>
                      <a:pt x="1188" y="864"/>
                      <a:pt x="1190" y="864"/>
                      <a:pt x="1191" y="863"/>
                    </a:cubicBezTo>
                    <a:cubicBezTo>
                      <a:pt x="1208" y="851"/>
                      <a:pt x="1208" y="851"/>
                      <a:pt x="1208" y="851"/>
                    </a:cubicBezTo>
                    <a:cubicBezTo>
                      <a:pt x="1212" y="849"/>
                      <a:pt x="1212" y="849"/>
                      <a:pt x="1212" y="849"/>
                    </a:cubicBezTo>
                    <a:cubicBezTo>
                      <a:pt x="1215" y="847"/>
                      <a:pt x="1217" y="844"/>
                      <a:pt x="1217" y="840"/>
                    </a:cubicBezTo>
                    <a:cubicBezTo>
                      <a:pt x="1217" y="832"/>
                      <a:pt x="1217" y="832"/>
                      <a:pt x="1217" y="832"/>
                    </a:cubicBezTo>
                    <a:cubicBezTo>
                      <a:pt x="1217" y="828"/>
                      <a:pt x="1214" y="824"/>
                      <a:pt x="1210" y="823"/>
                    </a:cubicBezTo>
                    <a:cubicBezTo>
                      <a:pt x="1204" y="822"/>
                      <a:pt x="1204" y="822"/>
                      <a:pt x="1204" y="822"/>
                    </a:cubicBezTo>
                    <a:cubicBezTo>
                      <a:pt x="1195" y="811"/>
                      <a:pt x="1195" y="811"/>
                      <a:pt x="1195" y="811"/>
                    </a:cubicBezTo>
                    <a:cubicBezTo>
                      <a:pt x="1189" y="770"/>
                      <a:pt x="1189" y="770"/>
                      <a:pt x="1189" y="770"/>
                    </a:cubicBezTo>
                    <a:cubicBezTo>
                      <a:pt x="1189" y="762"/>
                      <a:pt x="1189" y="762"/>
                      <a:pt x="1189" y="762"/>
                    </a:cubicBezTo>
                    <a:cubicBezTo>
                      <a:pt x="1189" y="761"/>
                      <a:pt x="1189" y="760"/>
                      <a:pt x="1188" y="759"/>
                    </a:cubicBezTo>
                    <a:cubicBezTo>
                      <a:pt x="1180" y="738"/>
                      <a:pt x="1180" y="738"/>
                      <a:pt x="1180" y="738"/>
                    </a:cubicBezTo>
                    <a:cubicBezTo>
                      <a:pt x="1180" y="737"/>
                      <a:pt x="1180" y="737"/>
                      <a:pt x="1180" y="737"/>
                    </a:cubicBezTo>
                    <a:cubicBezTo>
                      <a:pt x="1177" y="732"/>
                      <a:pt x="1177" y="732"/>
                      <a:pt x="1177" y="732"/>
                    </a:cubicBezTo>
                    <a:cubicBezTo>
                      <a:pt x="1180" y="726"/>
                      <a:pt x="1180" y="726"/>
                      <a:pt x="1180" y="726"/>
                    </a:cubicBezTo>
                    <a:cubicBezTo>
                      <a:pt x="1180" y="725"/>
                      <a:pt x="1180" y="724"/>
                      <a:pt x="1180" y="722"/>
                    </a:cubicBezTo>
                    <a:cubicBezTo>
                      <a:pt x="1180" y="716"/>
                      <a:pt x="1180" y="716"/>
                      <a:pt x="1180" y="716"/>
                    </a:cubicBezTo>
                    <a:cubicBezTo>
                      <a:pt x="1180" y="711"/>
                      <a:pt x="1176" y="707"/>
                      <a:pt x="1171" y="707"/>
                    </a:cubicBezTo>
                    <a:cubicBezTo>
                      <a:pt x="1171" y="707"/>
                      <a:pt x="1171" y="707"/>
                      <a:pt x="1171" y="707"/>
                    </a:cubicBezTo>
                    <a:cubicBezTo>
                      <a:pt x="1170" y="706"/>
                      <a:pt x="1170" y="706"/>
                      <a:pt x="1170" y="706"/>
                    </a:cubicBezTo>
                    <a:cubicBezTo>
                      <a:pt x="1172" y="705"/>
                      <a:pt x="1172" y="705"/>
                      <a:pt x="1172" y="705"/>
                    </a:cubicBezTo>
                    <a:cubicBezTo>
                      <a:pt x="1175" y="703"/>
                      <a:pt x="1177" y="699"/>
                      <a:pt x="1176" y="696"/>
                    </a:cubicBezTo>
                    <a:cubicBezTo>
                      <a:pt x="1174" y="677"/>
                      <a:pt x="1174" y="677"/>
                      <a:pt x="1174" y="677"/>
                    </a:cubicBezTo>
                    <a:cubicBezTo>
                      <a:pt x="1174" y="676"/>
                      <a:pt x="1174" y="675"/>
                      <a:pt x="1173" y="674"/>
                    </a:cubicBezTo>
                    <a:cubicBezTo>
                      <a:pt x="1170" y="668"/>
                      <a:pt x="1170" y="668"/>
                      <a:pt x="1170" y="668"/>
                    </a:cubicBezTo>
                    <a:cubicBezTo>
                      <a:pt x="1170" y="663"/>
                      <a:pt x="1170" y="663"/>
                      <a:pt x="1170" y="663"/>
                    </a:cubicBezTo>
                    <a:cubicBezTo>
                      <a:pt x="1170" y="663"/>
                      <a:pt x="1170" y="663"/>
                      <a:pt x="1170" y="663"/>
                    </a:cubicBezTo>
                    <a:cubicBezTo>
                      <a:pt x="1172" y="664"/>
                      <a:pt x="1172" y="664"/>
                      <a:pt x="1172" y="664"/>
                    </a:cubicBezTo>
                    <a:cubicBezTo>
                      <a:pt x="1175" y="664"/>
                      <a:pt x="1175" y="664"/>
                      <a:pt x="1175" y="664"/>
                    </a:cubicBezTo>
                    <a:cubicBezTo>
                      <a:pt x="1177" y="666"/>
                      <a:pt x="1177" y="666"/>
                      <a:pt x="1177" y="666"/>
                    </a:cubicBezTo>
                    <a:cubicBezTo>
                      <a:pt x="1177" y="671"/>
                      <a:pt x="1177" y="671"/>
                      <a:pt x="1177" y="671"/>
                    </a:cubicBezTo>
                    <a:cubicBezTo>
                      <a:pt x="1177" y="673"/>
                      <a:pt x="1178" y="676"/>
                      <a:pt x="1179" y="677"/>
                    </a:cubicBezTo>
                    <a:cubicBezTo>
                      <a:pt x="1183" y="682"/>
                      <a:pt x="1183" y="682"/>
                      <a:pt x="1183" y="682"/>
                    </a:cubicBezTo>
                    <a:cubicBezTo>
                      <a:pt x="1184" y="683"/>
                      <a:pt x="1186" y="683"/>
                      <a:pt x="1187" y="684"/>
                    </a:cubicBezTo>
                    <a:cubicBezTo>
                      <a:pt x="1188" y="684"/>
                      <a:pt x="1189" y="684"/>
                      <a:pt x="1190" y="684"/>
                    </a:cubicBezTo>
                    <a:cubicBezTo>
                      <a:pt x="1193" y="684"/>
                      <a:pt x="1195" y="683"/>
                      <a:pt x="1197" y="682"/>
                    </a:cubicBezTo>
                    <a:cubicBezTo>
                      <a:pt x="1201" y="677"/>
                      <a:pt x="1201" y="677"/>
                      <a:pt x="1201" y="677"/>
                    </a:cubicBezTo>
                    <a:cubicBezTo>
                      <a:pt x="1201" y="677"/>
                      <a:pt x="1202" y="676"/>
                      <a:pt x="1202" y="676"/>
                    </a:cubicBezTo>
                    <a:cubicBezTo>
                      <a:pt x="1206" y="669"/>
                      <a:pt x="1206" y="669"/>
                      <a:pt x="1206" y="669"/>
                    </a:cubicBezTo>
                    <a:cubicBezTo>
                      <a:pt x="1207" y="669"/>
                      <a:pt x="1207" y="669"/>
                      <a:pt x="1208" y="669"/>
                    </a:cubicBezTo>
                    <a:cubicBezTo>
                      <a:pt x="1209" y="670"/>
                      <a:pt x="1209" y="670"/>
                      <a:pt x="1210" y="670"/>
                    </a:cubicBezTo>
                    <a:cubicBezTo>
                      <a:pt x="1210" y="670"/>
                      <a:pt x="1211" y="670"/>
                      <a:pt x="1211" y="670"/>
                    </a:cubicBezTo>
                    <a:cubicBezTo>
                      <a:pt x="1211" y="670"/>
                      <a:pt x="1211" y="670"/>
                      <a:pt x="1212" y="670"/>
                    </a:cubicBezTo>
                    <a:cubicBezTo>
                      <a:pt x="1228" y="667"/>
                      <a:pt x="1228" y="667"/>
                      <a:pt x="1228" y="667"/>
                    </a:cubicBezTo>
                    <a:cubicBezTo>
                      <a:pt x="1228" y="667"/>
                      <a:pt x="1228" y="667"/>
                      <a:pt x="1228" y="667"/>
                    </a:cubicBezTo>
                    <a:cubicBezTo>
                      <a:pt x="1230" y="668"/>
                      <a:pt x="1232" y="669"/>
                      <a:pt x="1234" y="670"/>
                    </a:cubicBezTo>
                    <a:cubicBezTo>
                      <a:pt x="1234" y="670"/>
                      <a:pt x="1235" y="670"/>
                      <a:pt x="1235" y="670"/>
                    </a:cubicBezTo>
                    <a:cubicBezTo>
                      <a:pt x="1235" y="670"/>
                      <a:pt x="1236" y="670"/>
                      <a:pt x="1236" y="670"/>
                    </a:cubicBezTo>
                    <a:cubicBezTo>
                      <a:pt x="1238" y="669"/>
                      <a:pt x="1240" y="668"/>
                      <a:pt x="1242" y="667"/>
                    </a:cubicBezTo>
                    <a:cubicBezTo>
                      <a:pt x="1247" y="662"/>
                      <a:pt x="1247" y="662"/>
                      <a:pt x="1247" y="662"/>
                    </a:cubicBezTo>
                    <a:cubicBezTo>
                      <a:pt x="1250" y="659"/>
                      <a:pt x="1250" y="659"/>
                      <a:pt x="1250" y="659"/>
                    </a:cubicBezTo>
                    <a:cubicBezTo>
                      <a:pt x="1251" y="658"/>
                      <a:pt x="1251" y="657"/>
                      <a:pt x="1252" y="656"/>
                    </a:cubicBezTo>
                    <a:cubicBezTo>
                      <a:pt x="1254" y="652"/>
                      <a:pt x="1254" y="652"/>
                      <a:pt x="1254" y="652"/>
                    </a:cubicBezTo>
                    <a:cubicBezTo>
                      <a:pt x="1258" y="649"/>
                      <a:pt x="1258" y="649"/>
                      <a:pt x="1258" y="649"/>
                    </a:cubicBezTo>
                    <a:cubicBezTo>
                      <a:pt x="1258" y="649"/>
                      <a:pt x="1259" y="649"/>
                      <a:pt x="1259" y="648"/>
                    </a:cubicBezTo>
                    <a:cubicBezTo>
                      <a:pt x="1262" y="645"/>
                      <a:pt x="1262" y="645"/>
                      <a:pt x="1262" y="645"/>
                    </a:cubicBezTo>
                    <a:cubicBezTo>
                      <a:pt x="1264" y="644"/>
                      <a:pt x="1264" y="644"/>
                      <a:pt x="1264" y="644"/>
                    </a:cubicBezTo>
                    <a:cubicBezTo>
                      <a:pt x="1264" y="643"/>
                      <a:pt x="1264" y="643"/>
                      <a:pt x="1265" y="642"/>
                    </a:cubicBezTo>
                    <a:cubicBezTo>
                      <a:pt x="1269" y="636"/>
                      <a:pt x="1269" y="636"/>
                      <a:pt x="1269" y="636"/>
                    </a:cubicBezTo>
                    <a:cubicBezTo>
                      <a:pt x="1270" y="635"/>
                      <a:pt x="1270" y="635"/>
                      <a:pt x="1270" y="635"/>
                    </a:cubicBezTo>
                    <a:cubicBezTo>
                      <a:pt x="1272" y="631"/>
                      <a:pt x="1272" y="631"/>
                      <a:pt x="1272" y="631"/>
                    </a:cubicBezTo>
                    <a:cubicBezTo>
                      <a:pt x="1272" y="630"/>
                      <a:pt x="1273" y="628"/>
                      <a:pt x="1273" y="627"/>
                    </a:cubicBezTo>
                    <a:cubicBezTo>
                      <a:pt x="1273" y="621"/>
                      <a:pt x="1273" y="621"/>
                      <a:pt x="1273" y="621"/>
                    </a:cubicBezTo>
                    <a:cubicBezTo>
                      <a:pt x="1299" y="598"/>
                      <a:pt x="1299" y="598"/>
                      <a:pt x="1299" y="598"/>
                    </a:cubicBezTo>
                    <a:cubicBezTo>
                      <a:pt x="1300" y="598"/>
                      <a:pt x="1300" y="597"/>
                      <a:pt x="1301" y="596"/>
                    </a:cubicBezTo>
                    <a:cubicBezTo>
                      <a:pt x="1314" y="570"/>
                      <a:pt x="1314" y="570"/>
                      <a:pt x="1314" y="570"/>
                    </a:cubicBezTo>
                    <a:cubicBezTo>
                      <a:pt x="1320" y="561"/>
                      <a:pt x="1320" y="561"/>
                      <a:pt x="1320" y="561"/>
                    </a:cubicBezTo>
                    <a:cubicBezTo>
                      <a:pt x="1320" y="561"/>
                      <a:pt x="1321" y="561"/>
                      <a:pt x="1321" y="561"/>
                    </a:cubicBezTo>
                    <a:cubicBezTo>
                      <a:pt x="1325" y="559"/>
                      <a:pt x="1325" y="559"/>
                      <a:pt x="1325" y="559"/>
                    </a:cubicBezTo>
                    <a:cubicBezTo>
                      <a:pt x="1326" y="558"/>
                      <a:pt x="1327" y="558"/>
                      <a:pt x="1328" y="557"/>
                    </a:cubicBezTo>
                    <a:cubicBezTo>
                      <a:pt x="1330" y="554"/>
                      <a:pt x="1331" y="551"/>
                      <a:pt x="1330" y="548"/>
                    </a:cubicBezTo>
                    <a:cubicBezTo>
                      <a:pt x="1327" y="539"/>
                      <a:pt x="1327" y="539"/>
                      <a:pt x="1327" y="539"/>
                    </a:cubicBezTo>
                    <a:cubicBezTo>
                      <a:pt x="1327" y="539"/>
                      <a:pt x="1327" y="539"/>
                      <a:pt x="1327" y="539"/>
                    </a:cubicBezTo>
                    <a:cubicBezTo>
                      <a:pt x="1337" y="530"/>
                      <a:pt x="1337" y="530"/>
                      <a:pt x="1337" y="530"/>
                    </a:cubicBezTo>
                    <a:cubicBezTo>
                      <a:pt x="1339" y="528"/>
                      <a:pt x="1341" y="526"/>
                      <a:pt x="1341" y="523"/>
                    </a:cubicBezTo>
                    <a:cubicBezTo>
                      <a:pt x="1341" y="493"/>
                      <a:pt x="1341" y="493"/>
                      <a:pt x="1341" y="493"/>
                    </a:cubicBezTo>
                    <a:cubicBezTo>
                      <a:pt x="1344" y="492"/>
                      <a:pt x="1344" y="492"/>
                      <a:pt x="1344" y="492"/>
                    </a:cubicBezTo>
                    <a:cubicBezTo>
                      <a:pt x="1345" y="491"/>
                      <a:pt x="1346" y="491"/>
                      <a:pt x="1346" y="490"/>
                    </a:cubicBezTo>
                    <a:cubicBezTo>
                      <a:pt x="1353" y="484"/>
                      <a:pt x="1353" y="484"/>
                      <a:pt x="1353" y="484"/>
                    </a:cubicBezTo>
                    <a:cubicBezTo>
                      <a:pt x="1354" y="482"/>
                      <a:pt x="1355" y="480"/>
                      <a:pt x="1355" y="477"/>
                    </a:cubicBezTo>
                    <a:cubicBezTo>
                      <a:pt x="1355" y="472"/>
                      <a:pt x="1355" y="472"/>
                      <a:pt x="1355" y="472"/>
                    </a:cubicBezTo>
                    <a:cubicBezTo>
                      <a:pt x="1360" y="474"/>
                      <a:pt x="1360" y="474"/>
                      <a:pt x="1360" y="474"/>
                    </a:cubicBezTo>
                    <a:cubicBezTo>
                      <a:pt x="1361" y="475"/>
                      <a:pt x="1363" y="475"/>
                      <a:pt x="1364" y="475"/>
                    </a:cubicBezTo>
                    <a:cubicBezTo>
                      <a:pt x="1365" y="475"/>
                      <a:pt x="1367" y="475"/>
                      <a:pt x="1368" y="474"/>
                    </a:cubicBezTo>
                    <a:cubicBezTo>
                      <a:pt x="1368" y="474"/>
                      <a:pt x="1369" y="474"/>
                      <a:pt x="1369" y="473"/>
                    </a:cubicBezTo>
                    <a:cubicBezTo>
                      <a:pt x="1371" y="472"/>
                      <a:pt x="1371" y="472"/>
                      <a:pt x="1371" y="472"/>
                    </a:cubicBezTo>
                    <a:cubicBezTo>
                      <a:pt x="1374" y="470"/>
                      <a:pt x="1374" y="470"/>
                      <a:pt x="1374" y="470"/>
                    </a:cubicBezTo>
                    <a:cubicBezTo>
                      <a:pt x="1386" y="466"/>
                      <a:pt x="1386" y="466"/>
                      <a:pt x="1386" y="466"/>
                    </a:cubicBezTo>
                    <a:cubicBezTo>
                      <a:pt x="1390" y="465"/>
                      <a:pt x="1392" y="461"/>
                      <a:pt x="1392" y="457"/>
                    </a:cubicBezTo>
                    <a:cubicBezTo>
                      <a:pt x="1392" y="457"/>
                      <a:pt x="1392" y="456"/>
                      <a:pt x="1392" y="455"/>
                    </a:cubicBezTo>
                    <a:cubicBezTo>
                      <a:pt x="1392" y="455"/>
                      <a:pt x="1392" y="455"/>
                      <a:pt x="1392" y="455"/>
                    </a:cubicBezTo>
                    <a:cubicBezTo>
                      <a:pt x="1388" y="434"/>
                      <a:pt x="1388" y="434"/>
                      <a:pt x="1388" y="434"/>
                    </a:cubicBezTo>
                    <a:cubicBezTo>
                      <a:pt x="1387" y="434"/>
                      <a:pt x="1387" y="433"/>
                      <a:pt x="1387" y="432"/>
                    </a:cubicBezTo>
                    <a:cubicBezTo>
                      <a:pt x="1386" y="431"/>
                      <a:pt x="1386" y="430"/>
                      <a:pt x="1385" y="430"/>
                    </a:cubicBezTo>
                    <a:cubicBezTo>
                      <a:pt x="1385" y="430"/>
                      <a:pt x="1385" y="430"/>
                      <a:pt x="1385" y="430"/>
                    </a:cubicBezTo>
                    <a:cubicBezTo>
                      <a:pt x="1379" y="424"/>
                      <a:pt x="1379" y="424"/>
                      <a:pt x="1379" y="424"/>
                    </a:cubicBezTo>
                    <a:cubicBezTo>
                      <a:pt x="1379" y="424"/>
                      <a:pt x="1379" y="424"/>
                      <a:pt x="1379" y="424"/>
                    </a:cubicBezTo>
                    <a:cubicBezTo>
                      <a:pt x="1379" y="417"/>
                      <a:pt x="1379" y="417"/>
                      <a:pt x="1379" y="417"/>
                    </a:cubicBezTo>
                    <a:cubicBezTo>
                      <a:pt x="1379" y="417"/>
                      <a:pt x="1379" y="417"/>
                      <a:pt x="1379" y="417"/>
                    </a:cubicBezTo>
                    <a:cubicBezTo>
                      <a:pt x="1379" y="416"/>
                      <a:pt x="1379" y="414"/>
                      <a:pt x="1378" y="413"/>
                    </a:cubicBezTo>
                    <a:cubicBezTo>
                      <a:pt x="1372" y="402"/>
                      <a:pt x="1372" y="402"/>
                      <a:pt x="1372" y="402"/>
                    </a:cubicBezTo>
                    <a:cubicBezTo>
                      <a:pt x="1372" y="402"/>
                      <a:pt x="1372" y="402"/>
                      <a:pt x="1371" y="402"/>
                    </a:cubicBezTo>
                    <a:cubicBezTo>
                      <a:pt x="1371" y="402"/>
                      <a:pt x="1372" y="402"/>
                      <a:pt x="1372" y="402"/>
                    </a:cubicBezTo>
                    <a:cubicBezTo>
                      <a:pt x="1373" y="400"/>
                      <a:pt x="1373" y="398"/>
                      <a:pt x="1373" y="397"/>
                    </a:cubicBezTo>
                    <a:cubicBezTo>
                      <a:pt x="1373" y="374"/>
                      <a:pt x="1373" y="374"/>
                      <a:pt x="1373" y="374"/>
                    </a:cubicBezTo>
                    <a:cubicBezTo>
                      <a:pt x="1373" y="374"/>
                      <a:pt x="1373" y="374"/>
                      <a:pt x="1373" y="374"/>
                    </a:cubicBezTo>
                    <a:cubicBezTo>
                      <a:pt x="1373" y="368"/>
                      <a:pt x="1369" y="364"/>
                      <a:pt x="1364" y="364"/>
                    </a:cubicBezTo>
                    <a:cubicBezTo>
                      <a:pt x="1361" y="364"/>
                      <a:pt x="1361" y="364"/>
                      <a:pt x="1361" y="364"/>
                    </a:cubicBezTo>
                    <a:cubicBezTo>
                      <a:pt x="1361" y="364"/>
                      <a:pt x="1361" y="364"/>
                      <a:pt x="1361" y="364"/>
                    </a:cubicBezTo>
                    <a:cubicBezTo>
                      <a:pt x="1360" y="361"/>
                      <a:pt x="1360" y="361"/>
                      <a:pt x="1360" y="361"/>
                    </a:cubicBezTo>
                    <a:cubicBezTo>
                      <a:pt x="1360" y="361"/>
                      <a:pt x="1360" y="361"/>
                      <a:pt x="1360" y="361"/>
                    </a:cubicBezTo>
                    <a:cubicBezTo>
                      <a:pt x="1361" y="361"/>
                      <a:pt x="1361" y="361"/>
                      <a:pt x="1361" y="361"/>
                    </a:cubicBezTo>
                    <a:cubicBezTo>
                      <a:pt x="1366" y="361"/>
                      <a:pt x="1366" y="361"/>
                      <a:pt x="1366" y="361"/>
                    </a:cubicBezTo>
                    <a:cubicBezTo>
                      <a:pt x="1368" y="362"/>
                      <a:pt x="1368" y="362"/>
                      <a:pt x="1368" y="362"/>
                    </a:cubicBezTo>
                    <a:cubicBezTo>
                      <a:pt x="1370" y="364"/>
                      <a:pt x="1372" y="365"/>
                      <a:pt x="1374" y="365"/>
                    </a:cubicBezTo>
                    <a:cubicBezTo>
                      <a:pt x="1376" y="365"/>
                      <a:pt x="1378" y="364"/>
                      <a:pt x="1380" y="363"/>
                    </a:cubicBezTo>
                    <a:cubicBezTo>
                      <a:pt x="1399" y="348"/>
                      <a:pt x="1399" y="348"/>
                      <a:pt x="1399" y="348"/>
                    </a:cubicBezTo>
                    <a:cubicBezTo>
                      <a:pt x="1401" y="347"/>
                      <a:pt x="1402" y="344"/>
                      <a:pt x="1402" y="341"/>
                    </a:cubicBezTo>
                    <a:cubicBezTo>
                      <a:pt x="1402" y="337"/>
                      <a:pt x="1402" y="337"/>
                      <a:pt x="1402" y="337"/>
                    </a:cubicBezTo>
                    <a:cubicBezTo>
                      <a:pt x="1402" y="335"/>
                      <a:pt x="1402" y="334"/>
                      <a:pt x="1401" y="333"/>
                    </a:cubicBezTo>
                    <a:cubicBezTo>
                      <a:pt x="1399" y="327"/>
                      <a:pt x="1399" y="327"/>
                      <a:pt x="1399" y="327"/>
                    </a:cubicBezTo>
                    <a:cubicBezTo>
                      <a:pt x="1402" y="309"/>
                      <a:pt x="1402" y="309"/>
                      <a:pt x="1402" y="309"/>
                    </a:cubicBezTo>
                    <a:cubicBezTo>
                      <a:pt x="1403" y="308"/>
                      <a:pt x="1404" y="307"/>
                      <a:pt x="1405" y="305"/>
                    </a:cubicBezTo>
                    <a:cubicBezTo>
                      <a:pt x="1405" y="305"/>
                      <a:pt x="1405" y="305"/>
                      <a:pt x="1405" y="305"/>
                    </a:cubicBezTo>
                    <a:cubicBezTo>
                      <a:pt x="1407" y="301"/>
                      <a:pt x="1407" y="301"/>
                      <a:pt x="1407" y="301"/>
                    </a:cubicBezTo>
                    <a:cubicBezTo>
                      <a:pt x="1407" y="301"/>
                      <a:pt x="1407" y="301"/>
                      <a:pt x="1407" y="301"/>
                    </a:cubicBezTo>
                    <a:cubicBezTo>
                      <a:pt x="1409" y="296"/>
                      <a:pt x="1409" y="296"/>
                      <a:pt x="1409" y="296"/>
                    </a:cubicBezTo>
                    <a:cubicBezTo>
                      <a:pt x="1409" y="296"/>
                      <a:pt x="1409" y="296"/>
                      <a:pt x="1409" y="296"/>
                    </a:cubicBezTo>
                    <a:cubicBezTo>
                      <a:pt x="1411" y="295"/>
                      <a:pt x="1412" y="294"/>
                      <a:pt x="1413" y="293"/>
                    </a:cubicBezTo>
                    <a:cubicBezTo>
                      <a:pt x="1415" y="292"/>
                      <a:pt x="1416" y="289"/>
                      <a:pt x="1416" y="287"/>
                    </a:cubicBezTo>
                    <a:cubicBezTo>
                      <a:pt x="1416" y="274"/>
                      <a:pt x="1416" y="274"/>
                      <a:pt x="1416" y="274"/>
                    </a:cubicBezTo>
                    <a:cubicBezTo>
                      <a:pt x="1416" y="269"/>
                      <a:pt x="1412" y="265"/>
                      <a:pt x="1408" y="265"/>
                    </a:cubicBezTo>
                    <a:cubicBezTo>
                      <a:pt x="1406" y="263"/>
                      <a:pt x="1406" y="263"/>
                      <a:pt x="1406" y="263"/>
                    </a:cubicBezTo>
                    <a:cubicBezTo>
                      <a:pt x="1406" y="262"/>
                      <a:pt x="1406" y="262"/>
                      <a:pt x="1406" y="262"/>
                    </a:cubicBezTo>
                    <a:cubicBezTo>
                      <a:pt x="1406" y="262"/>
                      <a:pt x="1406" y="262"/>
                      <a:pt x="1406" y="262"/>
                    </a:cubicBezTo>
                    <a:cubicBezTo>
                      <a:pt x="1406" y="247"/>
                      <a:pt x="1406" y="247"/>
                      <a:pt x="1406" y="247"/>
                    </a:cubicBezTo>
                    <a:cubicBezTo>
                      <a:pt x="1406" y="247"/>
                      <a:pt x="1406" y="247"/>
                      <a:pt x="1407" y="247"/>
                    </a:cubicBezTo>
                    <a:cubicBezTo>
                      <a:pt x="1421" y="247"/>
                      <a:pt x="1421" y="247"/>
                      <a:pt x="1421" y="247"/>
                    </a:cubicBezTo>
                    <a:cubicBezTo>
                      <a:pt x="1425" y="247"/>
                      <a:pt x="1429" y="244"/>
                      <a:pt x="1430" y="241"/>
                    </a:cubicBezTo>
                    <a:cubicBezTo>
                      <a:pt x="1434" y="231"/>
                      <a:pt x="1434" y="231"/>
                      <a:pt x="1434" y="231"/>
                    </a:cubicBezTo>
                    <a:cubicBezTo>
                      <a:pt x="1436" y="226"/>
                      <a:pt x="1436" y="226"/>
                      <a:pt x="1436" y="226"/>
                    </a:cubicBezTo>
                    <a:cubicBezTo>
                      <a:pt x="1436" y="226"/>
                      <a:pt x="1436" y="226"/>
                      <a:pt x="1436" y="226"/>
                    </a:cubicBezTo>
                    <a:cubicBezTo>
                      <a:pt x="1443" y="228"/>
                      <a:pt x="1443" y="228"/>
                      <a:pt x="1443" y="228"/>
                    </a:cubicBezTo>
                    <a:cubicBezTo>
                      <a:pt x="1444" y="228"/>
                      <a:pt x="1445" y="228"/>
                      <a:pt x="1445" y="228"/>
                    </a:cubicBezTo>
                    <a:cubicBezTo>
                      <a:pt x="1446" y="228"/>
                      <a:pt x="1446" y="228"/>
                      <a:pt x="1446" y="228"/>
                    </a:cubicBezTo>
                    <a:cubicBezTo>
                      <a:pt x="1448" y="228"/>
                      <a:pt x="1450" y="227"/>
                      <a:pt x="1451" y="226"/>
                    </a:cubicBezTo>
                    <a:cubicBezTo>
                      <a:pt x="1453" y="224"/>
                      <a:pt x="1455" y="221"/>
                      <a:pt x="1455" y="219"/>
                    </a:cubicBezTo>
                    <a:cubicBezTo>
                      <a:pt x="1455" y="210"/>
                      <a:pt x="1455" y="210"/>
                      <a:pt x="1455" y="210"/>
                    </a:cubicBezTo>
                    <a:cubicBezTo>
                      <a:pt x="1461" y="192"/>
                      <a:pt x="1461" y="192"/>
                      <a:pt x="1461" y="192"/>
                    </a:cubicBezTo>
                    <a:cubicBezTo>
                      <a:pt x="1461" y="191"/>
                      <a:pt x="1461" y="190"/>
                      <a:pt x="1461" y="189"/>
                    </a:cubicBezTo>
                    <a:cubicBezTo>
                      <a:pt x="1461" y="179"/>
                      <a:pt x="1461" y="179"/>
                      <a:pt x="1461" y="179"/>
                    </a:cubicBezTo>
                    <a:cubicBezTo>
                      <a:pt x="1461" y="176"/>
                      <a:pt x="1460" y="173"/>
                      <a:pt x="1457" y="171"/>
                    </a:cubicBezTo>
                    <a:cubicBezTo>
                      <a:pt x="1451" y="167"/>
                      <a:pt x="1451" y="167"/>
                      <a:pt x="1451" y="167"/>
                    </a:cubicBezTo>
                    <a:cubicBezTo>
                      <a:pt x="1450" y="166"/>
                      <a:pt x="1448" y="166"/>
                      <a:pt x="1447" y="165"/>
                    </a:cubicBezTo>
                    <a:cubicBezTo>
                      <a:pt x="1435" y="163"/>
                      <a:pt x="1435" y="163"/>
                      <a:pt x="1435" y="163"/>
                    </a:cubicBezTo>
                    <a:cubicBezTo>
                      <a:pt x="1368" y="149"/>
                      <a:pt x="1368" y="149"/>
                      <a:pt x="1368" y="149"/>
                    </a:cubicBezTo>
                    <a:cubicBezTo>
                      <a:pt x="1360" y="142"/>
                      <a:pt x="1360" y="142"/>
                      <a:pt x="1360" y="142"/>
                    </a:cubicBezTo>
                    <a:cubicBezTo>
                      <a:pt x="1359" y="141"/>
                      <a:pt x="1358" y="140"/>
                      <a:pt x="1357" y="140"/>
                    </a:cubicBezTo>
                    <a:cubicBezTo>
                      <a:pt x="1326" y="126"/>
                      <a:pt x="1326" y="126"/>
                      <a:pt x="1326" y="126"/>
                    </a:cubicBezTo>
                    <a:cubicBezTo>
                      <a:pt x="1321" y="123"/>
                      <a:pt x="1321" y="123"/>
                      <a:pt x="1321" y="123"/>
                    </a:cubicBezTo>
                    <a:cubicBezTo>
                      <a:pt x="1319" y="123"/>
                      <a:pt x="1318" y="122"/>
                      <a:pt x="1317" y="122"/>
                    </a:cubicBezTo>
                    <a:cubicBezTo>
                      <a:pt x="1316" y="122"/>
                      <a:pt x="1314" y="123"/>
                      <a:pt x="1313" y="123"/>
                    </a:cubicBezTo>
                    <a:cubicBezTo>
                      <a:pt x="1311" y="124"/>
                      <a:pt x="1309" y="126"/>
                      <a:pt x="1308" y="128"/>
                    </a:cubicBezTo>
                    <a:cubicBezTo>
                      <a:pt x="1307" y="131"/>
                      <a:pt x="1307" y="131"/>
                      <a:pt x="1307" y="131"/>
                    </a:cubicBezTo>
                    <a:cubicBezTo>
                      <a:pt x="1302" y="143"/>
                      <a:pt x="1302" y="143"/>
                      <a:pt x="1302" y="143"/>
                    </a:cubicBezTo>
                    <a:cubicBezTo>
                      <a:pt x="1301" y="144"/>
                      <a:pt x="1301" y="145"/>
                      <a:pt x="1301" y="146"/>
                    </a:cubicBezTo>
                    <a:cubicBezTo>
                      <a:pt x="1301" y="153"/>
                      <a:pt x="1301" y="153"/>
                      <a:pt x="1301" y="153"/>
                    </a:cubicBezTo>
                    <a:cubicBezTo>
                      <a:pt x="1301" y="154"/>
                      <a:pt x="1301" y="154"/>
                      <a:pt x="1301" y="154"/>
                    </a:cubicBezTo>
                    <a:cubicBezTo>
                      <a:pt x="1297" y="155"/>
                      <a:pt x="1297" y="155"/>
                      <a:pt x="1297" y="155"/>
                    </a:cubicBezTo>
                    <a:cubicBezTo>
                      <a:pt x="1296" y="156"/>
                      <a:pt x="1295" y="156"/>
                      <a:pt x="1295" y="157"/>
                    </a:cubicBezTo>
                    <a:cubicBezTo>
                      <a:pt x="1293" y="158"/>
                      <a:pt x="1292" y="159"/>
                      <a:pt x="1291" y="161"/>
                    </a:cubicBezTo>
                    <a:cubicBezTo>
                      <a:pt x="1290" y="163"/>
                      <a:pt x="1290" y="165"/>
                      <a:pt x="1291" y="167"/>
                    </a:cubicBezTo>
                    <a:cubicBezTo>
                      <a:pt x="1288" y="171"/>
                      <a:pt x="1288" y="171"/>
                      <a:pt x="1288" y="171"/>
                    </a:cubicBezTo>
                    <a:cubicBezTo>
                      <a:pt x="1281" y="182"/>
                      <a:pt x="1281" y="182"/>
                      <a:pt x="1281" y="182"/>
                    </a:cubicBezTo>
                    <a:cubicBezTo>
                      <a:pt x="1281" y="182"/>
                      <a:pt x="1281" y="182"/>
                      <a:pt x="1281" y="182"/>
                    </a:cubicBezTo>
                    <a:cubicBezTo>
                      <a:pt x="1265" y="206"/>
                      <a:pt x="1265" y="206"/>
                      <a:pt x="1265" y="206"/>
                    </a:cubicBezTo>
                    <a:cubicBezTo>
                      <a:pt x="1257" y="211"/>
                      <a:pt x="1257" y="211"/>
                      <a:pt x="1257" y="211"/>
                    </a:cubicBezTo>
                    <a:cubicBezTo>
                      <a:pt x="1255" y="213"/>
                      <a:pt x="1255" y="213"/>
                      <a:pt x="1255" y="213"/>
                    </a:cubicBezTo>
                    <a:cubicBezTo>
                      <a:pt x="1253" y="214"/>
                      <a:pt x="1253" y="214"/>
                      <a:pt x="1253" y="214"/>
                    </a:cubicBezTo>
                    <a:cubicBezTo>
                      <a:pt x="1233" y="218"/>
                      <a:pt x="1233" y="218"/>
                      <a:pt x="1233" y="218"/>
                    </a:cubicBezTo>
                    <a:cubicBezTo>
                      <a:pt x="1233" y="218"/>
                      <a:pt x="1232" y="218"/>
                      <a:pt x="1232" y="218"/>
                    </a:cubicBezTo>
                    <a:cubicBezTo>
                      <a:pt x="1227" y="220"/>
                      <a:pt x="1227" y="220"/>
                      <a:pt x="1227" y="220"/>
                    </a:cubicBezTo>
                    <a:cubicBezTo>
                      <a:pt x="1226" y="220"/>
                      <a:pt x="1226" y="219"/>
                      <a:pt x="1226" y="219"/>
                    </a:cubicBezTo>
                    <a:cubicBezTo>
                      <a:pt x="1219" y="215"/>
                      <a:pt x="1219" y="215"/>
                      <a:pt x="1219" y="215"/>
                    </a:cubicBezTo>
                    <a:cubicBezTo>
                      <a:pt x="1218" y="214"/>
                      <a:pt x="1216" y="213"/>
                      <a:pt x="1214" y="213"/>
                    </a:cubicBezTo>
                    <a:cubicBezTo>
                      <a:pt x="1213" y="213"/>
                      <a:pt x="1212" y="214"/>
                      <a:pt x="1212" y="214"/>
                    </a:cubicBezTo>
                    <a:cubicBezTo>
                      <a:pt x="1198" y="218"/>
                      <a:pt x="1198" y="218"/>
                      <a:pt x="1198" y="218"/>
                    </a:cubicBezTo>
                    <a:cubicBezTo>
                      <a:pt x="1175" y="218"/>
                      <a:pt x="1175" y="218"/>
                      <a:pt x="1175" y="218"/>
                    </a:cubicBezTo>
                    <a:cubicBezTo>
                      <a:pt x="1174" y="218"/>
                      <a:pt x="1173" y="218"/>
                      <a:pt x="1172" y="218"/>
                    </a:cubicBezTo>
                    <a:cubicBezTo>
                      <a:pt x="1165" y="221"/>
                      <a:pt x="1165" y="221"/>
                      <a:pt x="1165" y="221"/>
                    </a:cubicBezTo>
                    <a:cubicBezTo>
                      <a:pt x="1155" y="218"/>
                      <a:pt x="1155" y="218"/>
                      <a:pt x="1155" y="218"/>
                    </a:cubicBezTo>
                    <a:cubicBezTo>
                      <a:pt x="1154" y="218"/>
                      <a:pt x="1153" y="218"/>
                      <a:pt x="1152" y="218"/>
                    </a:cubicBezTo>
                    <a:cubicBezTo>
                      <a:pt x="1151" y="218"/>
                      <a:pt x="1151" y="218"/>
                      <a:pt x="1151" y="218"/>
                    </a:cubicBezTo>
                    <a:cubicBezTo>
                      <a:pt x="1150" y="217"/>
                      <a:pt x="1150" y="217"/>
                      <a:pt x="1150" y="217"/>
                    </a:cubicBezTo>
                    <a:cubicBezTo>
                      <a:pt x="1149" y="215"/>
                      <a:pt x="1147" y="214"/>
                      <a:pt x="1144" y="214"/>
                    </a:cubicBezTo>
                    <a:cubicBezTo>
                      <a:pt x="1115" y="209"/>
                      <a:pt x="1115" y="209"/>
                      <a:pt x="1115" y="209"/>
                    </a:cubicBezTo>
                    <a:cubicBezTo>
                      <a:pt x="1114" y="209"/>
                      <a:pt x="1114" y="209"/>
                      <a:pt x="1114" y="209"/>
                    </a:cubicBezTo>
                    <a:cubicBezTo>
                      <a:pt x="1112" y="209"/>
                      <a:pt x="1110" y="210"/>
                      <a:pt x="1108" y="211"/>
                    </a:cubicBezTo>
                    <a:cubicBezTo>
                      <a:pt x="1104" y="214"/>
                      <a:pt x="1104" y="214"/>
                      <a:pt x="1104" y="214"/>
                    </a:cubicBezTo>
                    <a:cubicBezTo>
                      <a:pt x="1104" y="214"/>
                      <a:pt x="1105" y="213"/>
                      <a:pt x="1105" y="213"/>
                    </a:cubicBezTo>
                    <a:cubicBezTo>
                      <a:pt x="1111" y="202"/>
                      <a:pt x="1111" y="202"/>
                      <a:pt x="1111" y="202"/>
                    </a:cubicBezTo>
                    <a:cubicBezTo>
                      <a:pt x="1112" y="200"/>
                      <a:pt x="1113" y="198"/>
                      <a:pt x="1112" y="195"/>
                    </a:cubicBezTo>
                    <a:cubicBezTo>
                      <a:pt x="1106" y="172"/>
                      <a:pt x="1106" y="172"/>
                      <a:pt x="1106" y="172"/>
                    </a:cubicBezTo>
                    <a:cubicBezTo>
                      <a:pt x="1105" y="170"/>
                      <a:pt x="1104" y="169"/>
                      <a:pt x="1103" y="168"/>
                    </a:cubicBezTo>
                    <a:cubicBezTo>
                      <a:pt x="1096" y="161"/>
                      <a:pt x="1096" y="161"/>
                      <a:pt x="1096" y="161"/>
                    </a:cubicBezTo>
                    <a:cubicBezTo>
                      <a:pt x="1094" y="160"/>
                      <a:pt x="1093" y="159"/>
                      <a:pt x="1091" y="159"/>
                    </a:cubicBezTo>
                    <a:cubicBezTo>
                      <a:pt x="1070" y="155"/>
                      <a:pt x="1070" y="155"/>
                      <a:pt x="1070" y="155"/>
                    </a:cubicBezTo>
                    <a:cubicBezTo>
                      <a:pt x="1070" y="155"/>
                      <a:pt x="1069" y="155"/>
                      <a:pt x="1069" y="155"/>
                    </a:cubicBezTo>
                    <a:cubicBezTo>
                      <a:pt x="1068" y="155"/>
                      <a:pt x="1067" y="155"/>
                      <a:pt x="1067" y="155"/>
                    </a:cubicBezTo>
                    <a:cubicBezTo>
                      <a:pt x="1049" y="159"/>
                      <a:pt x="1049" y="159"/>
                      <a:pt x="1049" y="159"/>
                    </a:cubicBezTo>
                    <a:cubicBezTo>
                      <a:pt x="1040" y="159"/>
                      <a:pt x="1040" y="159"/>
                      <a:pt x="1040" y="159"/>
                    </a:cubicBezTo>
                    <a:cubicBezTo>
                      <a:pt x="1038" y="159"/>
                      <a:pt x="1036" y="160"/>
                      <a:pt x="1035" y="161"/>
                    </a:cubicBezTo>
                    <a:cubicBezTo>
                      <a:pt x="1031" y="164"/>
                      <a:pt x="1031" y="164"/>
                      <a:pt x="1031" y="164"/>
                    </a:cubicBezTo>
                    <a:cubicBezTo>
                      <a:pt x="1015" y="156"/>
                      <a:pt x="1015" y="156"/>
                      <a:pt x="1015" y="156"/>
                    </a:cubicBezTo>
                    <a:cubicBezTo>
                      <a:pt x="1014" y="155"/>
                      <a:pt x="1012" y="155"/>
                      <a:pt x="1011" y="155"/>
                    </a:cubicBezTo>
                    <a:cubicBezTo>
                      <a:pt x="1010" y="155"/>
                      <a:pt x="1009" y="155"/>
                      <a:pt x="1008" y="155"/>
                    </a:cubicBezTo>
                    <a:cubicBezTo>
                      <a:pt x="1006" y="156"/>
                      <a:pt x="1004" y="157"/>
                      <a:pt x="1003" y="159"/>
                    </a:cubicBezTo>
                    <a:cubicBezTo>
                      <a:pt x="1003" y="159"/>
                      <a:pt x="1003" y="160"/>
                      <a:pt x="1002" y="160"/>
                    </a:cubicBezTo>
                    <a:cubicBezTo>
                      <a:pt x="998" y="172"/>
                      <a:pt x="998" y="172"/>
                      <a:pt x="998" y="172"/>
                    </a:cubicBezTo>
                    <a:cubicBezTo>
                      <a:pt x="997" y="173"/>
                      <a:pt x="997" y="173"/>
                      <a:pt x="997" y="173"/>
                    </a:cubicBezTo>
                    <a:cubicBezTo>
                      <a:pt x="997" y="174"/>
                      <a:pt x="997" y="174"/>
                      <a:pt x="997" y="174"/>
                    </a:cubicBezTo>
                    <a:cubicBezTo>
                      <a:pt x="971" y="174"/>
                      <a:pt x="971" y="174"/>
                      <a:pt x="971" y="174"/>
                    </a:cubicBezTo>
                    <a:cubicBezTo>
                      <a:pt x="971" y="171"/>
                      <a:pt x="969" y="168"/>
                      <a:pt x="967" y="167"/>
                    </a:cubicBezTo>
                    <a:cubicBezTo>
                      <a:pt x="965" y="166"/>
                      <a:pt x="964" y="165"/>
                      <a:pt x="962" y="165"/>
                    </a:cubicBezTo>
                    <a:cubicBezTo>
                      <a:pt x="960" y="165"/>
                      <a:pt x="959" y="166"/>
                      <a:pt x="958" y="166"/>
                    </a:cubicBezTo>
                    <a:cubicBezTo>
                      <a:pt x="951" y="169"/>
                      <a:pt x="951" y="169"/>
                      <a:pt x="951" y="169"/>
                    </a:cubicBezTo>
                    <a:cubicBezTo>
                      <a:pt x="950" y="169"/>
                      <a:pt x="950" y="169"/>
                      <a:pt x="950" y="169"/>
                    </a:cubicBezTo>
                    <a:cubicBezTo>
                      <a:pt x="937" y="162"/>
                      <a:pt x="937" y="162"/>
                      <a:pt x="937" y="162"/>
                    </a:cubicBezTo>
                    <a:cubicBezTo>
                      <a:pt x="932" y="144"/>
                      <a:pt x="932" y="144"/>
                      <a:pt x="932" y="144"/>
                    </a:cubicBezTo>
                    <a:cubicBezTo>
                      <a:pt x="924" y="57"/>
                      <a:pt x="924" y="57"/>
                      <a:pt x="924" y="57"/>
                    </a:cubicBezTo>
                    <a:cubicBezTo>
                      <a:pt x="924" y="53"/>
                      <a:pt x="920" y="49"/>
                      <a:pt x="915" y="49"/>
                    </a:cubicBezTo>
                    <a:cubicBezTo>
                      <a:pt x="904" y="49"/>
                      <a:pt x="904" y="49"/>
                      <a:pt x="904" y="49"/>
                    </a:cubicBezTo>
                    <a:cubicBezTo>
                      <a:pt x="902" y="49"/>
                      <a:pt x="900" y="50"/>
                      <a:pt x="899" y="51"/>
                    </a:cubicBezTo>
                    <a:cubicBezTo>
                      <a:pt x="896" y="53"/>
                      <a:pt x="896" y="53"/>
                      <a:pt x="896" y="53"/>
                    </a:cubicBezTo>
                    <a:cubicBezTo>
                      <a:pt x="878" y="42"/>
                      <a:pt x="878" y="42"/>
                      <a:pt x="878" y="42"/>
                    </a:cubicBezTo>
                    <a:cubicBezTo>
                      <a:pt x="876" y="40"/>
                      <a:pt x="876" y="40"/>
                      <a:pt x="876" y="40"/>
                    </a:cubicBezTo>
                    <a:cubicBezTo>
                      <a:pt x="874" y="38"/>
                      <a:pt x="872" y="38"/>
                      <a:pt x="870" y="38"/>
                    </a:cubicBezTo>
                    <a:cubicBezTo>
                      <a:pt x="867" y="38"/>
                      <a:pt x="865" y="38"/>
                      <a:pt x="864" y="40"/>
                    </a:cubicBezTo>
                    <a:cubicBezTo>
                      <a:pt x="858" y="45"/>
                      <a:pt x="858" y="45"/>
                      <a:pt x="858" y="45"/>
                    </a:cubicBezTo>
                    <a:cubicBezTo>
                      <a:pt x="857" y="45"/>
                      <a:pt x="857" y="45"/>
                      <a:pt x="857" y="45"/>
                    </a:cubicBezTo>
                    <a:cubicBezTo>
                      <a:pt x="854" y="45"/>
                      <a:pt x="851" y="46"/>
                      <a:pt x="849" y="49"/>
                    </a:cubicBezTo>
                    <a:cubicBezTo>
                      <a:pt x="849" y="50"/>
                      <a:pt x="848" y="51"/>
                      <a:pt x="848" y="53"/>
                    </a:cubicBezTo>
                    <a:cubicBezTo>
                      <a:pt x="847" y="60"/>
                      <a:pt x="847" y="60"/>
                      <a:pt x="847" y="60"/>
                    </a:cubicBezTo>
                    <a:cubicBezTo>
                      <a:pt x="847" y="62"/>
                      <a:pt x="847" y="62"/>
                      <a:pt x="847" y="62"/>
                    </a:cubicBezTo>
                    <a:cubicBezTo>
                      <a:pt x="840" y="64"/>
                      <a:pt x="840" y="64"/>
                      <a:pt x="840" y="64"/>
                    </a:cubicBezTo>
                    <a:cubicBezTo>
                      <a:pt x="837" y="65"/>
                      <a:pt x="835" y="68"/>
                      <a:pt x="834" y="71"/>
                    </a:cubicBezTo>
                    <a:cubicBezTo>
                      <a:pt x="834" y="74"/>
                      <a:pt x="834" y="74"/>
                      <a:pt x="834" y="74"/>
                    </a:cubicBezTo>
                    <a:cubicBezTo>
                      <a:pt x="833" y="76"/>
                      <a:pt x="833" y="76"/>
                      <a:pt x="833" y="76"/>
                    </a:cubicBezTo>
                    <a:cubicBezTo>
                      <a:pt x="833" y="78"/>
                      <a:pt x="833" y="78"/>
                      <a:pt x="833" y="78"/>
                    </a:cubicBezTo>
                    <a:cubicBezTo>
                      <a:pt x="820" y="85"/>
                      <a:pt x="820" y="85"/>
                      <a:pt x="820" y="85"/>
                    </a:cubicBezTo>
                    <a:cubicBezTo>
                      <a:pt x="817" y="85"/>
                      <a:pt x="817" y="85"/>
                      <a:pt x="817" y="85"/>
                    </a:cubicBezTo>
                    <a:cubicBezTo>
                      <a:pt x="803" y="83"/>
                      <a:pt x="803" y="83"/>
                      <a:pt x="803" y="83"/>
                    </a:cubicBezTo>
                    <a:cubicBezTo>
                      <a:pt x="803" y="83"/>
                      <a:pt x="802" y="83"/>
                      <a:pt x="802" y="83"/>
                    </a:cubicBezTo>
                    <a:cubicBezTo>
                      <a:pt x="798" y="83"/>
                      <a:pt x="798" y="83"/>
                      <a:pt x="798" y="83"/>
                    </a:cubicBezTo>
                    <a:cubicBezTo>
                      <a:pt x="790" y="76"/>
                      <a:pt x="790" y="76"/>
                      <a:pt x="790" y="76"/>
                    </a:cubicBezTo>
                    <a:cubicBezTo>
                      <a:pt x="788" y="75"/>
                      <a:pt x="787" y="75"/>
                      <a:pt x="785" y="74"/>
                    </a:cubicBezTo>
                    <a:cubicBezTo>
                      <a:pt x="762" y="70"/>
                      <a:pt x="762" y="70"/>
                      <a:pt x="762" y="70"/>
                    </a:cubicBezTo>
                    <a:cubicBezTo>
                      <a:pt x="758" y="58"/>
                      <a:pt x="758" y="58"/>
                      <a:pt x="758" y="58"/>
                    </a:cubicBezTo>
                    <a:cubicBezTo>
                      <a:pt x="760" y="44"/>
                      <a:pt x="760" y="44"/>
                      <a:pt x="760" y="44"/>
                    </a:cubicBezTo>
                    <a:cubicBezTo>
                      <a:pt x="760" y="40"/>
                      <a:pt x="758" y="37"/>
                      <a:pt x="755" y="35"/>
                    </a:cubicBezTo>
                    <a:cubicBezTo>
                      <a:pt x="752" y="32"/>
                      <a:pt x="752" y="32"/>
                      <a:pt x="752" y="32"/>
                    </a:cubicBezTo>
                    <a:cubicBezTo>
                      <a:pt x="752" y="31"/>
                      <a:pt x="752" y="31"/>
                      <a:pt x="752" y="31"/>
                    </a:cubicBezTo>
                    <a:cubicBezTo>
                      <a:pt x="754" y="24"/>
                      <a:pt x="754" y="24"/>
                      <a:pt x="754" y="24"/>
                    </a:cubicBezTo>
                    <a:cubicBezTo>
                      <a:pt x="754" y="23"/>
                      <a:pt x="754" y="22"/>
                      <a:pt x="754" y="21"/>
                    </a:cubicBezTo>
                    <a:cubicBezTo>
                      <a:pt x="754" y="18"/>
                      <a:pt x="752" y="15"/>
                      <a:pt x="750" y="14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0"/>
                      <a:pt x="724" y="0"/>
                      <a:pt x="722" y="0"/>
                    </a:cubicBezTo>
                    <a:cubicBezTo>
                      <a:pt x="720" y="0"/>
                      <a:pt x="719" y="0"/>
                      <a:pt x="717" y="1"/>
                    </a:cubicBezTo>
                    <a:cubicBezTo>
                      <a:pt x="717" y="1"/>
                      <a:pt x="716" y="2"/>
                      <a:pt x="716" y="2"/>
                    </a:cubicBezTo>
                    <a:cubicBezTo>
                      <a:pt x="715" y="3"/>
                      <a:pt x="715" y="3"/>
                      <a:pt x="715" y="4"/>
                    </a:cubicBezTo>
                    <a:cubicBezTo>
                      <a:pt x="714" y="4"/>
                      <a:pt x="714" y="5"/>
                      <a:pt x="714" y="5"/>
                    </a:cubicBezTo>
                    <a:cubicBezTo>
                      <a:pt x="714" y="5"/>
                      <a:pt x="714" y="5"/>
                      <a:pt x="714" y="5"/>
                    </a:cubicBezTo>
                    <a:cubicBezTo>
                      <a:pt x="712" y="2"/>
                      <a:pt x="709" y="0"/>
                      <a:pt x="7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31" name="Picture 3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" y="2285"/>
                <a:ext cx="684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2" name="Freeform 32"/>
              <p:cNvSpPr>
                <a:spLocks noEditPoints="1"/>
              </p:cNvSpPr>
              <p:nvPr/>
            </p:nvSpPr>
            <p:spPr bwMode="auto">
              <a:xfrm>
                <a:off x="2641" y="2263"/>
                <a:ext cx="680" cy="644"/>
              </a:xfrm>
              <a:custGeom>
                <a:avLst/>
                <a:gdLst>
                  <a:gd name="T0" fmla="*/ 1347 w 1390"/>
                  <a:gd name="T1" fmla="*/ 1219 h 1365"/>
                  <a:gd name="T2" fmla="*/ 1382 w 1390"/>
                  <a:gd name="T3" fmla="*/ 1117 h 1365"/>
                  <a:gd name="T4" fmla="*/ 362 w 1390"/>
                  <a:gd name="T5" fmla="*/ 1142 h 1365"/>
                  <a:gd name="T6" fmla="*/ 519 w 1390"/>
                  <a:gd name="T7" fmla="*/ 1229 h 1365"/>
                  <a:gd name="T8" fmla="*/ 623 w 1390"/>
                  <a:gd name="T9" fmla="*/ 1267 h 1365"/>
                  <a:gd name="T10" fmla="*/ 712 w 1390"/>
                  <a:gd name="T11" fmla="*/ 1216 h 1365"/>
                  <a:gd name="T12" fmla="*/ 879 w 1390"/>
                  <a:gd name="T13" fmla="*/ 1286 h 1365"/>
                  <a:gd name="T14" fmla="*/ 948 w 1390"/>
                  <a:gd name="T15" fmla="*/ 1270 h 1365"/>
                  <a:gd name="T16" fmla="*/ 1026 w 1390"/>
                  <a:gd name="T17" fmla="*/ 1291 h 1365"/>
                  <a:gd name="T18" fmla="*/ 1074 w 1390"/>
                  <a:gd name="T19" fmla="*/ 1215 h 1365"/>
                  <a:gd name="T20" fmla="*/ 1163 w 1390"/>
                  <a:gd name="T21" fmla="*/ 1360 h 1365"/>
                  <a:gd name="T22" fmla="*/ 1219 w 1390"/>
                  <a:gd name="T23" fmla="*/ 1337 h 1365"/>
                  <a:gd name="T24" fmla="*/ 1284 w 1390"/>
                  <a:gd name="T25" fmla="*/ 1354 h 1365"/>
                  <a:gd name="T26" fmla="*/ 1343 w 1390"/>
                  <a:gd name="T27" fmla="*/ 1361 h 1365"/>
                  <a:gd name="T28" fmla="*/ 1367 w 1390"/>
                  <a:gd name="T29" fmla="*/ 1285 h 1365"/>
                  <a:gd name="T30" fmla="*/ 1337 w 1390"/>
                  <a:gd name="T31" fmla="*/ 1313 h 1365"/>
                  <a:gd name="T32" fmla="*/ 1279 w 1390"/>
                  <a:gd name="T33" fmla="*/ 1335 h 1365"/>
                  <a:gd name="T34" fmla="*/ 1199 w 1390"/>
                  <a:gd name="T35" fmla="*/ 1302 h 1365"/>
                  <a:gd name="T36" fmla="*/ 1114 w 1390"/>
                  <a:gd name="T37" fmla="*/ 1228 h 1365"/>
                  <a:gd name="T38" fmla="*/ 1042 w 1390"/>
                  <a:gd name="T39" fmla="*/ 1202 h 1365"/>
                  <a:gd name="T40" fmla="*/ 999 w 1390"/>
                  <a:gd name="T41" fmla="*/ 1262 h 1365"/>
                  <a:gd name="T42" fmla="*/ 895 w 1390"/>
                  <a:gd name="T43" fmla="*/ 1233 h 1365"/>
                  <a:gd name="T44" fmla="*/ 818 w 1390"/>
                  <a:gd name="T45" fmla="*/ 1257 h 1365"/>
                  <a:gd name="T46" fmla="*/ 679 w 1390"/>
                  <a:gd name="T47" fmla="*/ 1192 h 1365"/>
                  <a:gd name="T48" fmla="*/ 564 w 1390"/>
                  <a:gd name="T49" fmla="*/ 1233 h 1365"/>
                  <a:gd name="T50" fmla="*/ 394 w 1390"/>
                  <a:gd name="T51" fmla="*/ 1151 h 1365"/>
                  <a:gd name="T52" fmla="*/ 1318 w 1390"/>
                  <a:gd name="T53" fmla="*/ 1062 h 1365"/>
                  <a:gd name="T54" fmla="*/ 371 w 1390"/>
                  <a:gd name="T55" fmla="*/ 899 h 1365"/>
                  <a:gd name="T56" fmla="*/ 384 w 1390"/>
                  <a:gd name="T57" fmla="*/ 1030 h 1365"/>
                  <a:gd name="T58" fmla="*/ 391 w 1390"/>
                  <a:gd name="T59" fmla="*/ 911 h 1365"/>
                  <a:gd name="T60" fmla="*/ 208 w 1390"/>
                  <a:gd name="T61" fmla="*/ 814 h 1365"/>
                  <a:gd name="T62" fmla="*/ 151 w 1390"/>
                  <a:gd name="T63" fmla="*/ 764 h 1365"/>
                  <a:gd name="T64" fmla="*/ 387 w 1390"/>
                  <a:gd name="T65" fmla="*/ 839 h 1365"/>
                  <a:gd name="T66" fmla="*/ 386 w 1390"/>
                  <a:gd name="T67" fmla="*/ 776 h 1365"/>
                  <a:gd name="T68" fmla="*/ 323 w 1390"/>
                  <a:gd name="T69" fmla="*/ 724 h 1365"/>
                  <a:gd name="T70" fmla="*/ 77 w 1390"/>
                  <a:gd name="T71" fmla="*/ 731 h 1365"/>
                  <a:gd name="T72" fmla="*/ 2 w 1390"/>
                  <a:gd name="T73" fmla="*/ 559 h 1365"/>
                  <a:gd name="T74" fmla="*/ 118 w 1390"/>
                  <a:gd name="T75" fmla="*/ 495 h 1365"/>
                  <a:gd name="T76" fmla="*/ 302 w 1390"/>
                  <a:gd name="T77" fmla="*/ 357 h 1365"/>
                  <a:gd name="T78" fmla="*/ 392 w 1390"/>
                  <a:gd name="T79" fmla="*/ 252 h 1365"/>
                  <a:gd name="T80" fmla="*/ 455 w 1390"/>
                  <a:gd name="T81" fmla="*/ 91 h 1365"/>
                  <a:gd name="T82" fmla="*/ 455 w 1390"/>
                  <a:gd name="T83" fmla="*/ 91 h 1365"/>
                  <a:gd name="T84" fmla="*/ 507 w 1390"/>
                  <a:gd name="T85" fmla="*/ 27 h 1365"/>
                  <a:gd name="T86" fmla="*/ 559 w 1390"/>
                  <a:gd name="T87" fmla="*/ 240 h 1365"/>
                  <a:gd name="T88" fmla="*/ 625 w 1390"/>
                  <a:gd name="T89" fmla="*/ 580 h 1365"/>
                  <a:gd name="T90" fmla="*/ 758 w 1390"/>
                  <a:gd name="T91" fmla="*/ 596 h 1365"/>
                  <a:gd name="T92" fmla="*/ 785 w 1390"/>
                  <a:gd name="T93" fmla="*/ 678 h 1365"/>
                  <a:gd name="T94" fmla="*/ 979 w 1390"/>
                  <a:gd name="T95" fmla="*/ 802 h 1365"/>
                  <a:gd name="T96" fmla="*/ 1079 w 1390"/>
                  <a:gd name="T97" fmla="*/ 904 h 1365"/>
                  <a:gd name="T98" fmla="*/ 1242 w 1390"/>
                  <a:gd name="T99" fmla="*/ 917 h 1365"/>
                  <a:gd name="T100" fmla="*/ 1147 w 1390"/>
                  <a:gd name="T101" fmla="*/ 886 h 1365"/>
                  <a:gd name="T102" fmla="*/ 1042 w 1390"/>
                  <a:gd name="T103" fmla="*/ 817 h 1365"/>
                  <a:gd name="T104" fmla="*/ 956 w 1390"/>
                  <a:gd name="T105" fmla="*/ 791 h 1365"/>
                  <a:gd name="T106" fmla="*/ 801 w 1390"/>
                  <a:gd name="T107" fmla="*/ 688 h 1365"/>
                  <a:gd name="T108" fmla="*/ 801 w 1390"/>
                  <a:gd name="T109" fmla="*/ 590 h 1365"/>
                  <a:gd name="T110" fmla="*/ 687 w 1390"/>
                  <a:gd name="T111" fmla="*/ 541 h 1365"/>
                  <a:gd name="T112" fmla="*/ 628 w 1390"/>
                  <a:gd name="T113" fmla="*/ 350 h 1365"/>
                  <a:gd name="T114" fmla="*/ 581 w 1390"/>
                  <a:gd name="T115" fmla="*/ 159 h 1365"/>
                  <a:gd name="T116" fmla="*/ 512 w 1390"/>
                  <a:gd name="T117" fmla="*/ 15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0" h="1365">
                    <a:moveTo>
                      <a:pt x="1370" y="1256"/>
                    </a:moveTo>
                    <a:cubicBezTo>
                      <a:pt x="1371" y="1258"/>
                      <a:pt x="1371" y="1258"/>
                      <a:pt x="1371" y="1258"/>
                    </a:cubicBezTo>
                    <a:cubicBezTo>
                      <a:pt x="1371" y="1258"/>
                      <a:pt x="1371" y="1258"/>
                      <a:pt x="1371" y="1258"/>
                    </a:cubicBezTo>
                    <a:cubicBezTo>
                      <a:pt x="1370" y="1256"/>
                      <a:pt x="1370" y="1256"/>
                      <a:pt x="1370" y="1256"/>
                    </a:cubicBezTo>
                    <a:moveTo>
                      <a:pt x="1357" y="1243"/>
                    </a:moveTo>
                    <a:cubicBezTo>
                      <a:pt x="1357" y="1243"/>
                      <a:pt x="1357" y="1243"/>
                      <a:pt x="1357" y="1244"/>
                    </a:cubicBezTo>
                    <a:cubicBezTo>
                      <a:pt x="1360" y="1246"/>
                      <a:pt x="1360" y="1246"/>
                      <a:pt x="1360" y="1246"/>
                    </a:cubicBezTo>
                    <a:cubicBezTo>
                      <a:pt x="1357" y="1243"/>
                      <a:pt x="1357" y="1243"/>
                      <a:pt x="1357" y="1243"/>
                    </a:cubicBezTo>
                    <a:moveTo>
                      <a:pt x="1343" y="1212"/>
                    </a:moveTo>
                    <a:cubicBezTo>
                      <a:pt x="1344" y="1214"/>
                      <a:pt x="1345" y="1216"/>
                      <a:pt x="1346" y="1218"/>
                    </a:cubicBezTo>
                    <a:cubicBezTo>
                      <a:pt x="1347" y="1219"/>
                      <a:pt x="1347" y="1219"/>
                      <a:pt x="1347" y="1219"/>
                    </a:cubicBezTo>
                    <a:cubicBezTo>
                      <a:pt x="1347" y="1219"/>
                      <a:pt x="1347" y="1219"/>
                      <a:pt x="1347" y="1219"/>
                    </a:cubicBezTo>
                    <a:cubicBezTo>
                      <a:pt x="1345" y="1216"/>
                      <a:pt x="1345" y="1216"/>
                      <a:pt x="1345" y="1216"/>
                    </a:cubicBezTo>
                    <a:cubicBezTo>
                      <a:pt x="1344" y="1215"/>
                      <a:pt x="1344" y="1214"/>
                      <a:pt x="1343" y="1212"/>
                    </a:cubicBezTo>
                    <a:moveTo>
                      <a:pt x="1380" y="1109"/>
                    </a:moveTo>
                    <a:cubicBezTo>
                      <a:pt x="1380" y="1109"/>
                      <a:pt x="1380" y="1109"/>
                      <a:pt x="1380" y="1110"/>
                    </a:cubicBezTo>
                    <a:cubicBezTo>
                      <a:pt x="1382" y="1118"/>
                      <a:pt x="1382" y="1118"/>
                      <a:pt x="1382" y="1118"/>
                    </a:cubicBezTo>
                    <a:cubicBezTo>
                      <a:pt x="1383" y="1120"/>
                      <a:pt x="1384" y="1122"/>
                      <a:pt x="1386" y="1123"/>
                    </a:cubicBezTo>
                    <a:cubicBezTo>
                      <a:pt x="1390" y="1127"/>
                      <a:pt x="1390" y="1127"/>
                      <a:pt x="1390" y="1127"/>
                    </a:cubicBezTo>
                    <a:cubicBezTo>
                      <a:pt x="1390" y="1126"/>
                      <a:pt x="1390" y="1126"/>
                      <a:pt x="1390" y="1126"/>
                    </a:cubicBezTo>
                    <a:cubicBezTo>
                      <a:pt x="1386" y="1122"/>
                      <a:pt x="1386" y="1122"/>
                      <a:pt x="1386" y="1122"/>
                    </a:cubicBezTo>
                    <a:cubicBezTo>
                      <a:pt x="1384" y="1121"/>
                      <a:pt x="1383" y="1119"/>
                      <a:pt x="1382" y="1117"/>
                    </a:cubicBezTo>
                    <a:cubicBezTo>
                      <a:pt x="1380" y="1109"/>
                      <a:pt x="1380" y="1109"/>
                      <a:pt x="1380" y="1109"/>
                    </a:cubicBezTo>
                    <a:cubicBezTo>
                      <a:pt x="1380" y="1109"/>
                      <a:pt x="1380" y="1109"/>
                      <a:pt x="1380" y="1109"/>
                    </a:cubicBezTo>
                    <a:moveTo>
                      <a:pt x="355" y="1092"/>
                    </a:moveTo>
                    <a:cubicBezTo>
                      <a:pt x="355" y="1092"/>
                      <a:pt x="355" y="1092"/>
                      <a:pt x="355" y="1092"/>
                    </a:cubicBezTo>
                    <a:cubicBezTo>
                      <a:pt x="340" y="1108"/>
                      <a:pt x="340" y="1108"/>
                      <a:pt x="340" y="1108"/>
                    </a:cubicBezTo>
                    <a:cubicBezTo>
                      <a:pt x="340" y="1122"/>
                      <a:pt x="340" y="1122"/>
                      <a:pt x="340" y="1122"/>
                    </a:cubicBezTo>
                    <a:cubicBezTo>
                      <a:pt x="340" y="1125"/>
                      <a:pt x="339" y="1128"/>
                      <a:pt x="337" y="1130"/>
                    </a:cubicBezTo>
                    <a:cubicBezTo>
                      <a:pt x="329" y="1136"/>
                      <a:pt x="329" y="1136"/>
                      <a:pt x="329" y="1136"/>
                    </a:cubicBezTo>
                    <a:cubicBezTo>
                      <a:pt x="330" y="1138"/>
                      <a:pt x="333" y="1140"/>
                      <a:pt x="336" y="1140"/>
                    </a:cubicBezTo>
                    <a:cubicBezTo>
                      <a:pt x="353" y="1140"/>
                      <a:pt x="353" y="1140"/>
                      <a:pt x="353" y="1140"/>
                    </a:cubicBezTo>
                    <a:cubicBezTo>
                      <a:pt x="362" y="1142"/>
                      <a:pt x="362" y="1142"/>
                      <a:pt x="362" y="1142"/>
                    </a:cubicBezTo>
                    <a:cubicBezTo>
                      <a:pt x="372" y="1144"/>
                      <a:pt x="372" y="1144"/>
                      <a:pt x="372" y="1144"/>
                    </a:cubicBezTo>
                    <a:cubicBezTo>
                      <a:pt x="379" y="1163"/>
                      <a:pt x="379" y="1163"/>
                      <a:pt x="379" y="1163"/>
                    </a:cubicBezTo>
                    <a:cubicBezTo>
                      <a:pt x="380" y="1167"/>
                      <a:pt x="383" y="1169"/>
                      <a:pt x="387" y="1169"/>
                    </a:cubicBezTo>
                    <a:cubicBezTo>
                      <a:pt x="425" y="1171"/>
                      <a:pt x="425" y="1171"/>
                      <a:pt x="425" y="1171"/>
                    </a:cubicBezTo>
                    <a:cubicBezTo>
                      <a:pt x="454" y="1175"/>
                      <a:pt x="454" y="1175"/>
                      <a:pt x="454" y="1175"/>
                    </a:cubicBezTo>
                    <a:cubicBezTo>
                      <a:pt x="455" y="1175"/>
                      <a:pt x="455" y="1175"/>
                      <a:pt x="455" y="1175"/>
                    </a:cubicBezTo>
                    <a:cubicBezTo>
                      <a:pt x="456" y="1175"/>
                      <a:pt x="457" y="1175"/>
                      <a:pt x="457" y="1175"/>
                    </a:cubicBezTo>
                    <a:cubicBezTo>
                      <a:pt x="471" y="1172"/>
                      <a:pt x="471" y="1172"/>
                      <a:pt x="471" y="1172"/>
                    </a:cubicBezTo>
                    <a:cubicBezTo>
                      <a:pt x="493" y="1208"/>
                      <a:pt x="493" y="1208"/>
                      <a:pt x="493" y="1208"/>
                    </a:cubicBezTo>
                    <a:cubicBezTo>
                      <a:pt x="493" y="1209"/>
                      <a:pt x="494" y="1209"/>
                      <a:pt x="495" y="1210"/>
                    </a:cubicBezTo>
                    <a:cubicBezTo>
                      <a:pt x="519" y="1229"/>
                      <a:pt x="519" y="1229"/>
                      <a:pt x="519" y="1229"/>
                    </a:cubicBezTo>
                    <a:cubicBezTo>
                      <a:pt x="520" y="1230"/>
                      <a:pt x="522" y="1231"/>
                      <a:pt x="525" y="1231"/>
                    </a:cubicBezTo>
                    <a:cubicBezTo>
                      <a:pt x="530" y="1231"/>
                      <a:pt x="530" y="1231"/>
                      <a:pt x="530" y="1231"/>
                    </a:cubicBezTo>
                    <a:cubicBezTo>
                      <a:pt x="552" y="1247"/>
                      <a:pt x="552" y="1247"/>
                      <a:pt x="552" y="1247"/>
                    </a:cubicBezTo>
                    <a:cubicBezTo>
                      <a:pt x="560" y="1258"/>
                      <a:pt x="560" y="1258"/>
                      <a:pt x="560" y="1258"/>
                    </a:cubicBezTo>
                    <a:cubicBezTo>
                      <a:pt x="561" y="1259"/>
                      <a:pt x="562" y="1260"/>
                      <a:pt x="564" y="1261"/>
                    </a:cubicBezTo>
                    <a:cubicBezTo>
                      <a:pt x="578" y="1267"/>
                      <a:pt x="578" y="1267"/>
                      <a:pt x="578" y="1267"/>
                    </a:cubicBezTo>
                    <a:cubicBezTo>
                      <a:pt x="579" y="1267"/>
                      <a:pt x="580" y="1267"/>
                      <a:pt x="580" y="1267"/>
                    </a:cubicBezTo>
                    <a:cubicBezTo>
                      <a:pt x="599" y="1272"/>
                      <a:pt x="599" y="1272"/>
                      <a:pt x="599" y="1272"/>
                    </a:cubicBezTo>
                    <a:cubicBezTo>
                      <a:pt x="600" y="1272"/>
                      <a:pt x="600" y="1272"/>
                      <a:pt x="601" y="1272"/>
                    </a:cubicBezTo>
                    <a:cubicBezTo>
                      <a:pt x="602" y="1272"/>
                      <a:pt x="602" y="1272"/>
                      <a:pt x="603" y="1272"/>
                    </a:cubicBezTo>
                    <a:cubicBezTo>
                      <a:pt x="623" y="1267"/>
                      <a:pt x="623" y="1267"/>
                      <a:pt x="623" y="1267"/>
                    </a:cubicBezTo>
                    <a:cubicBezTo>
                      <a:pt x="624" y="1267"/>
                      <a:pt x="625" y="1267"/>
                      <a:pt x="626" y="1266"/>
                    </a:cubicBezTo>
                    <a:cubicBezTo>
                      <a:pt x="627" y="1265"/>
                      <a:pt x="628" y="1265"/>
                      <a:pt x="628" y="1264"/>
                    </a:cubicBezTo>
                    <a:cubicBezTo>
                      <a:pt x="637" y="1252"/>
                      <a:pt x="637" y="1252"/>
                      <a:pt x="637" y="1252"/>
                    </a:cubicBezTo>
                    <a:cubicBezTo>
                      <a:pt x="638" y="1251"/>
                      <a:pt x="638" y="1250"/>
                      <a:pt x="638" y="1249"/>
                    </a:cubicBezTo>
                    <a:cubicBezTo>
                      <a:pt x="641" y="1233"/>
                      <a:pt x="641" y="1233"/>
                      <a:pt x="641" y="1233"/>
                    </a:cubicBezTo>
                    <a:cubicBezTo>
                      <a:pt x="642" y="1231"/>
                      <a:pt x="642" y="1231"/>
                      <a:pt x="642" y="1231"/>
                    </a:cubicBezTo>
                    <a:cubicBezTo>
                      <a:pt x="653" y="1224"/>
                      <a:pt x="653" y="1224"/>
                      <a:pt x="653" y="1224"/>
                    </a:cubicBezTo>
                    <a:cubicBezTo>
                      <a:pt x="684" y="1210"/>
                      <a:pt x="684" y="1210"/>
                      <a:pt x="684" y="1210"/>
                    </a:cubicBezTo>
                    <a:cubicBezTo>
                      <a:pt x="699" y="1212"/>
                      <a:pt x="699" y="1212"/>
                      <a:pt x="699" y="1212"/>
                    </a:cubicBezTo>
                    <a:cubicBezTo>
                      <a:pt x="708" y="1216"/>
                      <a:pt x="708" y="1216"/>
                      <a:pt x="708" y="1216"/>
                    </a:cubicBezTo>
                    <a:cubicBezTo>
                      <a:pt x="710" y="1216"/>
                      <a:pt x="711" y="1216"/>
                      <a:pt x="712" y="1216"/>
                    </a:cubicBezTo>
                    <a:cubicBezTo>
                      <a:pt x="733" y="1216"/>
                      <a:pt x="733" y="1216"/>
                      <a:pt x="733" y="1216"/>
                    </a:cubicBezTo>
                    <a:cubicBezTo>
                      <a:pt x="745" y="1225"/>
                      <a:pt x="745" y="1225"/>
                      <a:pt x="745" y="1225"/>
                    </a:cubicBezTo>
                    <a:cubicBezTo>
                      <a:pt x="755" y="1233"/>
                      <a:pt x="755" y="1233"/>
                      <a:pt x="755" y="1233"/>
                    </a:cubicBezTo>
                    <a:cubicBezTo>
                      <a:pt x="755" y="1233"/>
                      <a:pt x="755" y="1233"/>
                      <a:pt x="755" y="1233"/>
                    </a:cubicBezTo>
                    <a:cubicBezTo>
                      <a:pt x="809" y="1274"/>
                      <a:pt x="809" y="1274"/>
                      <a:pt x="809" y="1274"/>
                    </a:cubicBezTo>
                    <a:cubicBezTo>
                      <a:pt x="810" y="1275"/>
                      <a:pt x="813" y="1276"/>
                      <a:pt x="815" y="1276"/>
                    </a:cubicBezTo>
                    <a:cubicBezTo>
                      <a:pt x="828" y="1276"/>
                      <a:pt x="828" y="1276"/>
                      <a:pt x="828" y="1276"/>
                    </a:cubicBezTo>
                    <a:cubicBezTo>
                      <a:pt x="855" y="1282"/>
                      <a:pt x="855" y="1282"/>
                      <a:pt x="855" y="1282"/>
                    </a:cubicBezTo>
                    <a:cubicBezTo>
                      <a:pt x="856" y="1282"/>
                      <a:pt x="857" y="1282"/>
                      <a:pt x="857" y="1282"/>
                    </a:cubicBezTo>
                    <a:cubicBezTo>
                      <a:pt x="870" y="1282"/>
                      <a:pt x="870" y="1282"/>
                      <a:pt x="870" y="1282"/>
                    </a:cubicBezTo>
                    <a:cubicBezTo>
                      <a:pt x="879" y="1286"/>
                      <a:pt x="879" y="1286"/>
                      <a:pt x="879" y="1286"/>
                    </a:cubicBezTo>
                    <a:cubicBezTo>
                      <a:pt x="880" y="1286"/>
                      <a:pt x="881" y="1286"/>
                      <a:pt x="883" y="1286"/>
                    </a:cubicBezTo>
                    <a:cubicBezTo>
                      <a:pt x="884" y="1286"/>
                      <a:pt x="886" y="1286"/>
                      <a:pt x="888" y="1285"/>
                    </a:cubicBezTo>
                    <a:cubicBezTo>
                      <a:pt x="888" y="1284"/>
                      <a:pt x="889" y="1284"/>
                      <a:pt x="890" y="1283"/>
                    </a:cubicBezTo>
                    <a:cubicBezTo>
                      <a:pt x="899" y="1273"/>
                      <a:pt x="899" y="1273"/>
                      <a:pt x="899" y="1273"/>
                    </a:cubicBezTo>
                    <a:cubicBezTo>
                      <a:pt x="900" y="1271"/>
                      <a:pt x="901" y="1269"/>
                      <a:pt x="901" y="1267"/>
                    </a:cubicBezTo>
                    <a:cubicBezTo>
                      <a:pt x="901" y="1259"/>
                      <a:pt x="901" y="1259"/>
                      <a:pt x="901" y="1259"/>
                    </a:cubicBezTo>
                    <a:cubicBezTo>
                      <a:pt x="906" y="1250"/>
                      <a:pt x="906" y="1250"/>
                      <a:pt x="906" y="1250"/>
                    </a:cubicBezTo>
                    <a:cubicBezTo>
                      <a:pt x="908" y="1247"/>
                      <a:pt x="908" y="1247"/>
                      <a:pt x="908" y="1247"/>
                    </a:cubicBezTo>
                    <a:cubicBezTo>
                      <a:pt x="908" y="1246"/>
                      <a:pt x="908" y="1246"/>
                      <a:pt x="908" y="1246"/>
                    </a:cubicBezTo>
                    <a:cubicBezTo>
                      <a:pt x="925" y="1251"/>
                      <a:pt x="925" y="1251"/>
                      <a:pt x="925" y="1251"/>
                    </a:cubicBezTo>
                    <a:cubicBezTo>
                      <a:pt x="948" y="1270"/>
                      <a:pt x="948" y="1270"/>
                      <a:pt x="948" y="1270"/>
                    </a:cubicBezTo>
                    <a:cubicBezTo>
                      <a:pt x="948" y="1270"/>
                      <a:pt x="949" y="1270"/>
                      <a:pt x="949" y="1271"/>
                    </a:cubicBezTo>
                    <a:cubicBezTo>
                      <a:pt x="974" y="1285"/>
                      <a:pt x="974" y="1285"/>
                      <a:pt x="974" y="1285"/>
                    </a:cubicBezTo>
                    <a:cubicBezTo>
                      <a:pt x="976" y="1286"/>
                      <a:pt x="977" y="1286"/>
                      <a:pt x="979" y="1286"/>
                    </a:cubicBezTo>
                    <a:cubicBezTo>
                      <a:pt x="980" y="1286"/>
                      <a:pt x="981" y="1286"/>
                      <a:pt x="981" y="1286"/>
                    </a:cubicBezTo>
                    <a:cubicBezTo>
                      <a:pt x="996" y="1282"/>
                      <a:pt x="996" y="1282"/>
                      <a:pt x="996" y="1282"/>
                    </a:cubicBezTo>
                    <a:cubicBezTo>
                      <a:pt x="997" y="1282"/>
                      <a:pt x="998" y="1281"/>
                      <a:pt x="999" y="1281"/>
                    </a:cubicBezTo>
                    <a:cubicBezTo>
                      <a:pt x="999" y="1280"/>
                      <a:pt x="999" y="1280"/>
                      <a:pt x="999" y="1280"/>
                    </a:cubicBezTo>
                    <a:cubicBezTo>
                      <a:pt x="1004" y="1281"/>
                      <a:pt x="1004" y="1281"/>
                      <a:pt x="1004" y="1281"/>
                    </a:cubicBezTo>
                    <a:cubicBezTo>
                      <a:pt x="1004" y="1284"/>
                      <a:pt x="1004" y="1284"/>
                      <a:pt x="1004" y="1284"/>
                    </a:cubicBezTo>
                    <a:cubicBezTo>
                      <a:pt x="1005" y="1288"/>
                      <a:pt x="1009" y="1291"/>
                      <a:pt x="1013" y="1291"/>
                    </a:cubicBezTo>
                    <a:cubicBezTo>
                      <a:pt x="1026" y="1291"/>
                      <a:pt x="1026" y="1291"/>
                      <a:pt x="1026" y="1291"/>
                    </a:cubicBezTo>
                    <a:cubicBezTo>
                      <a:pt x="1027" y="1291"/>
                      <a:pt x="1028" y="1290"/>
                      <a:pt x="1029" y="1290"/>
                    </a:cubicBezTo>
                    <a:cubicBezTo>
                      <a:pt x="1031" y="1289"/>
                      <a:pt x="1032" y="1288"/>
                      <a:pt x="1033" y="1287"/>
                    </a:cubicBezTo>
                    <a:cubicBezTo>
                      <a:pt x="1040" y="1279"/>
                      <a:pt x="1040" y="1279"/>
                      <a:pt x="1040" y="1279"/>
                    </a:cubicBezTo>
                    <a:cubicBezTo>
                      <a:pt x="1041" y="1277"/>
                      <a:pt x="1042" y="1275"/>
                      <a:pt x="1042" y="1273"/>
                    </a:cubicBezTo>
                    <a:cubicBezTo>
                      <a:pt x="1042" y="1242"/>
                      <a:pt x="1042" y="1242"/>
                      <a:pt x="1042" y="1242"/>
                    </a:cubicBezTo>
                    <a:cubicBezTo>
                      <a:pt x="1045" y="1234"/>
                      <a:pt x="1045" y="1234"/>
                      <a:pt x="1045" y="1234"/>
                    </a:cubicBezTo>
                    <a:cubicBezTo>
                      <a:pt x="1055" y="1217"/>
                      <a:pt x="1055" y="1217"/>
                      <a:pt x="1055" y="1217"/>
                    </a:cubicBezTo>
                    <a:cubicBezTo>
                      <a:pt x="1057" y="1214"/>
                      <a:pt x="1057" y="1214"/>
                      <a:pt x="1057" y="1214"/>
                    </a:cubicBezTo>
                    <a:cubicBezTo>
                      <a:pt x="1067" y="1210"/>
                      <a:pt x="1067" y="1210"/>
                      <a:pt x="1067" y="1210"/>
                    </a:cubicBezTo>
                    <a:cubicBezTo>
                      <a:pt x="1071" y="1210"/>
                      <a:pt x="1071" y="1210"/>
                      <a:pt x="1071" y="1210"/>
                    </a:cubicBezTo>
                    <a:cubicBezTo>
                      <a:pt x="1071" y="1212"/>
                      <a:pt x="1072" y="1214"/>
                      <a:pt x="1074" y="1215"/>
                    </a:cubicBezTo>
                    <a:cubicBezTo>
                      <a:pt x="1080" y="1219"/>
                      <a:pt x="1080" y="1219"/>
                      <a:pt x="1080" y="1219"/>
                    </a:cubicBezTo>
                    <a:cubicBezTo>
                      <a:pt x="1082" y="1220"/>
                      <a:pt x="1084" y="1220"/>
                      <a:pt x="1086" y="1220"/>
                    </a:cubicBezTo>
                    <a:cubicBezTo>
                      <a:pt x="1088" y="1220"/>
                      <a:pt x="1089" y="1220"/>
                      <a:pt x="1091" y="1219"/>
                    </a:cubicBezTo>
                    <a:cubicBezTo>
                      <a:pt x="1094" y="1217"/>
                      <a:pt x="1094" y="1217"/>
                      <a:pt x="1094" y="1217"/>
                    </a:cubicBezTo>
                    <a:cubicBezTo>
                      <a:pt x="1096" y="1234"/>
                      <a:pt x="1096" y="1234"/>
                      <a:pt x="1096" y="1234"/>
                    </a:cubicBezTo>
                    <a:cubicBezTo>
                      <a:pt x="1097" y="1236"/>
                      <a:pt x="1098" y="1237"/>
                      <a:pt x="1099" y="1239"/>
                    </a:cubicBezTo>
                    <a:cubicBezTo>
                      <a:pt x="1102" y="1242"/>
                      <a:pt x="1102" y="1242"/>
                      <a:pt x="1102" y="1242"/>
                    </a:cubicBezTo>
                    <a:cubicBezTo>
                      <a:pt x="1124" y="1291"/>
                      <a:pt x="1124" y="1291"/>
                      <a:pt x="1124" y="1291"/>
                    </a:cubicBezTo>
                    <a:cubicBezTo>
                      <a:pt x="1125" y="1292"/>
                      <a:pt x="1125" y="1292"/>
                      <a:pt x="1125" y="1292"/>
                    </a:cubicBezTo>
                    <a:cubicBezTo>
                      <a:pt x="1159" y="1352"/>
                      <a:pt x="1159" y="1352"/>
                      <a:pt x="1159" y="1352"/>
                    </a:cubicBezTo>
                    <a:cubicBezTo>
                      <a:pt x="1163" y="1360"/>
                      <a:pt x="1163" y="1360"/>
                      <a:pt x="1163" y="1360"/>
                    </a:cubicBezTo>
                    <a:cubicBezTo>
                      <a:pt x="1165" y="1363"/>
                      <a:pt x="1168" y="1365"/>
                      <a:pt x="1172" y="1365"/>
                    </a:cubicBezTo>
                    <a:cubicBezTo>
                      <a:pt x="1172" y="1365"/>
                      <a:pt x="1173" y="1365"/>
                      <a:pt x="1173" y="1365"/>
                    </a:cubicBezTo>
                    <a:cubicBezTo>
                      <a:pt x="1174" y="1365"/>
                      <a:pt x="1174" y="1365"/>
                      <a:pt x="1175" y="1364"/>
                    </a:cubicBezTo>
                    <a:cubicBezTo>
                      <a:pt x="1178" y="1363"/>
                      <a:pt x="1180" y="1360"/>
                      <a:pt x="1181" y="1357"/>
                    </a:cubicBezTo>
                    <a:cubicBezTo>
                      <a:pt x="1186" y="1326"/>
                      <a:pt x="1186" y="1326"/>
                      <a:pt x="1186" y="1326"/>
                    </a:cubicBezTo>
                    <a:cubicBezTo>
                      <a:pt x="1187" y="1325"/>
                      <a:pt x="1187" y="1325"/>
                      <a:pt x="1187" y="1325"/>
                    </a:cubicBezTo>
                    <a:cubicBezTo>
                      <a:pt x="1187" y="1325"/>
                      <a:pt x="1187" y="1325"/>
                      <a:pt x="1187" y="1325"/>
                    </a:cubicBezTo>
                    <a:cubicBezTo>
                      <a:pt x="1196" y="1322"/>
                      <a:pt x="1196" y="1322"/>
                      <a:pt x="1196" y="1322"/>
                    </a:cubicBezTo>
                    <a:cubicBezTo>
                      <a:pt x="1201" y="1320"/>
                      <a:pt x="1201" y="1320"/>
                      <a:pt x="1201" y="1320"/>
                    </a:cubicBezTo>
                    <a:cubicBezTo>
                      <a:pt x="1211" y="1321"/>
                      <a:pt x="1211" y="1321"/>
                      <a:pt x="1211" y="1321"/>
                    </a:cubicBezTo>
                    <a:cubicBezTo>
                      <a:pt x="1219" y="1337"/>
                      <a:pt x="1219" y="1337"/>
                      <a:pt x="1219" y="1337"/>
                    </a:cubicBezTo>
                    <a:cubicBezTo>
                      <a:pt x="1220" y="1338"/>
                      <a:pt x="1221" y="1339"/>
                      <a:pt x="1222" y="1340"/>
                    </a:cubicBezTo>
                    <a:cubicBezTo>
                      <a:pt x="1234" y="1349"/>
                      <a:pt x="1234" y="1349"/>
                      <a:pt x="1234" y="1349"/>
                    </a:cubicBezTo>
                    <a:cubicBezTo>
                      <a:pt x="1235" y="1349"/>
                      <a:pt x="1236" y="1350"/>
                      <a:pt x="1237" y="1350"/>
                    </a:cubicBezTo>
                    <a:cubicBezTo>
                      <a:pt x="1243" y="1352"/>
                      <a:pt x="1243" y="1352"/>
                      <a:pt x="1243" y="1352"/>
                    </a:cubicBezTo>
                    <a:cubicBezTo>
                      <a:pt x="1244" y="1352"/>
                      <a:pt x="1245" y="1352"/>
                      <a:pt x="1246" y="1352"/>
                    </a:cubicBezTo>
                    <a:cubicBezTo>
                      <a:pt x="1268" y="1352"/>
                      <a:pt x="1268" y="1352"/>
                      <a:pt x="1268" y="1352"/>
                    </a:cubicBezTo>
                    <a:cubicBezTo>
                      <a:pt x="1274" y="1356"/>
                      <a:pt x="1274" y="1356"/>
                      <a:pt x="1274" y="1356"/>
                    </a:cubicBezTo>
                    <a:cubicBezTo>
                      <a:pt x="1275" y="1356"/>
                      <a:pt x="1277" y="1357"/>
                      <a:pt x="1278" y="1357"/>
                    </a:cubicBezTo>
                    <a:cubicBezTo>
                      <a:pt x="1280" y="1357"/>
                      <a:pt x="1281" y="1356"/>
                      <a:pt x="1282" y="1356"/>
                    </a:cubicBezTo>
                    <a:cubicBezTo>
                      <a:pt x="1282" y="1356"/>
                      <a:pt x="1283" y="1355"/>
                      <a:pt x="1283" y="1355"/>
                    </a:cubicBezTo>
                    <a:cubicBezTo>
                      <a:pt x="1284" y="1354"/>
                      <a:pt x="1284" y="1354"/>
                      <a:pt x="1284" y="1354"/>
                    </a:cubicBezTo>
                    <a:cubicBezTo>
                      <a:pt x="1287" y="1352"/>
                      <a:pt x="1287" y="1352"/>
                      <a:pt x="1287" y="1352"/>
                    </a:cubicBezTo>
                    <a:cubicBezTo>
                      <a:pt x="1293" y="1352"/>
                      <a:pt x="1293" y="1352"/>
                      <a:pt x="1293" y="1352"/>
                    </a:cubicBezTo>
                    <a:cubicBezTo>
                      <a:pt x="1299" y="1356"/>
                      <a:pt x="1299" y="1356"/>
                      <a:pt x="1299" y="1356"/>
                    </a:cubicBezTo>
                    <a:cubicBezTo>
                      <a:pt x="1300" y="1356"/>
                      <a:pt x="1300" y="1356"/>
                      <a:pt x="1300" y="1356"/>
                    </a:cubicBezTo>
                    <a:cubicBezTo>
                      <a:pt x="1310" y="1360"/>
                      <a:pt x="1310" y="1360"/>
                      <a:pt x="1310" y="1360"/>
                    </a:cubicBezTo>
                    <a:cubicBezTo>
                      <a:pt x="1311" y="1360"/>
                      <a:pt x="1311" y="1360"/>
                      <a:pt x="1311" y="1360"/>
                    </a:cubicBezTo>
                    <a:cubicBezTo>
                      <a:pt x="1325" y="1365"/>
                      <a:pt x="1325" y="1365"/>
                      <a:pt x="1325" y="1365"/>
                    </a:cubicBezTo>
                    <a:cubicBezTo>
                      <a:pt x="1326" y="1365"/>
                      <a:pt x="1327" y="1365"/>
                      <a:pt x="1328" y="1365"/>
                    </a:cubicBezTo>
                    <a:cubicBezTo>
                      <a:pt x="1336" y="1365"/>
                      <a:pt x="1336" y="1365"/>
                      <a:pt x="1336" y="1365"/>
                    </a:cubicBezTo>
                    <a:cubicBezTo>
                      <a:pt x="1337" y="1365"/>
                      <a:pt x="1338" y="1365"/>
                      <a:pt x="1339" y="1364"/>
                    </a:cubicBezTo>
                    <a:cubicBezTo>
                      <a:pt x="1341" y="1364"/>
                      <a:pt x="1342" y="1363"/>
                      <a:pt x="1343" y="1361"/>
                    </a:cubicBezTo>
                    <a:cubicBezTo>
                      <a:pt x="1350" y="1353"/>
                      <a:pt x="1350" y="1353"/>
                      <a:pt x="1350" y="1353"/>
                    </a:cubicBezTo>
                    <a:cubicBezTo>
                      <a:pt x="1350" y="1352"/>
                      <a:pt x="1351" y="1351"/>
                      <a:pt x="1351" y="1351"/>
                    </a:cubicBezTo>
                    <a:cubicBezTo>
                      <a:pt x="1355" y="1340"/>
                      <a:pt x="1355" y="1340"/>
                      <a:pt x="1355" y="1340"/>
                    </a:cubicBezTo>
                    <a:cubicBezTo>
                      <a:pt x="1355" y="1339"/>
                      <a:pt x="1356" y="1338"/>
                      <a:pt x="1356" y="1337"/>
                    </a:cubicBezTo>
                    <a:cubicBezTo>
                      <a:pt x="1356" y="1311"/>
                      <a:pt x="1356" y="1311"/>
                      <a:pt x="1356" y="1311"/>
                    </a:cubicBezTo>
                    <a:cubicBezTo>
                      <a:pt x="1356" y="1309"/>
                      <a:pt x="1355" y="1308"/>
                      <a:pt x="1355" y="1307"/>
                    </a:cubicBezTo>
                    <a:cubicBezTo>
                      <a:pt x="1349" y="1293"/>
                      <a:pt x="1349" y="1293"/>
                      <a:pt x="1349" y="1293"/>
                    </a:cubicBezTo>
                    <a:cubicBezTo>
                      <a:pt x="1349" y="1293"/>
                      <a:pt x="1349" y="1293"/>
                      <a:pt x="1349" y="1293"/>
                    </a:cubicBezTo>
                    <a:cubicBezTo>
                      <a:pt x="1366" y="1286"/>
                      <a:pt x="1366" y="1286"/>
                      <a:pt x="1366" y="1286"/>
                    </a:cubicBezTo>
                    <a:cubicBezTo>
                      <a:pt x="1367" y="1286"/>
                      <a:pt x="1367" y="1286"/>
                      <a:pt x="1367" y="1286"/>
                    </a:cubicBezTo>
                    <a:cubicBezTo>
                      <a:pt x="1367" y="1285"/>
                      <a:pt x="1367" y="1285"/>
                      <a:pt x="1367" y="1285"/>
                    </a:cubicBezTo>
                    <a:cubicBezTo>
                      <a:pt x="1368" y="1285"/>
                      <a:pt x="1368" y="1285"/>
                      <a:pt x="1368" y="1285"/>
                    </a:cubicBezTo>
                    <a:cubicBezTo>
                      <a:pt x="1372" y="1283"/>
                      <a:pt x="1372" y="1283"/>
                      <a:pt x="1372" y="1283"/>
                    </a:cubicBezTo>
                    <a:cubicBezTo>
                      <a:pt x="1367" y="1281"/>
                      <a:pt x="1367" y="1281"/>
                      <a:pt x="1367" y="1281"/>
                    </a:cubicBezTo>
                    <a:cubicBezTo>
                      <a:pt x="1363" y="1279"/>
                      <a:pt x="1361" y="1276"/>
                      <a:pt x="1361" y="1272"/>
                    </a:cubicBezTo>
                    <a:cubicBezTo>
                      <a:pt x="1361" y="1270"/>
                      <a:pt x="1361" y="1269"/>
                      <a:pt x="1362" y="1267"/>
                    </a:cubicBezTo>
                    <a:cubicBezTo>
                      <a:pt x="1359" y="1269"/>
                      <a:pt x="1359" y="1269"/>
                      <a:pt x="1359" y="1269"/>
                    </a:cubicBezTo>
                    <a:cubicBezTo>
                      <a:pt x="1339" y="1277"/>
                      <a:pt x="1339" y="1277"/>
                      <a:pt x="1339" y="1277"/>
                    </a:cubicBezTo>
                    <a:cubicBezTo>
                      <a:pt x="1337" y="1278"/>
                      <a:pt x="1335" y="1279"/>
                      <a:pt x="1334" y="1280"/>
                    </a:cubicBezTo>
                    <a:cubicBezTo>
                      <a:pt x="1330" y="1287"/>
                      <a:pt x="1330" y="1287"/>
                      <a:pt x="1330" y="1287"/>
                    </a:cubicBezTo>
                    <a:cubicBezTo>
                      <a:pt x="1328" y="1289"/>
                      <a:pt x="1328" y="1293"/>
                      <a:pt x="1330" y="1296"/>
                    </a:cubicBezTo>
                    <a:cubicBezTo>
                      <a:pt x="1337" y="1313"/>
                      <a:pt x="1337" y="1313"/>
                      <a:pt x="1337" y="1313"/>
                    </a:cubicBezTo>
                    <a:cubicBezTo>
                      <a:pt x="1337" y="1335"/>
                      <a:pt x="1337" y="1335"/>
                      <a:pt x="1337" y="1335"/>
                    </a:cubicBezTo>
                    <a:cubicBezTo>
                      <a:pt x="1334" y="1343"/>
                      <a:pt x="1334" y="1343"/>
                      <a:pt x="1334" y="1343"/>
                    </a:cubicBezTo>
                    <a:cubicBezTo>
                      <a:pt x="1331" y="1346"/>
                      <a:pt x="1331" y="1346"/>
                      <a:pt x="1331" y="1346"/>
                    </a:cubicBezTo>
                    <a:cubicBezTo>
                      <a:pt x="1329" y="1346"/>
                      <a:pt x="1329" y="1346"/>
                      <a:pt x="1329" y="1346"/>
                    </a:cubicBezTo>
                    <a:cubicBezTo>
                      <a:pt x="1317" y="1343"/>
                      <a:pt x="1317" y="1343"/>
                      <a:pt x="1317" y="1343"/>
                    </a:cubicBezTo>
                    <a:cubicBezTo>
                      <a:pt x="1317" y="1343"/>
                      <a:pt x="1317" y="1343"/>
                      <a:pt x="1317" y="1343"/>
                    </a:cubicBezTo>
                    <a:cubicBezTo>
                      <a:pt x="1307" y="1339"/>
                      <a:pt x="1307" y="1339"/>
                      <a:pt x="1307" y="1339"/>
                    </a:cubicBezTo>
                    <a:cubicBezTo>
                      <a:pt x="1299" y="1335"/>
                      <a:pt x="1299" y="1335"/>
                      <a:pt x="1299" y="1335"/>
                    </a:cubicBezTo>
                    <a:cubicBezTo>
                      <a:pt x="1298" y="1334"/>
                      <a:pt x="1296" y="1334"/>
                      <a:pt x="1295" y="1334"/>
                    </a:cubicBezTo>
                    <a:cubicBezTo>
                      <a:pt x="1285" y="1334"/>
                      <a:pt x="1285" y="1334"/>
                      <a:pt x="1285" y="1334"/>
                    </a:cubicBezTo>
                    <a:cubicBezTo>
                      <a:pt x="1283" y="1334"/>
                      <a:pt x="1281" y="1334"/>
                      <a:pt x="1279" y="1335"/>
                    </a:cubicBezTo>
                    <a:cubicBezTo>
                      <a:pt x="1278" y="1337"/>
                      <a:pt x="1278" y="1337"/>
                      <a:pt x="1278" y="1337"/>
                    </a:cubicBezTo>
                    <a:cubicBezTo>
                      <a:pt x="1274" y="1335"/>
                      <a:pt x="1274" y="1335"/>
                      <a:pt x="1274" y="1335"/>
                    </a:cubicBezTo>
                    <a:cubicBezTo>
                      <a:pt x="1273" y="1334"/>
                      <a:pt x="1271" y="1334"/>
                      <a:pt x="1270" y="1334"/>
                    </a:cubicBezTo>
                    <a:cubicBezTo>
                      <a:pt x="1247" y="1334"/>
                      <a:pt x="1247" y="1334"/>
                      <a:pt x="1247" y="1334"/>
                    </a:cubicBezTo>
                    <a:cubicBezTo>
                      <a:pt x="1244" y="1333"/>
                      <a:pt x="1244" y="1333"/>
                      <a:pt x="1244" y="1333"/>
                    </a:cubicBezTo>
                    <a:cubicBezTo>
                      <a:pt x="1234" y="1326"/>
                      <a:pt x="1234" y="1326"/>
                      <a:pt x="1234" y="1326"/>
                    </a:cubicBezTo>
                    <a:cubicBezTo>
                      <a:pt x="1225" y="1308"/>
                      <a:pt x="1225" y="1308"/>
                      <a:pt x="1225" y="1308"/>
                    </a:cubicBezTo>
                    <a:cubicBezTo>
                      <a:pt x="1223" y="1306"/>
                      <a:pt x="1221" y="1304"/>
                      <a:pt x="1218" y="1304"/>
                    </a:cubicBezTo>
                    <a:cubicBezTo>
                      <a:pt x="1202" y="1301"/>
                      <a:pt x="1202" y="1301"/>
                      <a:pt x="1202" y="1301"/>
                    </a:cubicBezTo>
                    <a:cubicBezTo>
                      <a:pt x="1202" y="1301"/>
                      <a:pt x="1201" y="1301"/>
                      <a:pt x="1201" y="1301"/>
                    </a:cubicBezTo>
                    <a:cubicBezTo>
                      <a:pt x="1200" y="1301"/>
                      <a:pt x="1199" y="1301"/>
                      <a:pt x="1199" y="1302"/>
                    </a:cubicBezTo>
                    <a:cubicBezTo>
                      <a:pt x="1190" y="1304"/>
                      <a:pt x="1190" y="1304"/>
                      <a:pt x="1190" y="1304"/>
                    </a:cubicBezTo>
                    <a:cubicBezTo>
                      <a:pt x="1190" y="1304"/>
                      <a:pt x="1189" y="1304"/>
                      <a:pt x="1189" y="1304"/>
                    </a:cubicBezTo>
                    <a:cubicBezTo>
                      <a:pt x="1179" y="1308"/>
                      <a:pt x="1179" y="1308"/>
                      <a:pt x="1179" y="1308"/>
                    </a:cubicBezTo>
                    <a:cubicBezTo>
                      <a:pt x="1177" y="1309"/>
                      <a:pt x="1176" y="1309"/>
                      <a:pt x="1175" y="1310"/>
                    </a:cubicBezTo>
                    <a:cubicBezTo>
                      <a:pt x="1171" y="1315"/>
                      <a:pt x="1171" y="1315"/>
                      <a:pt x="1171" y="1315"/>
                    </a:cubicBezTo>
                    <a:cubicBezTo>
                      <a:pt x="1170" y="1316"/>
                      <a:pt x="1169" y="1318"/>
                      <a:pt x="1169" y="1319"/>
                    </a:cubicBezTo>
                    <a:cubicBezTo>
                      <a:pt x="1167" y="1329"/>
                      <a:pt x="1167" y="1329"/>
                      <a:pt x="1167" y="1329"/>
                    </a:cubicBezTo>
                    <a:cubicBezTo>
                      <a:pt x="1141" y="1283"/>
                      <a:pt x="1141" y="1283"/>
                      <a:pt x="1141" y="1283"/>
                    </a:cubicBezTo>
                    <a:cubicBezTo>
                      <a:pt x="1118" y="1233"/>
                      <a:pt x="1118" y="1233"/>
                      <a:pt x="1118" y="1233"/>
                    </a:cubicBezTo>
                    <a:cubicBezTo>
                      <a:pt x="1118" y="1232"/>
                      <a:pt x="1117" y="1231"/>
                      <a:pt x="1116" y="1230"/>
                    </a:cubicBezTo>
                    <a:cubicBezTo>
                      <a:pt x="1114" y="1228"/>
                      <a:pt x="1114" y="1228"/>
                      <a:pt x="1114" y="1228"/>
                    </a:cubicBezTo>
                    <a:cubicBezTo>
                      <a:pt x="1110" y="1199"/>
                      <a:pt x="1110" y="1199"/>
                      <a:pt x="1110" y="1199"/>
                    </a:cubicBezTo>
                    <a:cubicBezTo>
                      <a:pt x="1109" y="1196"/>
                      <a:pt x="1107" y="1193"/>
                      <a:pt x="1104" y="1192"/>
                    </a:cubicBezTo>
                    <a:cubicBezTo>
                      <a:pt x="1103" y="1192"/>
                      <a:pt x="1102" y="1191"/>
                      <a:pt x="1100" y="1191"/>
                    </a:cubicBezTo>
                    <a:cubicBezTo>
                      <a:pt x="1098" y="1191"/>
                      <a:pt x="1097" y="1192"/>
                      <a:pt x="1095" y="1193"/>
                    </a:cubicBezTo>
                    <a:cubicBezTo>
                      <a:pt x="1090" y="1197"/>
                      <a:pt x="1090" y="1197"/>
                      <a:pt x="1090" y="1197"/>
                    </a:cubicBezTo>
                    <a:cubicBezTo>
                      <a:pt x="1090" y="1196"/>
                      <a:pt x="1089" y="1196"/>
                      <a:pt x="1089" y="1195"/>
                    </a:cubicBezTo>
                    <a:cubicBezTo>
                      <a:pt x="1087" y="1193"/>
                      <a:pt x="1084" y="1191"/>
                      <a:pt x="1081" y="1191"/>
                    </a:cubicBezTo>
                    <a:cubicBezTo>
                      <a:pt x="1065" y="1191"/>
                      <a:pt x="1065" y="1191"/>
                      <a:pt x="1065" y="1191"/>
                    </a:cubicBezTo>
                    <a:cubicBezTo>
                      <a:pt x="1063" y="1191"/>
                      <a:pt x="1062" y="1192"/>
                      <a:pt x="1061" y="1192"/>
                    </a:cubicBezTo>
                    <a:cubicBezTo>
                      <a:pt x="1046" y="1198"/>
                      <a:pt x="1046" y="1198"/>
                      <a:pt x="1046" y="1198"/>
                    </a:cubicBezTo>
                    <a:cubicBezTo>
                      <a:pt x="1045" y="1199"/>
                      <a:pt x="1043" y="1201"/>
                      <a:pt x="1042" y="1202"/>
                    </a:cubicBezTo>
                    <a:cubicBezTo>
                      <a:pt x="1028" y="1225"/>
                      <a:pt x="1028" y="1225"/>
                      <a:pt x="1028" y="1225"/>
                    </a:cubicBezTo>
                    <a:cubicBezTo>
                      <a:pt x="1028" y="1226"/>
                      <a:pt x="1028" y="1226"/>
                      <a:pt x="1028" y="1227"/>
                    </a:cubicBezTo>
                    <a:cubicBezTo>
                      <a:pt x="1024" y="1237"/>
                      <a:pt x="1024" y="1237"/>
                      <a:pt x="1024" y="1237"/>
                    </a:cubicBezTo>
                    <a:cubicBezTo>
                      <a:pt x="1023" y="1238"/>
                      <a:pt x="1023" y="1239"/>
                      <a:pt x="1023" y="1240"/>
                    </a:cubicBezTo>
                    <a:cubicBezTo>
                      <a:pt x="1023" y="1270"/>
                      <a:pt x="1023" y="1270"/>
                      <a:pt x="1023" y="1270"/>
                    </a:cubicBezTo>
                    <a:cubicBezTo>
                      <a:pt x="1021" y="1272"/>
                      <a:pt x="1021" y="1272"/>
                      <a:pt x="1021" y="1272"/>
                    </a:cubicBezTo>
                    <a:cubicBezTo>
                      <a:pt x="1021" y="1272"/>
                      <a:pt x="1021" y="1272"/>
                      <a:pt x="1021" y="1272"/>
                    </a:cubicBezTo>
                    <a:cubicBezTo>
                      <a:pt x="1020" y="1271"/>
                      <a:pt x="1020" y="1271"/>
                      <a:pt x="1020" y="1271"/>
                    </a:cubicBezTo>
                    <a:cubicBezTo>
                      <a:pt x="1019" y="1267"/>
                      <a:pt x="1017" y="1264"/>
                      <a:pt x="1013" y="1264"/>
                    </a:cubicBezTo>
                    <a:cubicBezTo>
                      <a:pt x="1000" y="1262"/>
                      <a:pt x="1000" y="1262"/>
                      <a:pt x="1000" y="1262"/>
                    </a:cubicBezTo>
                    <a:cubicBezTo>
                      <a:pt x="1000" y="1262"/>
                      <a:pt x="999" y="1262"/>
                      <a:pt x="999" y="1262"/>
                    </a:cubicBezTo>
                    <a:cubicBezTo>
                      <a:pt x="997" y="1262"/>
                      <a:pt x="997" y="1262"/>
                      <a:pt x="997" y="1262"/>
                    </a:cubicBezTo>
                    <a:cubicBezTo>
                      <a:pt x="995" y="1262"/>
                      <a:pt x="993" y="1262"/>
                      <a:pt x="992" y="1263"/>
                    </a:cubicBezTo>
                    <a:cubicBezTo>
                      <a:pt x="990" y="1264"/>
                      <a:pt x="990" y="1264"/>
                      <a:pt x="990" y="1264"/>
                    </a:cubicBezTo>
                    <a:cubicBezTo>
                      <a:pt x="980" y="1267"/>
                      <a:pt x="980" y="1267"/>
                      <a:pt x="980" y="1267"/>
                    </a:cubicBezTo>
                    <a:cubicBezTo>
                      <a:pt x="959" y="1255"/>
                      <a:pt x="959" y="1255"/>
                      <a:pt x="959" y="1255"/>
                    </a:cubicBezTo>
                    <a:cubicBezTo>
                      <a:pt x="936" y="1235"/>
                      <a:pt x="936" y="1235"/>
                      <a:pt x="936" y="1235"/>
                    </a:cubicBezTo>
                    <a:cubicBezTo>
                      <a:pt x="935" y="1235"/>
                      <a:pt x="933" y="1234"/>
                      <a:pt x="932" y="1234"/>
                    </a:cubicBezTo>
                    <a:cubicBezTo>
                      <a:pt x="909" y="1227"/>
                      <a:pt x="909" y="1227"/>
                      <a:pt x="909" y="1227"/>
                    </a:cubicBezTo>
                    <a:cubicBezTo>
                      <a:pt x="908" y="1227"/>
                      <a:pt x="907" y="1227"/>
                      <a:pt x="907" y="1227"/>
                    </a:cubicBezTo>
                    <a:cubicBezTo>
                      <a:pt x="905" y="1227"/>
                      <a:pt x="903" y="1228"/>
                      <a:pt x="901" y="1229"/>
                    </a:cubicBezTo>
                    <a:cubicBezTo>
                      <a:pt x="895" y="1233"/>
                      <a:pt x="895" y="1233"/>
                      <a:pt x="895" y="1233"/>
                    </a:cubicBezTo>
                    <a:cubicBezTo>
                      <a:pt x="894" y="1234"/>
                      <a:pt x="893" y="1235"/>
                      <a:pt x="892" y="1236"/>
                    </a:cubicBezTo>
                    <a:cubicBezTo>
                      <a:pt x="884" y="1252"/>
                      <a:pt x="884" y="1252"/>
                      <a:pt x="884" y="1252"/>
                    </a:cubicBezTo>
                    <a:cubicBezTo>
                      <a:pt x="883" y="1253"/>
                      <a:pt x="883" y="1255"/>
                      <a:pt x="883" y="1256"/>
                    </a:cubicBezTo>
                    <a:cubicBezTo>
                      <a:pt x="883" y="1263"/>
                      <a:pt x="883" y="1263"/>
                      <a:pt x="883" y="1263"/>
                    </a:cubicBezTo>
                    <a:cubicBezTo>
                      <a:pt x="880" y="1266"/>
                      <a:pt x="880" y="1266"/>
                      <a:pt x="880" y="1266"/>
                    </a:cubicBezTo>
                    <a:cubicBezTo>
                      <a:pt x="876" y="1264"/>
                      <a:pt x="876" y="1264"/>
                      <a:pt x="876" y="1264"/>
                    </a:cubicBezTo>
                    <a:cubicBezTo>
                      <a:pt x="874" y="1264"/>
                      <a:pt x="873" y="1264"/>
                      <a:pt x="872" y="1264"/>
                    </a:cubicBezTo>
                    <a:cubicBezTo>
                      <a:pt x="858" y="1264"/>
                      <a:pt x="858" y="1264"/>
                      <a:pt x="858" y="1264"/>
                    </a:cubicBezTo>
                    <a:cubicBezTo>
                      <a:pt x="831" y="1258"/>
                      <a:pt x="831" y="1258"/>
                      <a:pt x="831" y="1258"/>
                    </a:cubicBezTo>
                    <a:cubicBezTo>
                      <a:pt x="831" y="1257"/>
                      <a:pt x="830" y="1257"/>
                      <a:pt x="829" y="1257"/>
                    </a:cubicBezTo>
                    <a:cubicBezTo>
                      <a:pt x="818" y="1257"/>
                      <a:pt x="818" y="1257"/>
                      <a:pt x="818" y="1257"/>
                    </a:cubicBezTo>
                    <a:cubicBezTo>
                      <a:pt x="767" y="1218"/>
                      <a:pt x="767" y="1218"/>
                      <a:pt x="767" y="1218"/>
                    </a:cubicBezTo>
                    <a:cubicBezTo>
                      <a:pt x="756" y="1210"/>
                      <a:pt x="756" y="1210"/>
                      <a:pt x="756" y="1210"/>
                    </a:cubicBezTo>
                    <a:cubicBezTo>
                      <a:pt x="756" y="1210"/>
                      <a:pt x="756" y="1210"/>
                      <a:pt x="756" y="1210"/>
                    </a:cubicBezTo>
                    <a:cubicBezTo>
                      <a:pt x="741" y="1199"/>
                      <a:pt x="741" y="1199"/>
                      <a:pt x="741" y="1199"/>
                    </a:cubicBezTo>
                    <a:cubicBezTo>
                      <a:pt x="740" y="1198"/>
                      <a:pt x="738" y="1198"/>
                      <a:pt x="736" y="1198"/>
                    </a:cubicBezTo>
                    <a:cubicBezTo>
                      <a:pt x="714" y="1198"/>
                      <a:pt x="714" y="1198"/>
                      <a:pt x="714" y="1198"/>
                    </a:cubicBezTo>
                    <a:cubicBezTo>
                      <a:pt x="705" y="1194"/>
                      <a:pt x="705" y="1194"/>
                      <a:pt x="705" y="1194"/>
                    </a:cubicBezTo>
                    <a:cubicBezTo>
                      <a:pt x="704" y="1194"/>
                      <a:pt x="703" y="1194"/>
                      <a:pt x="702" y="1194"/>
                    </a:cubicBezTo>
                    <a:cubicBezTo>
                      <a:pt x="684" y="1191"/>
                      <a:pt x="684" y="1191"/>
                      <a:pt x="684" y="1191"/>
                    </a:cubicBezTo>
                    <a:cubicBezTo>
                      <a:pt x="683" y="1191"/>
                      <a:pt x="683" y="1191"/>
                      <a:pt x="683" y="1191"/>
                    </a:cubicBezTo>
                    <a:cubicBezTo>
                      <a:pt x="681" y="1191"/>
                      <a:pt x="680" y="1192"/>
                      <a:pt x="679" y="1192"/>
                    </a:cubicBezTo>
                    <a:cubicBezTo>
                      <a:pt x="644" y="1207"/>
                      <a:pt x="644" y="1207"/>
                      <a:pt x="644" y="1207"/>
                    </a:cubicBezTo>
                    <a:cubicBezTo>
                      <a:pt x="644" y="1207"/>
                      <a:pt x="643" y="1207"/>
                      <a:pt x="643" y="1208"/>
                    </a:cubicBezTo>
                    <a:cubicBezTo>
                      <a:pt x="628" y="1218"/>
                      <a:pt x="628" y="1218"/>
                      <a:pt x="628" y="1218"/>
                    </a:cubicBezTo>
                    <a:cubicBezTo>
                      <a:pt x="626" y="1220"/>
                      <a:pt x="625" y="1222"/>
                      <a:pt x="624" y="1224"/>
                    </a:cubicBezTo>
                    <a:cubicBezTo>
                      <a:pt x="620" y="1243"/>
                      <a:pt x="620" y="1243"/>
                      <a:pt x="620" y="1243"/>
                    </a:cubicBezTo>
                    <a:cubicBezTo>
                      <a:pt x="615" y="1250"/>
                      <a:pt x="615" y="1250"/>
                      <a:pt x="615" y="1250"/>
                    </a:cubicBezTo>
                    <a:cubicBezTo>
                      <a:pt x="601" y="1253"/>
                      <a:pt x="601" y="1253"/>
                      <a:pt x="601" y="1253"/>
                    </a:cubicBezTo>
                    <a:cubicBezTo>
                      <a:pt x="585" y="1249"/>
                      <a:pt x="585" y="1249"/>
                      <a:pt x="585" y="1249"/>
                    </a:cubicBezTo>
                    <a:cubicBezTo>
                      <a:pt x="573" y="1244"/>
                      <a:pt x="573" y="1244"/>
                      <a:pt x="573" y="1244"/>
                    </a:cubicBezTo>
                    <a:cubicBezTo>
                      <a:pt x="565" y="1235"/>
                      <a:pt x="565" y="1235"/>
                      <a:pt x="565" y="1235"/>
                    </a:cubicBezTo>
                    <a:cubicBezTo>
                      <a:pt x="565" y="1234"/>
                      <a:pt x="564" y="1234"/>
                      <a:pt x="564" y="1233"/>
                    </a:cubicBezTo>
                    <a:cubicBezTo>
                      <a:pt x="538" y="1214"/>
                      <a:pt x="538" y="1214"/>
                      <a:pt x="538" y="1214"/>
                    </a:cubicBezTo>
                    <a:cubicBezTo>
                      <a:pt x="537" y="1213"/>
                      <a:pt x="535" y="1212"/>
                      <a:pt x="533" y="1212"/>
                    </a:cubicBezTo>
                    <a:cubicBezTo>
                      <a:pt x="528" y="1212"/>
                      <a:pt x="528" y="1212"/>
                      <a:pt x="528" y="1212"/>
                    </a:cubicBezTo>
                    <a:cubicBezTo>
                      <a:pt x="508" y="1197"/>
                      <a:pt x="508" y="1197"/>
                      <a:pt x="508" y="1197"/>
                    </a:cubicBezTo>
                    <a:cubicBezTo>
                      <a:pt x="483" y="1157"/>
                      <a:pt x="483" y="1157"/>
                      <a:pt x="483" y="1157"/>
                    </a:cubicBezTo>
                    <a:cubicBezTo>
                      <a:pt x="482" y="1154"/>
                      <a:pt x="478" y="1153"/>
                      <a:pt x="475" y="1153"/>
                    </a:cubicBezTo>
                    <a:cubicBezTo>
                      <a:pt x="475" y="1153"/>
                      <a:pt x="474" y="1153"/>
                      <a:pt x="473" y="1153"/>
                    </a:cubicBezTo>
                    <a:cubicBezTo>
                      <a:pt x="455" y="1157"/>
                      <a:pt x="455" y="1157"/>
                      <a:pt x="455" y="1157"/>
                    </a:cubicBezTo>
                    <a:cubicBezTo>
                      <a:pt x="427" y="1153"/>
                      <a:pt x="427" y="1153"/>
                      <a:pt x="427" y="1153"/>
                    </a:cubicBezTo>
                    <a:cubicBezTo>
                      <a:pt x="427" y="1153"/>
                      <a:pt x="427" y="1153"/>
                      <a:pt x="427" y="1153"/>
                    </a:cubicBezTo>
                    <a:cubicBezTo>
                      <a:pt x="394" y="1151"/>
                      <a:pt x="394" y="1151"/>
                      <a:pt x="394" y="1151"/>
                    </a:cubicBezTo>
                    <a:cubicBezTo>
                      <a:pt x="388" y="1134"/>
                      <a:pt x="388" y="1134"/>
                      <a:pt x="388" y="1134"/>
                    </a:cubicBezTo>
                    <a:cubicBezTo>
                      <a:pt x="387" y="1131"/>
                      <a:pt x="384" y="1129"/>
                      <a:pt x="382" y="1128"/>
                    </a:cubicBezTo>
                    <a:cubicBezTo>
                      <a:pt x="367" y="1124"/>
                      <a:pt x="367" y="1124"/>
                      <a:pt x="367" y="1124"/>
                    </a:cubicBezTo>
                    <a:cubicBezTo>
                      <a:pt x="366" y="1124"/>
                      <a:pt x="366" y="1124"/>
                      <a:pt x="366" y="1124"/>
                    </a:cubicBezTo>
                    <a:cubicBezTo>
                      <a:pt x="356" y="1121"/>
                      <a:pt x="356" y="1121"/>
                      <a:pt x="356" y="1121"/>
                    </a:cubicBezTo>
                    <a:cubicBezTo>
                      <a:pt x="355" y="1121"/>
                      <a:pt x="354" y="1121"/>
                      <a:pt x="354" y="1121"/>
                    </a:cubicBezTo>
                    <a:cubicBezTo>
                      <a:pt x="344" y="1121"/>
                      <a:pt x="344" y="1121"/>
                      <a:pt x="344" y="1121"/>
                    </a:cubicBezTo>
                    <a:cubicBezTo>
                      <a:pt x="343" y="1117"/>
                      <a:pt x="343" y="1117"/>
                      <a:pt x="343" y="1117"/>
                    </a:cubicBezTo>
                    <a:cubicBezTo>
                      <a:pt x="343" y="1106"/>
                      <a:pt x="343" y="1106"/>
                      <a:pt x="343" y="1106"/>
                    </a:cubicBezTo>
                    <a:cubicBezTo>
                      <a:pt x="355" y="1092"/>
                      <a:pt x="355" y="1092"/>
                      <a:pt x="355" y="1092"/>
                    </a:cubicBezTo>
                    <a:moveTo>
                      <a:pt x="1318" y="1062"/>
                    </a:moveTo>
                    <a:cubicBezTo>
                      <a:pt x="1319" y="1066"/>
                      <a:pt x="1322" y="1069"/>
                      <a:pt x="1326" y="1070"/>
                    </a:cubicBezTo>
                    <a:cubicBezTo>
                      <a:pt x="1369" y="1075"/>
                      <a:pt x="1369" y="1075"/>
                      <a:pt x="1369" y="1075"/>
                    </a:cubicBezTo>
                    <a:cubicBezTo>
                      <a:pt x="1327" y="1069"/>
                      <a:pt x="1327" y="1069"/>
                      <a:pt x="1327" y="1069"/>
                    </a:cubicBezTo>
                    <a:cubicBezTo>
                      <a:pt x="1324" y="1069"/>
                      <a:pt x="1321" y="1067"/>
                      <a:pt x="1319" y="1064"/>
                    </a:cubicBezTo>
                    <a:cubicBezTo>
                      <a:pt x="1319" y="1063"/>
                      <a:pt x="1319" y="1063"/>
                      <a:pt x="1318" y="1062"/>
                    </a:cubicBezTo>
                    <a:moveTo>
                      <a:pt x="1351" y="947"/>
                    </a:moveTo>
                    <a:cubicBezTo>
                      <a:pt x="1376" y="962"/>
                      <a:pt x="1376" y="962"/>
                      <a:pt x="1376" y="962"/>
                    </a:cubicBezTo>
                    <a:cubicBezTo>
                      <a:pt x="1376" y="961"/>
                      <a:pt x="1376" y="961"/>
                      <a:pt x="1376" y="961"/>
                    </a:cubicBezTo>
                    <a:cubicBezTo>
                      <a:pt x="1351" y="947"/>
                      <a:pt x="1351" y="947"/>
                      <a:pt x="1351" y="947"/>
                    </a:cubicBezTo>
                    <a:moveTo>
                      <a:pt x="371" y="898"/>
                    </a:moveTo>
                    <a:cubicBezTo>
                      <a:pt x="371" y="899"/>
                      <a:pt x="371" y="899"/>
                      <a:pt x="371" y="899"/>
                    </a:cubicBezTo>
                    <a:cubicBezTo>
                      <a:pt x="380" y="904"/>
                      <a:pt x="380" y="904"/>
                      <a:pt x="380" y="904"/>
                    </a:cubicBezTo>
                    <a:cubicBezTo>
                      <a:pt x="381" y="904"/>
                      <a:pt x="381" y="904"/>
                      <a:pt x="381" y="904"/>
                    </a:cubicBezTo>
                    <a:cubicBezTo>
                      <a:pt x="387" y="908"/>
                      <a:pt x="387" y="908"/>
                      <a:pt x="387" y="908"/>
                    </a:cubicBezTo>
                    <a:cubicBezTo>
                      <a:pt x="388" y="909"/>
                      <a:pt x="389" y="910"/>
                      <a:pt x="390" y="911"/>
                    </a:cubicBezTo>
                    <a:cubicBezTo>
                      <a:pt x="394" y="917"/>
                      <a:pt x="394" y="917"/>
                      <a:pt x="394" y="917"/>
                    </a:cubicBezTo>
                    <a:cubicBezTo>
                      <a:pt x="395" y="919"/>
                      <a:pt x="396" y="921"/>
                      <a:pt x="396" y="923"/>
                    </a:cubicBezTo>
                    <a:cubicBezTo>
                      <a:pt x="391" y="965"/>
                      <a:pt x="391" y="965"/>
                      <a:pt x="391" y="965"/>
                    </a:cubicBezTo>
                    <a:cubicBezTo>
                      <a:pt x="391" y="965"/>
                      <a:pt x="391" y="966"/>
                      <a:pt x="391" y="966"/>
                    </a:cubicBezTo>
                    <a:cubicBezTo>
                      <a:pt x="387" y="982"/>
                      <a:pt x="387" y="982"/>
                      <a:pt x="387" y="982"/>
                    </a:cubicBezTo>
                    <a:cubicBezTo>
                      <a:pt x="385" y="1026"/>
                      <a:pt x="385" y="1026"/>
                      <a:pt x="385" y="1026"/>
                    </a:cubicBezTo>
                    <a:cubicBezTo>
                      <a:pt x="385" y="1028"/>
                      <a:pt x="385" y="1029"/>
                      <a:pt x="384" y="1030"/>
                    </a:cubicBezTo>
                    <a:cubicBezTo>
                      <a:pt x="359" y="1077"/>
                      <a:pt x="359" y="1077"/>
                      <a:pt x="359" y="1077"/>
                    </a:cubicBezTo>
                    <a:cubicBezTo>
                      <a:pt x="357" y="1087"/>
                      <a:pt x="357" y="1087"/>
                      <a:pt x="357" y="1087"/>
                    </a:cubicBezTo>
                    <a:cubicBezTo>
                      <a:pt x="358" y="1078"/>
                      <a:pt x="358" y="1078"/>
                      <a:pt x="358" y="1078"/>
                    </a:cubicBezTo>
                    <a:cubicBezTo>
                      <a:pt x="385" y="1032"/>
                      <a:pt x="385" y="1032"/>
                      <a:pt x="385" y="1032"/>
                    </a:cubicBezTo>
                    <a:cubicBezTo>
                      <a:pt x="386" y="1030"/>
                      <a:pt x="386" y="1029"/>
                      <a:pt x="386" y="1027"/>
                    </a:cubicBezTo>
                    <a:cubicBezTo>
                      <a:pt x="388" y="983"/>
                      <a:pt x="388" y="983"/>
                      <a:pt x="388" y="983"/>
                    </a:cubicBezTo>
                    <a:cubicBezTo>
                      <a:pt x="392" y="967"/>
                      <a:pt x="392" y="967"/>
                      <a:pt x="392" y="967"/>
                    </a:cubicBezTo>
                    <a:cubicBezTo>
                      <a:pt x="392" y="967"/>
                      <a:pt x="392" y="966"/>
                      <a:pt x="392" y="966"/>
                    </a:cubicBezTo>
                    <a:cubicBezTo>
                      <a:pt x="397" y="923"/>
                      <a:pt x="397" y="923"/>
                      <a:pt x="397" y="923"/>
                    </a:cubicBezTo>
                    <a:cubicBezTo>
                      <a:pt x="397" y="921"/>
                      <a:pt x="396" y="919"/>
                      <a:pt x="395" y="917"/>
                    </a:cubicBezTo>
                    <a:cubicBezTo>
                      <a:pt x="391" y="911"/>
                      <a:pt x="391" y="911"/>
                      <a:pt x="391" y="911"/>
                    </a:cubicBezTo>
                    <a:cubicBezTo>
                      <a:pt x="390" y="910"/>
                      <a:pt x="389" y="909"/>
                      <a:pt x="388" y="908"/>
                    </a:cubicBezTo>
                    <a:cubicBezTo>
                      <a:pt x="382" y="904"/>
                      <a:pt x="382" y="904"/>
                      <a:pt x="382" y="904"/>
                    </a:cubicBezTo>
                    <a:cubicBezTo>
                      <a:pt x="381" y="903"/>
                      <a:pt x="381" y="903"/>
                      <a:pt x="381" y="903"/>
                    </a:cubicBezTo>
                    <a:cubicBezTo>
                      <a:pt x="371" y="898"/>
                      <a:pt x="371" y="898"/>
                      <a:pt x="371" y="898"/>
                    </a:cubicBezTo>
                    <a:moveTo>
                      <a:pt x="208" y="814"/>
                    </a:moveTo>
                    <a:cubicBezTo>
                      <a:pt x="208" y="814"/>
                      <a:pt x="208" y="814"/>
                      <a:pt x="208" y="814"/>
                    </a:cubicBezTo>
                    <a:cubicBezTo>
                      <a:pt x="206" y="816"/>
                      <a:pt x="205" y="818"/>
                      <a:pt x="205" y="821"/>
                    </a:cubicBezTo>
                    <a:cubicBezTo>
                      <a:pt x="205" y="836"/>
                      <a:pt x="205" y="836"/>
                      <a:pt x="205" y="836"/>
                    </a:cubicBezTo>
                    <a:cubicBezTo>
                      <a:pt x="205" y="836"/>
                      <a:pt x="205" y="836"/>
                      <a:pt x="205" y="836"/>
                    </a:cubicBezTo>
                    <a:cubicBezTo>
                      <a:pt x="205" y="821"/>
                      <a:pt x="205" y="821"/>
                      <a:pt x="205" y="821"/>
                    </a:cubicBezTo>
                    <a:cubicBezTo>
                      <a:pt x="205" y="818"/>
                      <a:pt x="206" y="816"/>
                      <a:pt x="208" y="814"/>
                    </a:cubicBezTo>
                    <a:moveTo>
                      <a:pt x="151" y="765"/>
                    </a:moveTo>
                    <a:cubicBezTo>
                      <a:pt x="151" y="765"/>
                      <a:pt x="151" y="765"/>
                      <a:pt x="151" y="765"/>
                    </a:cubicBezTo>
                    <a:cubicBezTo>
                      <a:pt x="190" y="804"/>
                      <a:pt x="190" y="804"/>
                      <a:pt x="190" y="804"/>
                    </a:cubicBezTo>
                    <a:cubicBezTo>
                      <a:pt x="191" y="805"/>
                      <a:pt x="191" y="805"/>
                      <a:pt x="192" y="807"/>
                    </a:cubicBezTo>
                    <a:cubicBezTo>
                      <a:pt x="202" y="831"/>
                      <a:pt x="202" y="831"/>
                      <a:pt x="202" y="831"/>
                    </a:cubicBezTo>
                    <a:cubicBezTo>
                      <a:pt x="202" y="831"/>
                      <a:pt x="202" y="831"/>
                      <a:pt x="202" y="831"/>
                    </a:cubicBezTo>
                    <a:cubicBezTo>
                      <a:pt x="193" y="807"/>
                      <a:pt x="193" y="807"/>
                      <a:pt x="193" y="807"/>
                    </a:cubicBezTo>
                    <a:cubicBezTo>
                      <a:pt x="193" y="806"/>
                      <a:pt x="192" y="804"/>
                      <a:pt x="191" y="804"/>
                    </a:cubicBezTo>
                    <a:cubicBezTo>
                      <a:pt x="151" y="765"/>
                      <a:pt x="151" y="765"/>
                      <a:pt x="151" y="765"/>
                    </a:cubicBezTo>
                    <a:cubicBezTo>
                      <a:pt x="151" y="765"/>
                      <a:pt x="151" y="765"/>
                      <a:pt x="151" y="765"/>
                    </a:cubicBezTo>
                    <a:moveTo>
                      <a:pt x="151" y="764"/>
                    </a:moveTo>
                    <a:cubicBezTo>
                      <a:pt x="151" y="764"/>
                      <a:pt x="151" y="764"/>
                      <a:pt x="151" y="764"/>
                    </a:cubicBezTo>
                    <a:cubicBezTo>
                      <a:pt x="151" y="764"/>
                      <a:pt x="151" y="764"/>
                      <a:pt x="151" y="764"/>
                    </a:cubicBezTo>
                    <a:moveTo>
                      <a:pt x="373" y="756"/>
                    </a:moveTo>
                    <a:cubicBezTo>
                      <a:pt x="372" y="756"/>
                      <a:pt x="372" y="756"/>
                      <a:pt x="372" y="756"/>
                    </a:cubicBezTo>
                    <a:cubicBezTo>
                      <a:pt x="375" y="756"/>
                      <a:pt x="379" y="758"/>
                      <a:pt x="380" y="762"/>
                    </a:cubicBezTo>
                    <a:cubicBezTo>
                      <a:pt x="385" y="772"/>
                      <a:pt x="385" y="772"/>
                      <a:pt x="385" y="772"/>
                    </a:cubicBezTo>
                    <a:cubicBezTo>
                      <a:pt x="385" y="773"/>
                      <a:pt x="385" y="774"/>
                      <a:pt x="385" y="776"/>
                    </a:cubicBezTo>
                    <a:cubicBezTo>
                      <a:pt x="385" y="789"/>
                      <a:pt x="385" y="789"/>
                      <a:pt x="385" y="789"/>
                    </a:cubicBezTo>
                    <a:cubicBezTo>
                      <a:pt x="391" y="807"/>
                      <a:pt x="391" y="807"/>
                      <a:pt x="391" y="807"/>
                    </a:cubicBezTo>
                    <a:cubicBezTo>
                      <a:pt x="391" y="809"/>
                      <a:pt x="392" y="810"/>
                      <a:pt x="391" y="812"/>
                    </a:cubicBezTo>
                    <a:cubicBezTo>
                      <a:pt x="387" y="839"/>
                      <a:pt x="387" y="839"/>
                      <a:pt x="387" y="839"/>
                    </a:cubicBezTo>
                    <a:cubicBezTo>
                      <a:pt x="387" y="841"/>
                      <a:pt x="386" y="843"/>
                      <a:pt x="384" y="844"/>
                    </a:cubicBezTo>
                    <a:cubicBezTo>
                      <a:pt x="364" y="863"/>
                      <a:pt x="364" y="863"/>
                      <a:pt x="364" y="863"/>
                    </a:cubicBezTo>
                    <a:cubicBezTo>
                      <a:pt x="359" y="868"/>
                      <a:pt x="359" y="868"/>
                      <a:pt x="359" y="868"/>
                    </a:cubicBezTo>
                    <a:cubicBezTo>
                      <a:pt x="359" y="869"/>
                      <a:pt x="359" y="869"/>
                      <a:pt x="359" y="869"/>
                    </a:cubicBezTo>
                    <a:cubicBezTo>
                      <a:pt x="365" y="863"/>
                      <a:pt x="365" y="863"/>
                      <a:pt x="365" y="863"/>
                    </a:cubicBezTo>
                    <a:cubicBezTo>
                      <a:pt x="385" y="844"/>
                      <a:pt x="385" y="844"/>
                      <a:pt x="385" y="844"/>
                    </a:cubicBezTo>
                    <a:cubicBezTo>
                      <a:pt x="387" y="843"/>
                      <a:pt x="388" y="841"/>
                      <a:pt x="388" y="839"/>
                    </a:cubicBezTo>
                    <a:cubicBezTo>
                      <a:pt x="392" y="812"/>
                      <a:pt x="392" y="812"/>
                      <a:pt x="392" y="812"/>
                    </a:cubicBezTo>
                    <a:cubicBezTo>
                      <a:pt x="393" y="810"/>
                      <a:pt x="392" y="809"/>
                      <a:pt x="392" y="807"/>
                    </a:cubicBezTo>
                    <a:cubicBezTo>
                      <a:pt x="386" y="790"/>
                      <a:pt x="386" y="790"/>
                      <a:pt x="386" y="790"/>
                    </a:cubicBezTo>
                    <a:cubicBezTo>
                      <a:pt x="386" y="776"/>
                      <a:pt x="386" y="776"/>
                      <a:pt x="386" y="776"/>
                    </a:cubicBezTo>
                    <a:cubicBezTo>
                      <a:pt x="386" y="774"/>
                      <a:pt x="386" y="773"/>
                      <a:pt x="386" y="772"/>
                    </a:cubicBezTo>
                    <a:cubicBezTo>
                      <a:pt x="381" y="762"/>
                      <a:pt x="381" y="762"/>
                      <a:pt x="381" y="762"/>
                    </a:cubicBezTo>
                    <a:cubicBezTo>
                      <a:pt x="380" y="758"/>
                      <a:pt x="377" y="756"/>
                      <a:pt x="373" y="756"/>
                    </a:cubicBezTo>
                    <a:moveTo>
                      <a:pt x="120" y="746"/>
                    </a:moveTo>
                    <a:cubicBezTo>
                      <a:pt x="127" y="757"/>
                      <a:pt x="127" y="757"/>
                      <a:pt x="127" y="757"/>
                    </a:cubicBezTo>
                    <a:cubicBezTo>
                      <a:pt x="147" y="762"/>
                      <a:pt x="147" y="762"/>
                      <a:pt x="147" y="762"/>
                    </a:cubicBezTo>
                    <a:cubicBezTo>
                      <a:pt x="128" y="757"/>
                      <a:pt x="128" y="757"/>
                      <a:pt x="128" y="757"/>
                    </a:cubicBezTo>
                    <a:cubicBezTo>
                      <a:pt x="120" y="746"/>
                      <a:pt x="120" y="746"/>
                      <a:pt x="120" y="746"/>
                    </a:cubicBezTo>
                    <a:moveTo>
                      <a:pt x="319" y="722"/>
                    </a:moveTo>
                    <a:cubicBezTo>
                      <a:pt x="319" y="722"/>
                      <a:pt x="319" y="722"/>
                      <a:pt x="319" y="722"/>
                    </a:cubicBezTo>
                    <a:cubicBezTo>
                      <a:pt x="320" y="722"/>
                      <a:pt x="322" y="723"/>
                      <a:pt x="323" y="724"/>
                    </a:cubicBezTo>
                    <a:cubicBezTo>
                      <a:pt x="338" y="732"/>
                      <a:pt x="338" y="732"/>
                      <a:pt x="338" y="732"/>
                    </a:cubicBezTo>
                    <a:cubicBezTo>
                      <a:pt x="338" y="732"/>
                      <a:pt x="339" y="733"/>
                      <a:pt x="340" y="734"/>
                    </a:cubicBezTo>
                    <a:cubicBezTo>
                      <a:pt x="354" y="749"/>
                      <a:pt x="354" y="749"/>
                      <a:pt x="354" y="749"/>
                    </a:cubicBezTo>
                    <a:cubicBezTo>
                      <a:pt x="354" y="750"/>
                      <a:pt x="354" y="750"/>
                      <a:pt x="354" y="750"/>
                    </a:cubicBezTo>
                    <a:cubicBezTo>
                      <a:pt x="341" y="734"/>
                      <a:pt x="341" y="734"/>
                      <a:pt x="341" y="734"/>
                    </a:cubicBezTo>
                    <a:cubicBezTo>
                      <a:pt x="340" y="733"/>
                      <a:pt x="340" y="733"/>
                      <a:pt x="339" y="732"/>
                    </a:cubicBezTo>
                    <a:cubicBezTo>
                      <a:pt x="324" y="724"/>
                      <a:pt x="324" y="724"/>
                      <a:pt x="324" y="724"/>
                    </a:cubicBezTo>
                    <a:cubicBezTo>
                      <a:pt x="323" y="723"/>
                      <a:pt x="321" y="722"/>
                      <a:pt x="319" y="722"/>
                    </a:cubicBezTo>
                    <a:moveTo>
                      <a:pt x="49" y="697"/>
                    </a:moveTo>
                    <a:cubicBezTo>
                      <a:pt x="49" y="697"/>
                      <a:pt x="49" y="697"/>
                      <a:pt x="49" y="697"/>
                    </a:cubicBezTo>
                    <a:cubicBezTo>
                      <a:pt x="77" y="731"/>
                      <a:pt x="77" y="731"/>
                      <a:pt x="77" y="731"/>
                    </a:cubicBezTo>
                    <a:cubicBezTo>
                      <a:pt x="78" y="731"/>
                      <a:pt x="78" y="731"/>
                      <a:pt x="78" y="731"/>
                    </a:cubicBezTo>
                    <a:cubicBezTo>
                      <a:pt x="49" y="697"/>
                      <a:pt x="49" y="697"/>
                      <a:pt x="49" y="697"/>
                    </a:cubicBezTo>
                    <a:moveTo>
                      <a:pt x="14" y="565"/>
                    </a:moveTo>
                    <a:cubicBezTo>
                      <a:pt x="28" y="573"/>
                      <a:pt x="28" y="573"/>
                      <a:pt x="28" y="573"/>
                    </a:cubicBezTo>
                    <a:cubicBezTo>
                      <a:pt x="28" y="573"/>
                      <a:pt x="28" y="573"/>
                      <a:pt x="29" y="574"/>
                    </a:cubicBezTo>
                    <a:cubicBezTo>
                      <a:pt x="28" y="573"/>
                      <a:pt x="28" y="573"/>
                      <a:pt x="28" y="573"/>
                    </a:cubicBezTo>
                    <a:cubicBezTo>
                      <a:pt x="14" y="565"/>
                      <a:pt x="14" y="565"/>
                      <a:pt x="14" y="565"/>
                    </a:cubicBezTo>
                    <a:moveTo>
                      <a:pt x="0" y="553"/>
                    </a:moveTo>
                    <a:cubicBezTo>
                      <a:pt x="0" y="554"/>
                      <a:pt x="0" y="554"/>
                      <a:pt x="0" y="554"/>
                    </a:cubicBezTo>
                    <a:cubicBezTo>
                      <a:pt x="2" y="559"/>
                      <a:pt x="2" y="559"/>
                      <a:pt x="2" y="559"/>
                    </a:cubicBezTo>
                    <a:cubicBezTo>
                      <a:pt x="2" y="559"/>
                      <a:pt x="2" y="559"/>
                      <a:pt x="2" y="559"/>
                    </a:cubicBezTo>
                    <a:cubicBezTo>
                      <a:pt x="0" y="553"/>
                      <a:pt x="0" y="553"/>
                      <a:pt x="0" y="553"/>
                    </a:cubicBezTo>
                    <a:moveTo>
                      <a:pt x="34" y="529"/>
                    </a:moveTo>
                    <a:cubicBezTo>
                      <a:pt x="34" y="529"/>
                      <a:pt x="34" y="529"/>
                      <a:pt x="34" y="529"/>
                    </a:cubicBezTo>
                    <a:cubicBezTo>
                      <a:pt x="19" y="539"/>
                      <a:pt x="19" y="539"/>
                      <a:pt x="19" y="539"/>
                    </a:cubicBezTo>
                    <a:cubicBezTo>
                      <a:pt x="19" y="539"/>
                      <a:pt x="19" y="539"/>
                      <a:pt x="19" y="539"/>
                    </a:cubicBezTo>
                    <a:cubicBezTo>
                      <a:pt x="18" y="540"/>
                      <a:pt x="18" y="540"/>
                      <a:pt x="18" y="540"/>
                    </a:cubicBezTo>
                    <a:cubicBezTo>
                      <a:pt x="19" y="540"/>
                      <a:pt x="19" y="540"/>
                      <a:pt x="19" y="540"/>
                    </a:cubicBezTo>
                    <a:cubicBezTo>
                      <a:pt x="19" y="539"/>
                      <a:pt x="19" y="539"/>
                      <a:pt x="19" y="539"/>
                    </a:cubicBezTo>
                    <a:cubicBezTo>
                      <a:pt x="34" y="529"/>
                      <a:pt x="34" y="529"/>
                      <a:pt x="34" y="529"/>
                    </a:cubicBezTo>
                    <a:cubicBezTo>
                      <a:pt x="34" y="529"/>
                      <a:pt x="34" y="529"/>
                      <a:pt x="34" y="529"/>
                    </a:cubicBezTo>
                    <a:moveTo>
                      <a:pt x="118" y="495"/>
                    </a:moveTo>
                    <a:cubicBezTo>
                      <a:pt x="118" y="495"/>
                      <a:pt x="118" y="495"/>
                      <a:pt x="118" y="495"/>
                    </a:cubicBezTo>
                    <a:cubicBezTo>
                      <a:pt x="85" y="501"/>
                      <a:pt x="85" y="501"/>
                      <a:pt x="85" y="501"/>
                    </a:cubicBezTo>
                    <a:cubicBezTo>
                      <a:pt x="58" y="511"/>
                      <a:pt x="58" y="511"/>
                      <a:pt x="58" y="511"/>
                    </a:cubicBezTo>
                    <a:cubicBezTo>
                      <a:pt x="46" y="518"/>
                      <a:pt x="46" y="518"/>
                      <a:pt x="46" y="518"/>
                    </a:cubicBezTo>
                    <a:cubicBezTo>
                      <a:pt x="59" y="511"/>
                      <a:pt x="59" y="511"/>
                      <a:pt x="59" y="511"/>
                    </a:cubicBezTo>
                    <a:cubicBezTo>
                      <a:pt x="85" y="501"/>
                      <a:pt x="85" y="501"/>
                      <a:pt x="85" y="501"/>
                    </a:cubicBezTo>
                    <a:cubicBezTo>
                      <a:pt x="118" y="495"/>
                      <a:pt x="118" y="495"/>
                      <a:pt x="118" y="495"/>
                    </a:cubicBezTo>
                    <a:moveTo>
                      <a:pt x="302" y="357"/>
                    </a:moveTo>
                    <a:cubicBezTo>
                      <a:pt x="299" y="361"/>
                      <a:pt x="299" y="361"/>
                      <a:pt x="299" y="361"/>
                    </a:cubicBezTo>
                    <a:cubicBezTo>
                      <a:pt x="302" y="357"/>
                      <a:pt x="302" y="357"/>
                      <a:pt x="302" y="357"/>
                    </a:cubicBezTo>
                    <a:cubicBezTo>
                      <a:pt x="302" y="357"/>
                      <a:pt x="302" y="357"/>
                      <a:pt x="302" y="357"/>
                    </a:cubicBezTo>
                    <a:moveTo>
                      <a:pt x="378" y="177"/>
                    </a:moveTo>
                    <a:cubicBezTo>
                      <a:pt x="378" y="177"/>
                      <a:pt x="378" y="177"/>
                      <a:pt x="378" y="177"/>
                    </a:cubicBezTo>
                    <a:cubicBezTo>
                      <a:pt x="381" y="196"/>
                      <a:pt x="381" y="196"/>
                      <a:pt x="381" y="196"/>
                    </a:cubicBezTo>
                    <a:cubicBezTo>
                      <a:pt x="381" y="196"/>
                      <a:pt x="381" y="196"/>
                      <a:pt x="381" y="196"/>
                    </a:cubicBezTo>
                    <a:cubicBezTo>
                      <a:pt x="391" y="248"/>
                      <a:pt x="391" y="248"/>
                      <a:pt x="391" y="248"/>
                    </a:cubicBezTo>
                    <a:cubicBezTo>
                      <a:pt x="391" y="249"/>
                      <a:pt x="391" y="250"/>
                      <a:pt x="391" y="250"/>
                    </a:cubicBezTo>
                    <a:cubicBezTo>
                      <a:pt x="391" y="252"/>
                      <a:pt x="391" y="252"/>
                      <a:pt x="391" y="252"/>
                    </a:cubicBezTo>
                    <a:cubicBezTo>
                      <a:pt x="391" y="254"/>
                      <a:pt x="391" y="257"/>
                      <a:pt x="389" y="258"/>
                    </a:cubicBezTo>
                    <a:cubicBezTo>
                      <a:pt x="325" y="330"/>
                      <a:pt x="325" y="330"/>
                      <a:pt x="325" y="330"/>
                    </a:cubicBezTo>
                    <a:cubicBezTo>
                      <a:pt x="390" y="258"/>
                      <a:pt x="390" y="258"/>
                      <a:pt x="390" y="258"/>
                    </a:cubicBezTo>
                    <a:cubicBezTo>
                      <a:pt x="392" y="257"/>
                      <a:pt x="392" y="255"/>
                      <a:pt x="392" y="252"/>
                    </a:cubicBezTo>
                    <a:cubicBezTo>
                      <a:pt x="392" y="250"/>
                      <a:pt x="392" y="250"/>
                      <a:pt x="392" y="250"/>
                    </a:cubicBezTo>
                    <a:cubicBezTo>
                      <a:pt x="392" y="250"/>
                      <a:pt x="392" y="249"/>
                      <a:pt x="392" y="248"/>
                    </a:cubicBezTo>
                    <a:cubicBezTo>
                      <a:pt x="382" y="195"/>
                      <a:pt x="382" y="195"/>
                      <a:pt x="382" y="195"/>
                    </a:cubicBezTo>
                    <a:cubicBezTo>
                      <a:pt x="378" y="177"/>
                      <a:pt x="378" y="177"/>
                      <a:pt x="378" y="177"/>
                    </a:cubicBezTo>
                    <a:moveTo>
                      <a:pt x="382" y="167"/>
                    </a:moveTo>
                    <a:cubicBezTo>
                      <a:pt x="380" y="169"/>
                      <a:pt x="380" y="169"/>
                      <a:pt x="380" y="169"/>
                    </a:cubicBez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81" y="169"/>
                      <a:pt x="381" y="169"/>
                      <a:pt x="381" y="169"/>
                    </a:cubicBezTo>
                    <a:cubicBezTo>
                      <a:pt x="383" y="167"/>
                      <a:pt x="383" y="167"/>
                      <a:pt x="383" y="167"/>
                    </a:cubicBezTo>
                    <a:cubicBezTo>
                      <a:pt x="382" y="167"/>
                      <a:pt x="382" y="167"/>
                      <a:pt x="382" y="167"/>
                    </a:cubicBezTo>
                    <a:moveTo>
                      <a:pt x="455" y="91"/>
                    </a:moveTo>
                    <a:cubicBezTo>
                      <a:pt x="455" y="92"/>
                      <a:pt x="455" y="92"/>
                      <a:pt x="455" y="92"/>
                    </a:cubicBezTo>
                    <a:cubicBezTo>
                      <a:pt x="445" y="127"/>
                      <a:pt x="445" y="127"/>
                      <a:pt x="445" y="127"/>
                    </a:cubicBezTo>
                    <a:cubicBezTo>
                      <a:pt x="445" y="142"/>
                      <a:pt x="445" y="142"/>
                      <a:pt x="445" y="142"/>
                    </a:cubicBezTo>
                    <a:cubicBezTo>
                      <a:pt x="445" y="144"/>
                      <a:pt x="444" y="146"/>
                      <a:pt x="443" y="148"/>
                    </a:cubicBezTo>
                    <a:cubicBezTo>
                      <a:pt x="428" y="167"/>
                      <a:pt x="428" y="167"/>
                      <a:pt x="428" y="167"/>
                    </a:cubicBezTo>
                    <a:cubicBezTo>
                      <a:pt x="428" y="167"/>
                      <a:pt x="428" y="167"/>
                      <a:pt x="428" y="167"/>
                    </a:cubicBezTo>
                    <a:cubicBezTo>
                      <a:pt x="428" y="167"/>
                      <a:pt x="429" y="166"/>
                      <a:pt x="429" y="166"/>
                    </a:cubicBezTo>
                    <a:cubicBezTo>
                      <a:pt x="444" y="147"/>
                      <a:pt x="444" y="147"/>
                      <a:pt x="444" y="147"/>
                    </a:cubicBezTo>
                    <a:cubicBezTo>
                      <a:pt x="445" y="145"/>
                      <a:pt x="446" y="143"/>
                      <a:pt x="446" y="141"/>
                    </a:cubicBezTo>
                    <a:cubicBezTo>
                      <a:pt x="446" y="126"/>
                      <a:pt x="446" y="126"/>
                      <a:pt x="446" y="126"/>
                    </a:cubicBezTo>
                    <a:cubicBezTo>
                      <a:pt x="455" y="91"/>
                      <a:pt x="455" y="91"/>
                      <a:pt x="455" y="91"/>
                    </a:cubicBezTo>
                    <a:moveTo>
                      <a:pt x="461" y="83"/>
                    </a:moveTo>
                    <a:cubicBezTo>
                      <a:pt x="461" y="83"/>
                      <a:pt x="461" y="83"/>
                      <a:pt x="461" y="83"/>
                    </a:cubicBezTo>
                    <a:cubicBezTo>
                      <a:pt x="460" y="85"/>
                      <a:pt x="460" y="85"/>
                      <a:pt x="460" y="85"/>
                    </a:cubicBezTo>
                    <a:cubicBezTo>
                      <a:pt x="461" y="83"/>
                      <a:pt x="461" y="83"/>
                      <a:pt x="461" y="83"/>
                    </a:cubicBezTo>
                    <a:moveTo>
                      <a:pt x="960" y="780"/>
                    </a:moveTo>
                    <a:cubicBezTo>
                      <a:pt x="960" y="780"/>
                      <a:pt x="960" y="780"/>
                      <a:pt x="960" y="780"/>
                    </a:cubicBezTo>
                    <a:moveTo>
                      <a:pt x="495" y="0"/>
                    </a:moveTo>
                    <a:cubicBezTo>
                      <a:pt x="500" y="5"/>
                      <a:pt x="500" y="5"/>
                      <a:pt x="500" y="5"/>
                    </a:cubicBezTo>
                    <a:cubicBezTo>
                      <a:pt x="501" y="7"/>
                      <a:pt x="502" y="9"/>
                      <a:pt x="502" y="11"/>
                    </a:cubicBezTo>
                    <a:cubicBezTo>
                      <a:pt x="502" y="24"/>
                      <a:pt x="502" y="24"/>
                      <a:pt x="502" y="24"/>
                    </a:cubicBezTo>
                    <a:cubicBezTo>
                      <a:pt x="504" y="24"/>
                      <a:pt x="506" y="25"/>
                      <a:pt x="507" y="27"/>
                    </a:cubicBezTo>
                    <a:cubicBezTo>
                      <a:pt x="515" y="37"/>
                      <a:pt x="515" y="37"/>
                      <a:pt x="515" y="37"/>
                    </a:cubicBezTo>
                    <a:cubicBezTo>
                      <a:pt x="518" y="41"/>
                      <a:pt x="518" y="46"/>
                      <a:pt x="515" y="49"/>
                    </a:cubicBezTo>
                    <a:cubicBezTo>
                      <a:pt x="515" y="49"/>
                      <a:pt x="515" y="49"/>
                      <a:pt x="515" y="48"/>
                    </a:cubicBezTo>
                    <a:cubicBezTo>
                      <a:pt x="521" y="56"/>
                      <a:pt x="521" y="56"/>
                      <a:pt x="521" y="56"/>
                    </a:cubicBezTo>
                    <a:cubicBezTo>
                      <a:pt x="556" y="113"/>
                      <a:pt x="556" y="113"/>
                      <a:pt x="556" y="113"/>
                    </a:cubicBezTo>
                    <a:cubicBezTo>
                      <a:pt x="558" y="126"/>
                      <a:pt x="558" y="126"/>
                      <a:pt x="558" y="126"/>
                    </a:cubicBezTo>
                    <a:cubicBezTo>
                      <a:pt x="562" y="160"/>
                      <a:pt x="562" y="160"/>
                      <a:pt x="562" y="160"/>
                    </a:cubicBezTo>
                    <a:cubicBezTo>
                      <a:pt x="558" y="185"/>
                      <a:pt x="558" y="185"/>
                      <a:pt x="558" y="185"/>
                    </a:cubicBezTo>
                    <a:cubicBezTo>
                      <a:pt x="558" y="185"/>
                      <a:pt x="558" y="186"/>
                      <a:pt x="558" y="186"/>
                    </a:cubicBezTo>
                    <a:cubicBezTo>
                      <a:pt x="558" y="236"/>
                      <a:pt x="558" y="236"/>
                      <a:pt x="558" y="236"/>
                    </a:cubicBezTo>
                    <a:cubicBezTo>
                      <a:pt x="558" y="238"/>
                      <a:pt x="558" y="239"/>
                      <a:pt x="559" y="240"/>
                    </a:cubicBezTo>
                    <a:cubicBezTo>
                      <a:pt x="567" y="264"/>
                      <a:pt x="567" y="264"/>
                      <a:pt x="567" y="264"/>
                    </a:cubicBezTo>
                    <a:cubicBezTo>
                      <a:pt x="567" y="264"/>
                      <a:pt x="568" y="265"/>
                      <a:pt x="568" y="266"/>
                    </a:cubicBezTo>
                    <a:cubicBezTo>
                      <a:pt x="589" y="295"/>
                      <a:pt x="589" y="295"/>
                      <a:pt x="589" y="295"/>
                    </a:cubicBezTo>
                    <a:cubicBezTo>
                      <a:pt x="607" y="329"/>
                      <a:pt x="607" y="329"/>
                      <a:pt x="607" y="329"/>
                    </a:cubicBezTo>
                    <a:cubicBezTo>
                      <a:pt x="609" y="352"/>
                      <a:pt x="609" y="352"/>
                      <a:pt x="609" y="352"/>
                    </a:cubicBezTo>
                    <a:cubicBezTo>
                      <a:pt x="609" y="476"/>
                      <a:pt x="609" y="476"/>
                      <a:pt x="609" y="476"/>
                    </a:cubicBezTo>
                    <a:cubicBezTo>
                      <a:pt x="609" y="476"/>
                      <a:pt x="609" y="476"/>
                      <a:pt x="609" y="476"/>
                    </a:cubicBezTo>
                    <a:cubicBezTo>
                      <a:pt x="606" y="546"/>
                      <a:pt x="606" y="546"/>
                      <a:pt x="606" y="546"/>
                    </a:cubicBezTo>
                    <a:cubicBezTo>
                      <a:pt x="606" y="547"/>
                      <a:pt x="606" y="549"/>
                      <a:pt x="607" y="550"/>
                    </a:cubicBezTo>
                    <a:cubicBezTo>
                      <a:pt x="616" y="574"/>
                      <a:pt x="616" y="574"/>
                      <a:pt x="616" y="574"/>
                    </a:cubicBezTo>
                    <a:cubicBezTo>
                      <a:pt x="618" y="577"/>
                      <a:pt x="621" y="580"/>
                      <a:pt x="625" y="580"/>
                    </a:cubicBezTo>
                    <a:cubicBezTo>
                      <a:pt x="686" y="582"/>
                      <a:pt x="686" y="582"/>
                      <a:pt x="686" y="582"/>
                    </a:cubicBezTo>
                    <a:cubicBezTo>
                      <a:pt x="687" y="582"/>
                      <a:pt x="687" y="582"/>
                      <a:pt x="687" y="582"/>
                    </a:cubicBezTo>
                    <a:cubicBezTo>
                      <a:pt x="689" y="582"/>
                      <a:pt x="692" y="581"/>
                      <a:pt x="693" y="579"/>
                    </a:cubicBezTo>
                    <a:cubicBezTo>
                      <a:pt x="695" y="577"/>
                      <a:pt x="696" y="575"/>
                      <a:pt x="696" y="573"/>
                    </a:cubicBezTo>
                    <a:cubicBezTo>
                      <a:pt x="696" y="561"/>
                      <a:pt x="696" y="561"/>
                      <a:pt x="696" y="561"/>
                    </a:cubicBezTo>
                    <a:cubicBezTo>
                      <a:pt x="737" y="563"/>
                      <a:pt x="737" y="563"/>
                      <a:pt x="737" y="563"/>
                    </a:cubicBezTo>
                    <a:cubicBezTo>
                      <a:pt x="737" y="573"/>
                      <a:pt x="737" y="573"/>
                      <a:pt x="737" y="573"/>
                    </a:cubicBezTo>
                    <a:cubicBezTo>
                      <a:pt x="737" y="574"/>
                      <a:pt x="738" y="576"/>
                      <a:pt x="739" y="578"/>
                    </a:cubicBezTo>
                    <a:cubicBezTo>
                      <a:pt x="747" y="590"/>
                      <a:pt x="747" y="590"/>
                      <a:pt x="747" y="590"/>
                    </a:cubicBezTo>
                    <a:cubicBezTo>
                      <a:pt x="748" y="592"/>
                      <a:pt x="750" y="593"/>
                      <a:pt x="752" y="594"/>
                    </a:cubicBezTo>
                    <a:cubicBezTo>
                      <a:pt x="758" y="596"/>
                      <a:pt x="758" y="596"/>
                      <a:pt x="758" y="596"/>
                    </a:cubicBezTo>
                    <a:cubicBezTo>
                      <a:pt x="759" y="596"/>
                      <a:pt x="760" y="597"/>
                      <a:pt x="761" y="597"/>
                    </a:cubicBezTo>
                    <a:cubicBezTo>
                      <a:pt x="761" y="597"/>
                      <a:pt x="762" y="597"/>
                      <a:pt x="762" y="596"/>
                    </a:cubicBezTo>
                    <a:cubicBezTo>
                      <a:pt x="781" y="595"/>
                      <a:pt x="781" y="595"/>
                      <a:pt x="781" y="595"/>
                    </a:cubicBezTo>
                    <a:cubicBezTo>
                      <a:pt x="784" y="599"/>
                      <a:pt x="784" y="599"/>
                      <a:pt x="784" y="599"/>
                    </a:cubicBezTo>
                    <a:cubicBezTo>
                      <a:pt x="784" y="606"/>
                      <a:pt x="784" y="606"/>
                      <a:pt x="784" y="606"/>
                    </a:cubicBezTo>
                    <a:cubicBezTo>
                      <a:pt x="784" y="609"/>
                      <a:pt x="785" y="611"/>
                      <a:pt x="788" y="613"/>
                    </a:cubicBezTo>
                    <a:cubicBezTo>
                      <a:pt x="813" y="635"/>
                      <a:pt x="813" y="635"/>
                      <a:pt x="813" y="635"/>
                    </a:cubicBezTo>
                    <a:cubicBezTo>
                      <a:pt x="810" y="666"/>
                      <a:pt x="810" y="666"/>
                      <a:pt x="810" y="666"/>
                    </a:cubicBezTo>
                    <a:cubicBezTo>
                      <a:pt x="807" y="667"/>
                      <a:pt x="807" y="667"/>
                      <a:pt x="807" y="667"/>
                    </a:cubicBezTo>
                    <a:cubicBezTo>
                      <a:pt x="791" y="671"/>
                      <a:pt x="791" y="671"/>
                      <a:pt x="791" y="671"/>
                    </a:cubicBezTo>
                    <a:cubicBezTo>
                      <a:pt x="788" y="672"/>
                      <a:pt x="786" y="675"/>
                      <a:pt x="785" y="678"/>
                    </a:cubicBezTo>
                    <a:cubicBezTo>
                      <a:pt x="772" y="723"/>
                      <a:pt x="772" y="723"/>
                      <a:pt x="772" y="723"/>
                    </a:cubicBezTo>
                    <a:cubicBezTo>
                      <a:pt x="771" y="725"/>
                      <a:pt x="772" y="728"/>
                      <a:pt x="773" y="730"/>
                    </a:cubicBezTo>
                    <a:cubicBezTo>
                      <a:pt x="781" y="745"/>
                      <a:pt x="781" y="745"/>
                      <a:pt x="781" y="745"/>
                    </a:cubicBezTo>
                    <a:cubicBezTo>
                      <a:pt x="782" y="745"/>
                      <a:pt x="782" y="745"/>
                      <a:pt x="782" y="745"/>
                    </a:cubicBezTo>
                    <a:cubicBezTo>
                      <a:pt x="786" y="751"/>
                      <a:pt x="786" y="751"/>
                      <a:pt x="786" y="751"/>
                    </a:cubicBezTo>
                    <a:cubicBezTo>
                      <a:pt x="787" y="754"/>
                      <a:pt x="789" y="755"/>
                      <a:pt x="792" y="755"/>
                    </a:cubicBezTo>
                    <a:cubicBezTo>
                      <a:pt x="840" y="766"/>
                      <a:pt x="840" y="766"/>
                      <a:pt x="840" y="766"/>
                    </a:cubicBezTo>
                    <a:cubicBezTo>
                      <a:pt x="961" y="819"/>
                      <a:pt x="961" y="819"/>
                      <a:pt x="961" y="819"/>
                    </a:cubicBezTo>
                    <a:cubicBezTo>
                      <a:pt x="962" y="819"/>
                      <a:pt x="963" y="820"/>
                      <a:pt x="964" y="820"/>
                    </a:cubicBezTo>
                    <a:cubicBezTo>
                      <a:pt x="968" y="820"/>
                      <a:pt x="971" y="818"/>
                      <a:pt x="973" y="814"/>
                    </a:cubicBezTo>
                    <a:cubicBezTo>
                      <a:pt x="979" y="802"/>
                      <a:pt x="979" y="802"/>
                      <a:pt x="979" y="802"/>
                    </a:cubicBezTo>
                    <a:cubicBezTo>
                      <a:pt x="980" y="799"/>
                      <a:pt x="980" y="796"/>
                      <a:pt x="979" y="793"/>
                    </a:cubicBezTo>
                    <a:cubicBezTo>
                      <a:pt x="971" y="781"/>
                      <a:pt x="971" y="781"/>
                      <a:pt x="971" y="781"/>
                    </a:cubicBezTo>
                    <a:cubicBezTo>
                      <a:pt x="982" y="781"/>
                      <a:pt x="982" y="781"/>
                      <a:pt x="982" y="781"/>
                    </a:cubicBezTo>
                    <a:cubicBezTo>
                      <a:pt x="1018" y="808"/>
                      <a:pt x="1018" y="808"/>
                      <a:pt x="1018" y="808"/>
                    </a:cubicBezTo>
                    <a:cubicBezTo>
                      <a:pt x="1030" y="838"/>
                      <a:pt x="1030" y="838"/>
                      <a:pt x="1030" y="838"/>
                    </a:cubicBezTo>
                    <a:cubicBezTo>
                      <a:pt x="1038" y="870"/>
                      <a:pt x="1038" y="870"/>
                      <a:pt x="1038" y="870"/>
                    </a:cubicBezTo>
                    <a:cubicBezTo>
                      <a:pt x="1038" y="871"/>
                      <a:pt x="1038" y="871"/>
                      <a:pt x="1039" y="872"/>
                    </a:cubicBezTo>
                    <a:cubicBezTo>
                      <a:pt x="1048" y="891"/>
                      <a:pt x="1048" y="891"/>
                      <a:pt x="1048" y="891"/>
                    </a:cubicBezTo>
                    <a:cubicBezTo>
                      <a:pt x="1049" y="893"/>
                      <a:pt x="1051" y="895"/>
                      <a:pt x="1053" y="895"/>
                    </a:cubicBezTo>
                    <a:cubicBezTo>
                      <a:pt x="1076" y="904"/>
                      <a:pt x="1076" y="904"/>
                      <a:pt x="1076" y="904"/>
                    </a:cubicBezTo>
                    <a:cubicBezTo>
                      <a:pt x="1077" y="904"/>
                      <a:pt x="1078" y="904"/>
                      <a:pt x="1079" y="904"/>
                    </a:cubicBezTo>
                    <a:cubicBezTo>
                      <a:pt x="1099" y="904"/>
                      <a:pt x="1099" y="904"/>
                      <a:pt x="1099" y="904"/>
                    </a:cubicBezTo>
                    <a:cubicBezTo>
                      <a:pt x="1122" y="910"/>
                      <a:pt x="1122" y="910"/>
                      <a:pt x="1122" y="910"/>
                    </a:cubicBezTo>
                    <a:cubicBezTo>
                      <a:pt x="1123" y="910"/>
                      <a:pt x="1124" y="911"/>
                      <a:pt x="1124" y="911"/>
                    </a:cubicBezTo>
                    <a:cubicBezTo>
                      <a:pt x="1125" y="911"/>
                      <a:pt x="1126" y="910"/>
                      <a:pt x="1127" y="910"/>
                    </a:cubicBezTo>
                    <a:cubicBezTo>
                      <a:pt x="1147" y="905"/>
                      <a:pt x="1147" y="905"/>
                      <a:pt x="1147" y="905"/>
                    </a:cubicBezTo>
                    <a:cubicBezTo>
                      <a:pt x="1190" y="916"/>
                      <a:pt x="1190" y="916"/>
                      <a:pt x="1190" y="916"/>
                    </a:cubicBezTo>
                    <a:cubicBezTo>
                      <a:pt x="1191" y="917"/>
                      <a:pt x="1192" y="917"/>
                      <a:pt x="1192" y="917"/>
                    </a:cubicBezTo>
                    <a:cubicBezTo>
                      <a:pt x="1193" y="917"/>
                      <a:pt x="1194" y="917"/>
                      <a:pt x="1194" y="917"/>
                    </a:cubicBezTo>
                    <a:cubicBezTo>
                      <a:pt x="1233" y="909"/>
                      <a:pt x="1233" y="909"/>
                      <a:pt x="1233" y="909"/>
                    </a:cubicBezTo>
                    <a:cubicBezTo>
                      <a:pt x="1233" y="911"/>
                      <a:pt x="1233" y="912"/>
                      <a:pt x="1234" y="913"/>
                    </a:cubicBezTo>
                    <a:cubicBezTo>
                      <a:pt x="1236" y="915"/>
                      <a:pt x="1239" y="917"/>
                      <a:pt x="1242" y="917"/>
                    </a:cubicBezTo>
                    <a:cubicBezTo>
                      <a:pt x="1242" y="917"/>
                      <a:pt x="1242" y="917"/>
                      <a:pt x="1243" y="917"/>
                    </a:cubicBezTo>
                    <a:cubicBezTo>
                      <a:pt x="1356" y="906"/>
                      <a:pt x="1356" y="906"/>
                      <a:pt x="1356" y="906"/>
                    </a:cubicBezTo>
                    <a:cubicBezTo>
                      <a:pt x="1367" y="890"/>
                      <a:pt x="1367" y="890"/>
                      <a:pt x="1367" y="890"/>
                    </a:cubicBezTo>
                    <a:cubicBezTo>
                      <a:pt x="1368" y="888"/>
                      <a:pt x="1370" y="887"/>
                      <a:pt x="1372" y="886"/>
                    </a:cubicBezTo>
                    <a:cubicBezTo>
                      <a:pt x="1255" y="897"/>
                      <a:pt x="1255" y="897"/>
                      <a:pt x="1255" y="897"/>
                    </a:cubicBezTo>
                    <a:cubicBezTo>
                      <a:pt x="1255" y="895"/>
                      <a:pt x="1254" y="893"/>
                      <a:pt x="1253" y="891"/>
                    </a:cubicBezTo>
                    <a:cubicBezTo>
                      <a:pt x="1251" y="889"/>
                      <a:pt x="1249" y="888"/>
                      <a:pt x="1246" y="888"/>
                    </a:cubicBezTo>
                    <a:cubicBezTo>
                      <a:pt x="1245" y="888"/>
                      <a:pt x="1245" y="888"/>
                      <a:pt x="1244" y="888"/>
                    </a:cubicBezTo>
                    <a:cubicBezTo>
                      <a:pt x="1193" y="898"/>
                      <a:pt x="1193" y="898"/>
                      <a:pt x="1193" y="898"/>
                    </a:cubicBezTo>
                    <a:cubicBezTo>
                      <a:pt x="1150" y="886"/>
                      <a:pt x="1150" y="886"/>
                      <a:pt x="1150" y="886"/>
                    </a:cubicBezTo>
                    <a:cubicBezTo>
                      <a:pt x="1149" y="886"/>
                      <a:pt x="1148" y="886"/>
                      <a:pt x="1147" y="886"/>
                    </a:cubicBezTo>
                    <a:cubicBezTo>
                      <a:pt x="1147" y="886"/>
                      <a:pt x="1146" y="886"/>
                      <a:pt x="1145" y="886"/>
                    </a:cubicBezTo>
                    <a:cubicBezTo>
                      <a:pt x="1124" y="892"/>
                      <a:pt x="1124" y="892"/>
                      <a:pt x="1124" y="892"/>
                    </a:cubicBezTo>
                    <a:cubicBezTo>
                      <a:pt x="1103" y="886"/>
                      <a:pt x="1103" y="886"/>
                      <a:pt x="1103" y="886"/>
                    </a:cubicBezTo>
                    <a:cubicBezTo>
                      <a:pt x="1102" y="886"/>
                      <a:pt x="1101" y="886"/>
                      <a:pt x="1100" y="886"/>
                    </a:cubicBezTo>
                    <a:cubicBezTo>
                      <a:pt x="1081" y="886"/>
                      <a:pt x="1081" y="886"/>
                      <a:pt x="1081" y="886"/>
                    </a:cubicBezTo>
                    <a:cubicBezTo>
                      <a:pt x="1063" y="879"/>
                      <a:pt x="1063" y="879"/>
                      <a:pt x="1063" y="879"/>
                    </a:cubicBezTo>
                    <a:cubicBezTo>
                      <a:pt x="1057" y="867"/>
                      <a:pt x="1057" y="867"/>
                      <a:pt x="1057" y="867"/>
                    </a:cubicBezTo>
                    <a:cubicBezTo>
                      <a:pt x="1056" y="865"/>
                      <a:pt x="1056" y="865"/>
                      <a:pt x="1056" y="865"/>
                    </a:cubicBezTo>
                    <a:cubicBezTo>
                      <a:pt x="1048" y="833"/>
                      <a:pt x="1048" y="833"/>
                      <a:pt x="1048" y="833"/>
                    </a:cubicBezTo>
                    <a:cubicBezTo>
                      <a:pt x="1047" y="833"/>
                      <a:pt x="1047" y="832"/>
                      <a:pt x="1047" y="832"/>
                    </a:cubicBezTo>
                    <a:cubicBezTo>
                      <a:pt x="1042" y="817"/>
                      <a:pt x="1042" y="817"/>
                      <a:pt x="1042" y="817"/>
                    </a:cubicBezTo>
                    <a:cubicBezTo>
                      <a:pt x="1035" y="799"/>
                      <a:pt x="1035" y="799"/>
                      <a:pt x="1035" y="799"/>
                    </a:cubicBezTo>
                    <a:cubicBezTo>
                      <a:pt x="1034" y="797"/>
                      <a:pt x="1033" y="795"/>
                      <a:pt x="1032" y="794"/>
                    </a:cubicBezTo>
                    <a:cubicBezTo>
                      <a:pt x="1001" y="772"/>
                      <a:pt x="1001" y="772"/>
                      <a:pt x="1001" y="772"/>
                    </a:cubicBezTo>
                    <a:cubicBezTo>
                      <a:pt x="991" y="764"/>
                      <a:pt x="991" y="764"/>
                      <a:pt x="991" y="764"/>
                    </a:cubicBezTo>
                    <a:cubicBezTo>
                      <a:pt x="989" y="763"/>
                      <a:pt x="988" y="762"/>
                      <a:pt x="987" y="762"/>
                    </a:cubicBezTo>
                    <a:cubicBezTo>
                      <a:pt x="986" y="762"/>
                      <a:pt x="986" y="762"/>
                      <a:pt x="985" y="762"/>
                    </a:cubicBezTo>
                    <a:cubicBezTo>
                      <a:pt x="960" y="762"/>
                      <a:pt x="960" y="762"/>
                      <a:pt x="960" y="762"/>
                    </a:cubicBezTo>
                    <a:cubicBezTo>
                      <a:pt x="955" y="762"/>
                      <a:pt x="951" y="766"/>
                      <a:pt x="951" y="771"/>
                    </a:cubicBezTo>
                    <a:cubicBezTo>
                      <a:pt x="951" y="780"/>
                      <a:pt x="951" y="780"/>
                      <a:pt x="951" y="780"/>
                    </a:cubicBezTo>
                    <a:cubicBezTo>
                      <a:pt x="951" y="782"/>
                      <a:pt x="951" y="783"/>
                      <a:pt x="952" y="785"/>
                    </a:cubicBezTo>
                    <a:cubicBezTo>
                      <a:pt x="956" y="791"/>
                      <a:pt x="956" y="791"/>
                      <a:pt x="956" y="791"/>
                    </a:cubicBezTo>
                    <a:cubicBezTo>
                      <a:pt x="959" y="796"/>
                      <a:pt x="959" y="796"/>
                      <a:pt x="959" y="796"/>
                    </a:cubicBezTo>
                    <a:cubicBezTo>
                      <a:pt x="960" y="798"/>
                      <a:pt x="960" y="798"/>
                      <a:pt x="960" y="798"/>
                    </a:cubicBezTo>
                    <a:cubicBezTo>
                      <a:pt x="960" y="798"/>
                      <a:pt x="960" y="798"/>
                      <a:pt x="960" y="798"/>
                    </a:cubicBezTo>
                    <a:cubicBezTo>
                      <a:pt x="847" y="748"/>
                      <a:pt x="847" y="748"/>
                      <a:pt x="847" y="748"/>
                    </a:cubicBezTo>
                    <a:cubicBezTo>
                      <a:pt x="846" y="748"/>
                      <a:pt x="845" y="748"/>
                      <a:pt x="845" y="748"/>
                    </a:cubicBezTo>
                    <a:cubicBezTo>
                      <a:pt x="799" y="738"/>
                      <a:pt x="799" y="738"/>
                      <a:pt x="799" y="738"/>
                    </a:cubicBezTo>
                    <a:cubicBezTo>
                      <a:pt x="797" y="735"/>
                      <a:pt x="797" y="735"/>
                      <a:pt x="797" y="735"/>
                    </a:cubicBezTo>
                    <a:cubicBezTo>
                      <a:pt x="791" y="724"/>
                      <a:pt x="791" y="724"/>
                      <a:pt x="791" y="724"/>
                    </a:cubicBezTo>
                    <a:cubicBezTo>
                      <a:pt x="791" y="723"/>
                      <a:pt x="791" y="723"/>
                      <a:pt x="791" y="723"/>
                    </a:cubicBezTo>
                    <a:cubicBezTo>
                      <a:pt x="794" y="712"/>
                      <a:pt x="794" y="712"/>
                      <a:pt x="794" y="712"/>
                    </a:cubicBezTo>
                    <a:cubicBezTo>
                      <a:pt x="801" y="688"/>
                      <a:pt x="801" y="688"/>
                      <a:pt x="801" y="688"/>
                    </a:cubicBezTo>
                    <a:cubicBezTo>
                      <a:pt x="813" y="685"/>
                      <a:pt x="813" y="685"/>
                      <a:pt x="813" y="685"/>
                    </a:cubicBezTo>
                    <a:cubicBezTo>
                      <a:pt x="813" y="685"/>
                      <a:pt x="814" y="685"/>
                      <a:pt x="814" y="684"/>
                    </a:cubicBezTo>
                    <a:cubicBezTo>
                      <a:pt x="823" y="680"/>
                      <a:pt x="823" y="680"/>
                      <a:pt x="823" y="680"/>
                    </a:cubicBezTo>
                    <a:cubicBezTo>
                      <a:pt x="826" y="679"/>
                      <a:pt x="828" y="676"/>
                      <a:pt x="828" y="673"/>
                    </a:cubicBezTo>
                    <a:cubicBezTo>
                      <a:pt x="829" y="665"/>
                      <a:pt x="829" y="665"/>
                      <a:pt x="829" y="665"/>
                    </a:cubicBezTo>
                    <a:cubicBezTo>
                      <a:pt x="832" y="632"/>
                      <a:pt x="832" y="632"/>
                      <a:pt x="832" y="632"/>
                    </a:cubicBezTo>
                    <a:cubicBezTo>
                      <a:pt x="832" y="629"/>
                      <a:pt x="831" y="626"/>
                      <a:pt x="829" y="624"/>
                    </a:cubicBezTo>
                    <a:cubicBezTo>
                      <a:pt x="808" y="606"/>
                      <a:pt x="808" y="606"/>
                      <a:pt x="808" y="606"/>
                    </a:cubicBezTo>
                    <a:cubicBezTo>
                      <a:pt x="803" y="602"/>
                      <a:pt x="803" y="602"/>
                      <a:pt x="803" y="602"/>
                    </a:cubicBezTo>
                    <a:cubicBezTo>
                      <a:pt x="803" y="596"/>
                      <a:pt x="803" y="596"/>
                      <a:pt x="803" y="596"/>
                    </a:cubicBezTo>
                    <a:cubicBezTo>
                      <a:pt x="803" y="593"/>
                      <a:pt x="802" y="591"/>
                      <a:pt x="801" y="590"/>
                    </a:cubicBezTo>
                    <a:cubicBezTo>
                      <a:pt x="792" y="579"/>
                      <a:pt x="792" y="579"/>
                      <a:pt x="792" y="579"/>
                    </a:cubicBezTo>
                    <a:cubicBezTo>
                      <a:pt x="791" y="577"/>
                      <a:pt x="788" y="576"/>
                      <a:pt x="785" y="576"/>
                    </a:cubicBezTo>
                    <a:cubicBezTo>
                      <a:pt x="785" y="576"/>
                      <a:pt x="785" y="576"/>
                      <a:pt x="784" y="576"/>
                    </a:cubicBezTo>
                    <a:cubicBezTo>
                      <a:pt x="762" y="578"/>
                      <a:pt x="762" y="578"/>
                      <a:pt x="762" y="578"/>
                    </a:cubicBezTo>
                    <a:cubicBezTo>
                      <a:pt x="761" y="577"/>
                      <a:pt x="761" y="577"/>
                      <a:pt x="761" y="577"/>
                    </a:cubicBezTo>
                    <a:cubicBezTo>
                      <a:pt x="756" y="570"/>
                      <a:pt x="756" y="570"/>
                      <a:pt x="756" y="570"/>
                    </a:cubicBezTo>
                    <a:cubicBezTo>
                      <a:pt x="756" y="555"/>
                      <a:pt x="756" y="555"/>
                      <a:pt x="756" y="555"/>
                    </a:cubicBezTo>
                    <a:cubicBezTo>
                      <a:pt x="756" y="550"/>
                      <a:pt x="753" y="547"/>
                      <a:pt x="749" y="546"/>
                    </a:cubicBezTo>
                    <a:cubicBezTo>
                      <a:pt x="748" y="546"/>
                      <a:pt x="748" y="546"/>
                      <a:pt x="747" y="545"/>
                    </a:cubicBezTo>
                    <a:cubicBezTo>
                      <a:pt x="687" y="541"/>
                      <a:pt x="687" y="541"/>
                      <a:pt x="687" y="541"/>
                    </a:cubicBezTo>
                    <a:cubicBezTo>
                      <a:pt x="687" y="541"/>
                      <a:pt x="687" y="541"/>
                      <a:pt x="687" y="541"/>
                    </a:cubicBezTo>
                    <a:cubicBezTo>
                      <a:pt x="684" y="541"/>
                      <a:pt x="682" y="542"/>
                      <a:pt x="680" y="544"/>
                    </a:cubicBezTo>
                    <a:cubicBezTo>
                      <a:pt x="679" y="546"/>
                      <a:pt x="678" y="548"/>
                      <a:pt x="678" y="551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631" y="561"/>
                      <a:pt x="631" y="561"/>
                      <a:pt x="631" y="561"/>
                    </a:cubicBezTo>
                    <a:cubicBezTo>
                      <a:pt x="628" y="551"/>
                      <a:pt x="628" y="551"/>
                      <a:pt x="628" y="551"/>
                    </a:cubicBezTo>
                    <a:cubicBezTo>
                      <a:pt x="625" y="545"/>
                      <a:pt x="625" y="545"/>
                      <a:pt x="625" y="545"/>
                    </a:cubicBezTo>
                    <a:cubicBezTo>
                      <a:pt x="628" y="477"/>
                      <a:pt x="628" y="477"/>
                      <a:pt x="628" y="477"/>
                    </a:cubicBezTo>
                    <a:cubicBezTo>
                      <a:pt x="628" y="476"/>
                      <a:pt x="628" y="476"/>
                      <a:pt x="628" y="476"/>
                    </a:cubicBezTo>
                    <a:cubicBezTo>
                      <a:pt x="628" y="361"/>
                      <a:pt x="628" y="361"/>
                      <a:pt x="628" y="361"/>
                    </a:cubicBezTo>
                    <a:cubicBezTo>
                      <a:pt x="628" y="352"/>
                      <a:pt x="628" y="352"/>
                      <a:pt x="628" y="352"/>
                    </a:cubicBezTo>
                    <a:cubicBezTo>
                      <a:pt x="628" y="351"/>
                      <a:pt x="628" y="351"/>
                      <a:pt x="628" y="350"/>
                    </a:cubicBezTo>
                    <a:cubicBezTo>
                      <a:pt x="627" y="341"/>
                      <a:pt x="627" y="341"/>
                      <a:pt x="627" y="341"/>
                    </a:cubicBezTo>
                    <a:cubicBezTo>
                      <a:pt x="625" y="325"/>
                      <a:pt x="625" y="325"/>
                      <a:pt x="625" y="325"/>
                    </a:cubicBezTo>
                    <a:cubicBezTo>
                      <a:pt x="625" y="324"/>
                      <a:pt x="624" y="323"/>
                      <a:pt x="624" y="322"/>
                    </a:cubicBezTo>
                    <a:cubicBezTo>
                      <a:pt x="605" y="286"/>
                      <a:pt x="605" y="286"/>
                      <a:pt x="605" y="286"/>
                    </a:cubicBezTo>
                    <a:cubicBezTo>
                      <a:pt x="604" y="284"/>
                      <a:pt x="604" y="284"/>
                      <a:pt x="604" y="284"/>
                    </a:cubicBezTo>
                    <a:cubicBezTo>
                      <a:pt x="595" y="272"/>
                      <a:pt x="595" y="272"/>
                      <a:pt x="595" y="272"/>
                    </a:cubicBezTo>
                    <a:cubicBezTo>
                      <a:pt x="584" y="256"/>
                      <a:pt x="584" y="256"/>
                      <a:pt x="584" y="256"/>
                    </a:cubicBezTo>
                    <a:cubicBezTo>
                      <a:pt x="577" y="235"/>
                      <a:pt x="577" y="235"/>
                      <a:pt x="577" y="235"/>
                    </a:cubicBezTo>
                    <a:cubicBezTo>
                      <a:pt x="577" y="187"/>
                      <a:pt x="577" y="187"/>
                      <a:pt x="577" y="187"/>
                    </a:cubicBezTo>
                    <a:cubicBezTo>
                      <a:pt x="581" y="162"/>
                      <a:pt x="581" y="162"/>
                      <a:pt x="581" y="162"/>
                    </a:cubicBezTo>
                    <a:cubicBezTo>
                      <a:pt x="581" y="161"/>
                      <a:pt x="581" y="160"/>
                      <a:pt x="581" y="159"/>
                    </a:cubicBezTo>
                    <a:cubicBezTo>
                      <a:pt x="577" y="123"/>
                      <a:pt x="577" y="123"/>
                      <a:pt x="577" y="123"/>
                    </a:cubicBezTo>
                    <a:cubicBezTo>
                      <a:pt x="577" y="123"/>
                      <a:pt x="577" y="123"/>
                      <a:pt x="577" y="123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4" y="107"/>
                      <a:pt x="574" y="106"/>
                      <a:pt x="573" y="105"/>
                    </a:cubicBezTo>
                    <a:cubicBezTo>
                      <a:pt x="564" y="91"/>
                      <a:pt x="564" y="91"/>
                      <a:pt x="564" y="91"/>
                    </a:cubicBezTo>
                    <a:cubicBezTo>
                      <a:pt x="537" y="45"/>
                      <a:pt x="537" y="45"/>
                      <a:pt x="537" y="45"/>
                    </a:cubicBezTo>
                    <a:cubicBezTo>
                      <a:pt x="536" y="44"/>
                      <a:pt x="536" y="44"/>
                      <a:pt x="536" y="44"/>
                    </a:cubicBezTo>
                    <a:cubicBezTo>
                      <a:pt x="521" y="26"/>
                      <a:pt x="521" y="26"/>
                      <a:pt x="521" y="26"/>
                    </a:cubicBezTo>
                    <a:cubicBezTo>
                      <a:pt x="516" y="19"/>
                      <a:pt x="516" y="19"/>
                      <a:pt x="516" y="19"/>
                    </a:cubicBezTo>
                    <a:cubicBezTo>
                      <a:pt x="515" y="18"/>
                      <a:pt x="515" y="18"/>
                      <a:pt x="515" y="18"/>
                    </a:cubicBezTo>
                    <a:cubicBezTo>
                      <a:pt x="512" y="15"/>
                      <a:pt x="512" y="15"/>
                      <a:pt x="512" y="15"/>
                    </a:cubicBezTo>
                    <a:cubicBezTo>
                      <a:pt x="509" y="10"/>
                      <a:pt x="509" y="10"/>
                      <a:pt x="509" y="10"/>
                    </a:cubicBezTo>
                    <a:cubicBezTo>
                      <a:pt x="509" y="9"/>
                      <a:pt x="509" y="9"/>
                      <a:pt x="509" y="9"/>
                    </a:cubicBezTo>
                    <a:cubicBezTo>
                      <a:pt x="508" y="8"/>
                      <a:pt x="507" y="7"/>
                      <a:pt x="506" y="6"/>
                    </a:cubicBezTo>
                    <a:cubicBezTo>
                      <a:pt x="499" y="2"/>
                      <a:pt x="499" y="2"/>
                      <a:pt x="499" y="2"/>
                    </a:cubicBezTo>
                    <a:cubicBezTo>
                      <a:pt x="498" y="1"/>
                      <a:pt x="497" y="0"/>
                      <a:pt x="496" y="0"/>
                    </a:cubicBezTo>
                    <a:cubicBezTo>
                      <a:pt x="496" y="0"/>
                      <a:pt x="495" y="0"/>
                      <a:pt x="4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33" name="Picture 3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2170"/>
                <a:ext cx="581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4" name="Freeform 34"/>
              <p:cNvSpPr>
                <a:spLocks noEditPoints="1"/>
              </p:cNvSpPr>
              <p:nvPr/>
            </p:nvSpPr>
            <p:spPr bwMode="auto">
              <a:xfrm>
                <a:off x="2305" y="2163"/>
                <a:ext cx="589" cy="766"/>
              </a:xfrm>
              <a:custGeom>
                <a:avLst/>
                <a:gdLst>
                  <a:gd name="T0" fmla="*/ 437 w 1204"/>
                  <a:gd name="T1" fmla="*/ 1539 h 1624"/>
                  <a:gd name="T2" fmla="*/ 208 w 1204"/>
                  <a:gd name="T3" fmla="*/ 1558 h 1624"/>
                  <a:gd name="T4" fmla="*/ 417 w 1204"/>
                  <a:gd name="T5" fmla="*/ 1621 h 1624"/>
                  <a:gd name="T6" fmla="*/ 213 w 1204"/>
                  <a:gd name="T7" fmla="*/ 1554 h 1624"/>
                  <a:gd name="T8" fmla="*/ 561 w 1204"/>
                  <a:gd name="T9" fmla="*/ 1499 h 1624"/>
                  <a:gd name="T10" fmla="*/ 193 w 1204"/>
                  <a:gd name="T11" fmla="*/ 1468 h 1624"/>
                  <a:gd name="T12" fmla="*/ 216 w 1204"/>
                  <a:gd name="T13" fmla="*/ 1421 h 1624"/>
                  <a:gd name="T14" fmla="*/ 358 w 1204"/>
                  <a:gd name="T15" fmla="*/ 1290 h 1624"/>
                  <a:gd name="T16" fmla="*/ 379 w 1204"/>
                  <a:gd name="T17" fmla="*/ 1204 h 1624"/>
                  <a:gd name="T18" fmla="*/ 290 w 1204"/>
                  <a:gd name="T19" fmla="*/ 1095 h 1624"/>
                  <a:gd name="T20" fmla="*/ 397 w 1204"/>
                  <a:gd name="T21" fmla="*/ 1115 h 1624"/>
                  <a:gd name="T22" fmla="*/ 353 w 1204"/>
                  <a:gd name="T23" fmla="*/ 1090 h 1624"/>
                  <a:gd name="T24" fmla="*/ 67 w 1204"/>
                  <a:gd name="T25" fmla="*/ 962 h 1624"/>
                  <a:gd name="T26" fmla="*/ 223 w 1204"/>
                  <a:gd name="T27" fmla="*/ 1050 h 1624"/>
                  <a:gd name="T28" fmla="*/ 211 w 1204"/>
                  <a:gd name="T29" fmla="*/ 1209 h 1624"/>
                  <a:gd name="T30" fmla="*/ 170 w 1204"/>
                  <a:gd name="T31" fmla="*/ 971 h 1624"/>
                  <a:gd name="T32" fmla="*/ 8 w 1204"/>
                  <a:gd name="T33" fmla="*/ 1079 h 1624"/>
                  <a:gd name="T34" fmla="*/ 31 w 1204"/>
                  <a:gd name="T35" fmla="*/ 781 h 1624"/>
                  <a:gd name="T36" fmla="*/ 131 w 1204"/>
                  <a:gd name="T37" fmla="*/ 554 h 1624"/>
                  <a:gd name="T38" fmla="*/ 204 w 1204"/>
                  <a:gd name="T39" fmla="*/ 436 h 1624"/>
                  <a:gd name="T40" fmla="*/ 563 w 1204"/>
                  <a:gd name="T41" fmla="*/ 21 h 1624"/>
                  <a:gd name="T42" fmla="*/ 640 w 1204"/>
                  <a:gd name="T43" fmla="*/ 188 h 1624"/>
                  <a:gd name="T44" fmla="*/ 565 w 1204"/>
                  <a:gd name="T45" fmla="*/ 40 h 1624"/>
                  <a:gd name="T46" fmla="*/ 863 w 1204"/>
                  <a:gd name="T47" fmla="*/ 64 h 1624"/>
                  <a:gd name="T48" fmla="*/ 927 w 1204"/>
                  <a:gd name="T49" fmla="*/ 139 h 1624"/>
                  <a:gd name="T50" fmla="*/ 1094 w 1204"/>
                  <a:gd name="T51" fmla="*/ 215 h 1624"/>
                  <a:gd name="T52" fmla="*/ 1165 w 1204"/>
                  <a:gd name="T53" fmla="*/ 262 h 1624"/>
                  <a:gd name="T54" fmla="*/ 1049 w 1204"/>
                  <a:gd name="T55" fmla="*/ 376 h 1624"/>
                  <a:gd name="T56" fmla="*/ 801 w 1204"/>
                  <a:gd name="T57" fmla="*/ 689 h 1624"/>
                  <a:gd name="T58" fmla="*/ 672 w 1204"/>
                  <a:gd name="T59" fmla="*/ 783 h 1624"/>
                  <a:gd name="T60" fmla="*/ 779 w 1204"/>
                  <a:gd name="T61" fmla="*/ 972 h 1624"/>
                  <a:gd name="T62" fmla="*/ 910 w 1204"/>
                  <a:gd name="T63" fmla="*/ 1055 h 1624"/>
                  <a:gd name="T64" fmla="*/ 1029 w 1204"/>
                  <a:gd name="T65" fmla="*/ 978 h 1624"/>
                  <a:gd name="T66" fmla="*/ 1028 w 1204"/>
                  <a:gd name="T67" fmla="*/ 1097 h 1624"/>
                  <a:gd name="T68" fmla="*/ 997 w 1204"/>
                  <a:gd name="T69" fmla="*/ 1306 h 1624"/>
                  <a:gd name="T70" fmla="*/ 876 w 1204"/>
                  <a:gd name="T71" fmla="*/ 1259 h 1624"/>
                  <a:gd name="T72" fmla="*/ 789 w 1204"/>
                  <a:gd name="T73" fmla="*/ 1133 h 1624"/>
                  <a:gd name="T74" fmla="*/ 664 w 1204"/>
                  <a:gd name="T75" fmla="*/ 1124 h 1624"/>
                  <a:gd name="T76" fmla="*/ 487 w 1204"/>
                  <a:gd name="T77" fmla="*/ 1242 h 1624"/>
                  <a:gd name="T78" fmla="*/ 525 w 1204"/>
                  <a:gd name="T79" fmla="*/ 1407 h 1624"/>
                  <a:gd name="T80" fmla="*/ 581 w 1204"/>
                  <a:gd name="T81" fmla="*/ 1200 h 1624"/>
                  <a:gd name="T82" fmla="*/ 667 w 1204"/>
                  <a:gd name="T83" fmla="*/ 1142 h 1624"/>
                  <a:gd name="T84" fmla="*/ 770 w 1204"/>
                  <a:gd name="T85" fmla="*/ 1139 h 1624"/>
                  <a:gd name="T86" fmla="*/ 856 w 1204"/>
                  <a:gd name="T87" fmla="*/ 1273 h 1624"/>
                  <a:gd name="T88" fmla="*/ 940 w 1204"/>
                  <a:gd name="T89" fmla="*/ 1271 h 1624"/>
                  <a:gd name="T90" fmla="*/ 1071 w 1204"/>
                  <a:gd name="T91" fmla="*/ 1239 h 1624"/>
                  <a:gd name="T92" fmla="*/ 1045 w 1204"/>
                  <a:gd name="T93" fmla="*/ 1081 h 1624"/>
                  <a:gd name="T94" fmla="*/ 1040 w 1204"/>
                  <a:gd name="T95" fmla="*/ 962 h 1624"/>
                  <a:gd name="T96" fmla="*/ 909 w 1204"/>
                  <a:gd name="T97" fmla="*/ 1021 h 1624"/>
                  <a:gd name="T98" fmla="*/ 837 w 1204"/>
                  <a:gd name="T99" fmla="*/ 977 h 1624"/>
                  <a:gd name="T100" fmla="*/ 735 w 1204"/>
                  <a:gd name="T101" fmla="*/ 910 h 1624"/>
                  <a:gd name="T102" fmla="*/ 686 w 1204"/>
                  <a:gd name="T103" fmla="*/ 767 h 1624"/>
                  <a:gd name="T104" fmla="*/ 804 w 1204"/>
                  <a:gd name="T105" fmla="*/ 708 h 1624"/>
                  <a:gd name="T106" fmla="*/ 1077 w 1204"/>
                  <a:gd name="T107" fmla="*/ 465 h 1624"/>
                  <a:gd name="T108" fmla="*/ 1114 w 1204"/>
                  <a:gd name="T109" fmla="*/ 380 h 1624"/>
                  <a:gd name="T110" fmla="*/ 1201 w 1204"/>
                  <a:gd name="T111" fmla="*/ 250 h 1624"/>
                  <a:gd name="T112" fmla="*/ 1134 w 1204"/>
                  <a:gd name="T113" fmla="*/ 222 h 1624"/>
                  <a:gd name="T114" fmla="*/ 956 w 1204"/>
                  <a:gd name="T115" fmla="*/ 131 h 1624"/>
                  <a:gd name="T116" fmla="*/ 923 w 1204"/>
                  <a:gd name="T117" fmla="*/ 80 h 1624"/>
                  <a:gd name="T118" fmla="*/ 803 w 1204"/>
                  <a:gd name="T119" fmla="*/ 27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04" h="1624">
                    <a:moveTo>
                      <a:pt x="435" y="1538"/>
                    </a:moveTo>
                    <a:cubicBezTo>
                      <a:pt x="432" y="1538"/>
                      <a:pt x="429" y="1540"/>
                      <a:pt x="427" y="1542"/>
                    </a:cubicBezTo>
                    <a:cubicBezTo>
                      <a:pt x="413" y="1562"/>
                      <a:pt x="413" y="1562"/>
                      <a:pt x="413" y="1562"/>
                    </a:cubicBezTo>
                    <a:cubicBezTo>
                      <a:pt x="412" y="1563"/>
                      <a:pt x="412" y="1564"/>
                      <a:pt x="411" y="1564"/>
                    </a:cubicBezTo>
                    <a:cubicBezTo>
                      <a:pt x="424" y="1547"/>
                      <a:pt x="424" y="1547"/>
                      <a:pt x="424" y="1547"/>
                    </a:cubicBezTo>
                    <a:cubicBezTo>
                      <a:pt x="426" y="1545"/>
                      <a:pt x="429" y="1543"/>
                      <a:pt x="432" y="1543"/>
                    </a:cubicBezTo>
                    <a:cubicBezTo>
                      <a:pt x="433" y="1543"/>
                      <a:pt x="433" y="1544"/>
                      <a:pt x="434" y="1544"/>
                    </a:cubicBezTo>
                    <a:cubicBezTo>
                      <a:pt x="455" y="1550"/>
                      <a:pt x="455" y="1550"/>
                      <a:pt x="455" y="1550"/>
                    </a:cubicBezTo>
                    <a:cubicBezTo>
                      <a:pt x="485" y="1554"/>
                      <a:pt x="485" y="1554"/>
                      <a:pt x="485" y="1554"/>
                    </a:cubicBezTo>
                    <a:cubicBezTo>
                      <a:pt x="497" y="1551"/>
                      <a:pt x="497" y="1551"/>
                      <a:pt x="497" y="1551"/>
                    </a:cubicBezTo>
                    <a:cubicBezTo>
                      <a:pt x="499" y="1546"/>
                      <a:pt x="499" y="1546"/>
                      <a:pt x="499" y="1546"/>
                    </a:cubicBezTo>
                    <a:cubicBezTo>
                      <a:pt x="488" y="1549"/>
                      <a:pt x="488" y="1549"/>
                      <a:pt x="488" y="1549"/>
                    </a:cubicBezTo>
                    <a:cubicBezTo>
                      <a:pt x="458" y="1545"/>
                      <a:pt x="458" y="1545"/>
                      <a:pt x="458" y="1545"/>
                    </a:cubicBezTo>
                    <a:cubicBezTo>
                      <a:pt x="437" y="1539"/>
                      <a:pt x="437" y="1539"/>
                      <a:pt x="437" y="1539"/>
                    </a:cubicBezTo>
                    <a:cubicBezTo>
                      <a:pt x="437" y="1539"/>
                      <a:pt x="436" y="1538"/>
                      <a:pt x="435" y="1538"/>
                    </a:cubicBezTo>
                    <a:moveTo>
                      <a:pt x="538" y="1522"/>
                    </a:moveTo>
                    <a:cubicBezTo>
                      <a:pt x="510" y="1528"/>
                      <a:pt x="510" y="1528"/>
                      <a:pt x="510" y="1528"/>
                    </a:cubicBezTo>
                    <a:cubicBezTo>
                      <a:pt x="507" y="1529"/>
                      <a:pt x="505" y="1531"/>
                      <a:pt x="504" y="1534"/>
                    </a:cubicBezTo>
                    <a:cubicBezTo>
                      <a:pt x="502" y="1537"/>
                      <a:pt x="502" y="1537"/>
                      <a:pt x="502" y="1537"/>
                    </a:cubicBezTo>
                    <a:cubicBezTo>
                      <a:pt x="504" y="1535"/>
                      <a:pt x="506" y="1534"/>
                      <a:pt x="508" y="1533"/>
                    </a:cubicBezTo>
                    <a:cubicBezTo>
                      <a:pt x="538" y="1526"/>
                      <a:pt x="538" y="1526"/>
                      <a:pt x="538" y="1526"/>
                    </a:cubicBezTo>
                    <a:cubicBezTo>
                      <a:pt x="538" y="1522"/>
                      <a:pt x="538" y="1522"/>
                      <a:pt x="538" y="1522"/>
                    </a:cubicBezTo>
                    <a:moveTo>
                      <a:pt x="166" y="1499"/>
                    </a:moveTo>
                    <a:cubicBezTo>
                      <a:pt x="155" y="1516"/>
                      <a:pt x="155" y="1516"/>
                      <a:pt x="155" y="1516"/>
                    </a:cubicBezTo>
                    <a:cubicBezTo>
                      <a:pt x="150" y="1558"/>
                      <a:pt x="150" y="1558"/>
                      <a:pt x="150" y="1558"/>
                    </a:cubicBezTo>
                    <a:cubicBezTo>
                      <a:pt x="150" y="1560"/>
                      <a:pt x="149" y="1561"/>
                      <a:pt x="149" y="1562"/>
                    </a:cubicBezTo>
                    <a:cubicBezTo>
                      <a:pt x="161" y="1565"/>
                      <a:pt x="161" y="1565"/>
                      <a:pt x="161" y="1565"/>
                    </a:cubicBezTo>
                    <a:cubicBezTo>
                      <a:pt x="208" y="1558"/>
                      <a:pt x="208" y="1558"/>
                      <a:pt x="208" y="1558"/>
                    </a:cubicBezTo>
                    <a:cubicBezTo>
                      <a:pt x="209" y="1558"/>
                      <a:pt x="209" y="1558"/>
                      <a:pt x="210" y="1558"/>
                    </a:cubicBezTo>
                    <a:cubicBezTo>
                      <a:pt x="212" y="1558"/>
                      <a:pt x="214" y="1559"/>
                      <a:pt x="216" y="1560"/>
                    </a:cubicBezTo>
                    <a:cubicBezTo>
                      <a:pt x="218" y="1562"/>
                      <a:pt x="219" y="1565"/>
                      <a:pt x="219" y="1568"/>
                    </a:cubicBezTo>
                    <a:cubicBezTo>
                      <a:pt x="219" y="1585"/>
                      <a:pt x="219" y="1585"/>
                      <a:pt x="219" y="1585"/>
                    </a:cubicBezTo>
                    <a:cubicBezTo>
                      <a:pt x="219" y="1585"/>
                      <a:pt x="219" y="1585"/>
                      <a:pt x="219" y="1585"/>
                    </a:cubicBezTo>
                    <a:cubicBezTo>
                      <a:pt x="302" y="1595"/>
                      <a:pt x="302" y="1595"/>
                      <a:pt x="302" y="1595"/>
                    </a:cubicBezTo>
                    <a:cubicBezTo>
                      <a:pt x="305" y="1595"/>
                      <a:pt x="308" y="1597"/>
                      <a:pt x="309" y="1600"/>
                    </a:cubicBezTo>
                    <a:cubicBezTo>
                      <a:pt x="320" y="1620"/>
                      <a:pt x="320" y="1620"/>
                      <a:pt x="320" y="1620"/>
                    </a:cubicBezTo>
                    <a:cubicBezTo>
                      <a:pt x="352" y="1618"/>
                      <a:pt x="352" y="1618"/>
                      <a:pt x="352" y="1618"/>
                    </a:cubicBezTo>
                    <a:cubicBezTo>
                      <a:pt x="368" y="1610"/>
                      <a:pt x="368" y="1610"/>
                      <a:pt x="368" y="1610"/>
                    </a:cubicBezTo>
                    <a:cubicBezTo>
                      <a:pt x="369" y="1610"/>
                      <a:pt x="371" y="1609"/>
                      <a:pt x="372" y="1609"/>
                    </a:cubicBezTo>
                    <a:cubicBezTo>
                      <a:pt x="373" y="1609"/>
                      <a:pt x="375" y="1610"/>
                      <a:pt x="376" y="1610"/>
                    </a:cubicBezTo>
                    <a:cubicBezTo>
                      <a:pt x="405" y="1624"/>
                      <a:pt x="405" y="1624"/>
                      <a:pt x="405" y="1624"/>
                    </a:cubicBezTo>
                    <a:cubicBezTo>
                      <a:pt x="417" y="1621"/>
                      <a:pt x="417" y="1621"/>
                      <a:pt x="417" y="1621"/>
                    </a:cubicBezTo>
                    <a:cubicBezTo>
                      <a:pt x="417" y="1617"/>
                      <a:pt x="417" y="1617"/>
                      <a:pt x="417" y="1617"/>
                    </a:cubicBezTo>
                    <a:cubicBezTo>
                      <a:pt x="407" y="1619"/>
                      <a:pt x="407" y="1619"/>
                      <a:pt x="407" y="1619"/>
                    </a:cubicBezTo>
                    <a:cubicBezTo>
                      <a:pt x="379" y="1605"/>
                      <a:pt x="379" y="1605"/>
                      <a:pt x="379" y="1605"/>
                    </a:cubicBezTo>
                    <a:cubicBezTo>
                      <a:pt x="378" y="1605"/>
                      <a:pt x="376" y="1604"/>
                      <a:pt x="375" y="1604"/>
                    </a:cubicBezTo>
                    <a:cubicBezTo>
                      <a:pt x="374" y="1604"/>
                      <a:pt x="372" y="1605"/>
                      <a:pt x="371" y="1605"/>
                    </a:cubicBezTo>
                    <a:cubicBezTo>
                      <a:pt x="354" y="1613"/>
                      <a:pt x="354" y="1613"/>
                      <a:pt x="354" y="1613"/>
                    </a:cubicBezTo>
                    <a:cubicBezTo>
                      <a:pt x="323" y="1615"/>
                      <a:pt x="323" y="1615"/>
                      <a:pt x="323" y="1615"/>
                    </a:cubicBezTo>
                    <a:cubicBezTo>
                      <a:pt x="312" y="1595"/>
                      <a:pt x="312" y="1595"/>
                      <a:pt x="312" y="1595"/>
                    </a:cubicBezTo>
                    <a:cubicBezTo>
                      <a:pt x="311" y="1592"/>
                      <a:pt x="308" y="1590"/>
                      <a:pt x="305" y="1590"/>
                    </a:cubicBezTo>
                    <a:cubicBezTo>
                      <a:pt x="222" y="1580"/>
                      <a:pt x="222" y="1580"/>
                      <a:pt x="222" y="1580"/>
                    </a:cubicBezTo>
                    <a:cubicBezTo>
                      <a:pt x="222" y="1579"/>
                      <a:pt x="222" y="1579"/>
                      <a:pt x="222" y="1579"/>
                    </a:cubicBezTo>
                    <a:cubicBezTo>
                      <a:pt x="222" y="1563"/>
                      <a:pt x="222" y="1563"/>
                      <a:pt x="222" y="1563"/>
                    </a:cubicBezTo>
                    <a:cubicBezTo>
                      <a:pt x="222" y="1561"/>
                      <a:pt x="221" y="1558"/>
                      <a:pt x="219" y="1556"/>
                    </a:cubicBezTo>
                    <a:cubicBezTo>
                      <a:pt x="217" y="1555"/>
                      <a:pt x="215" y="1554"/>
                      <a:pt x="213" y="1554"/>
                    </a:cubicBezTo>
                    <a:cubicBezTo>
                      <a:pt x="212" y="1554"/>
                      <a:pt x="212" y="1554"/>
                      <a:pt x="212" y="1554"/>
                    </a:cubicBezTo>
                    <a:cubicBezTo>
                      <a:pt x="164" y="1560"/>
                      <a:pt x="164" y="1560"/>
                      <a:pt x="164" y="1560"/>
                    </a:cubicBezTo>
                    <a:cubicBezTo>
                      <a:pt x="151" y="1557"/>
                      <a:pt x="151" y="1557"/>
                      <a:pt x="151" y="1557"/>
                    </a:cubicBezTo>
                    <a:cubicBezTo>
                      <a:pt x="151" y="1557"/>
                      <a:pt x="151" y="1557"/>
                      <a:pt x="151" y="1557"/>
                    </a:cubicBezTo>
                    <a:cubicBezTo>
                      <a:pt x="152" y="1556"/>
                      <a:pt x="153" y="1555"/>
                      <a:pt x="153" y="1553"/>
                    </a:cubicBezTo>
                    <a:cubicBezTo>
                      <a:pt x="159" y="1511"/>
                      <a:pt x="159" y="1511"/>
                      <a:pt x="159" y="1511"/>
                    </a:cubicBezTo>
                    <a:cubicBezTo>
                      <a:pt x="166" y="1499"/>
                      <a:pt x="166" y="1499"/>
                      <a:pt x="166" y="1499"/>
                    </a:cubicBezTo>
                    <a:moveTo>
                      <a:pt x="564" y="1494"/>
                    </a:moveTo>
                    <a:cubicBezTo>
                      <a:pt x="562" y="1494"/>
                      <a:pt x="561" y="1495"/>
                      <a:pt x="560" y="1495"/>
                    </a:cubicBezTo>
                    <a:cubicBezTo>
                      <a:pt x="549" y="1499"/>
                      <a:pt x="549" y="1499"/>
                      <a:pt x="549" y="1499"/>
                    </a:cubicBezTo>
                    <a:cubicBezTo>
                      <a:pt x="546" y="1500"/>
                      <a:pt x="544" y="1503"/>
                      <a:pt x="543" y="1506"/>
                    </a:cubicBezTo>
                    <a:cubicBezTo>
                      <a:pt x="544" y="1505"/>
                      <a:pt x="545" y="1504"/>
                      <a:pt x="546" y="1504"/>
                    </a:cubicBezTo>
                    <a:cubicBezTo>
                      <a:pt x="558" y="1500"/>
                      <a:pt x="558" y="1500"/>
                      <a:pt x="558" y="1500"/>
                    </a:cubicBezTo>
                    <a:cubicBezTo>
                      <a:pt x="559" y="1500"/>
                      <a:pt x="560" y="1499"/>
                      <a:pt x="561" y="1499"/>
                    </a:cubicBezTo>
                    <a:cubicBezTo>
                      <a:pt x="564" y="1499"/>
                      <a:pt x="567" y="1501"/>
                      <a:pt x="568" y="1503"/>
                    </a:cubicBezTo>
                    <a:cubicBezTo>
                      <a:pt x="569" y="1496"/>
                      <a:pt x="569" y="1496"/>
                      <a:pt x="569" y="1496"/>
                    </a:cubicBezTo>
                    <a:cubicBezTo>
                      <a:pt x="568" y="1495"/>
                      <a:pt x="566" y="1494"/>
                      <a:pt x="564" y="1494"/>
                    </a:cubicBezTo>
                    <a:moveTo>
                      <a:pt x="173" y="1478"/>
                    </a:moveTo>
                    <a:cubicBezTo>
                      <a:pt x="170" y="1480"/>
                      <a:pt x="170" y="1480"/>
                      <a:pt x="170" y="1480"/>
                    </a:cubicBezTo>
                    <a:cubicBezTo>
                      <a:pt x="170" y="1490"/>
                      <a:pt x="170" y="1490"/>
                      <a:pt x="170" y="1490"/>
                    </a:cubicBezTo>
                    <a:cubicBezTo>
                      <a:pt x="170" y="1491"/>
                      <a:pt x="170" y="1492"/>
                      <a:pt x="169" y="1493"/>
                    </a:cubicBezTo>
                    <a:cubicBezTo>
                      <a:pt x="172" y="1490"/>
                      <a:pt x="172" y="1490"/>
                      <a:pt x="172" y="1490"/>
                    </a:cubicBezTo>
                    <a:cubicBezTo>
                      <a:pt x="172" y="1488"/>
                      <a:pt x="173" y="1487"/>
                      <a:pt x="173" y="1485"/>
                    </a:cubicBezTo>
                    <a:cubicBezTo>
                      <a:pt x="173" y="1478"/>
                      <a:pt x="173" y="1478"/>
                      <a:pt x="173" y="1478"/>
                    </a:cubicBezTo>
                    <a:moveTo>
                      <a:pt x="193" y="1468"/>
                    </a:moveTo>
                    <a:cubicBezTo>
                      <a:pt x="193" y="1470"/>
                      <a:pt x="193" y="1470"/>
                      <a:pt x="193" y="1470"/>
                    </a:cubicBezTo>
                    <a:cubicBezTo>
                      <a:pt x="193" y="1469"/>
                      <a:pt x="194" y="1469"/>
                      <a:pt x="194" y="1469"/>
                    </a:cubicBezTo>
                    <a:cubicBezTo>
                      <a:pt x="194" y="1469"/>
                      <a:pt x="193" y="1468"/>
                      <a:pt x="193" y="1468"/>
                    </a:cubicBezTo>
                    <a:moveTo>
                      <a:pt x="220" y="1400"/>
                    </a:moveTo>
                    <a:cubicBezTo>
                      <a:pt x="219" y="1400"/>
                      <a:pt x="219" y="1400"/>
                      <a:pt x="218" y="1400"/>
                    </a:cubicBezTo>
                    <a:cubicBezTo>
                      <a:pt x="218" y="1400"/>
                      <a:pt x="217" y="1400"/>
                      <a:pt x="217" y="1400"/>
                    </a:cubicBezTo>
                    <a:cubicBezTo>
                      <a:pt x="217" y="1402"/>
                      <a:pt x="217" y="1403"/>
                      <a:pt x="217" y="1405"/>
                    </a:cubicBezTo>
                    <a:cubicBezTo>
                      <a:pt x="213" y="1426"/>
                      <a:pt x="213" y="1426"/>
                      <a:pt x="213" y="1426"/>
                    </a:cubicBezTo>
                    <a:cubicBezTo>
                      <a:pt x="213" y="1426"/>
                      <a:pt x="213" y="1427"/>
                      <a:pt x="212" y="1427"/>
                    </a:cubicBezTo>
                    <a:cubicBezTo>
                      <a:pt x="219" y="1431"/>
                      <a:pt x="219" y="1431"/>
                      <a:pt x="219" y="1431"/>
                    </a:cubicBezTo>
                    <a:cubicBezTo>
                      <a:pt x="221" y="1432"/>
                      <a:pt x="223" y="1434"/>
                      <a:pt x="223" y="1437"/>
                    </a:cubicBezTo>
                    <a:cubicBezTo>
                      <a:pt x="223" y="1438"/>
                      <a:pt x="223" y="1440"/>
                      <a:pt x="223" y="1441"/>
                    </a:cubicBezTo>
                    <a:cubicBezTo>
                      <a:pt x="224" y="1439"/>
                      <a:pt x="224" y="1439"/>
                      <a:pt x="224" y="1439"/>
                    </a:cubicBezTo>
                    <a:cubicBezTo>
                      <a:pt x="226" y="1437"/>
                      <a:pt x="227" y="1434"/>
                      <a:pt x="226" y="1432"/>
                    </a:cubicBezTo>
                    <a:cubicBezTo>
                      <a:pt x="226" y="1429"/>
                      <a:pt x="224" y="1427"/>
                      <a:pt x="222" y="1426"/>
                    </a:cubicBezTo>
                    <a:cubicBezTo>
                      <a:pt x="215" y="1422"/>
                      <a:pt x="215" y="1422"/>
                      <a:pt x="215" y="1422"/>
                    </a:cubicBezTo>
                    <a:cubicBezTo>
                      <a:pt x="215" y="1421"/>
                      <a:pt x="216" y="1421"/>
                      <a:pt x="216" y="1421"/>
                    </a:cubicBezTo>
                    <a:cubicBezTo>
                      <a:pt x="220" y="1400"/>
                      <a:pt x="220" y="1400"/>
                      <a:pt x="220" y="1400"/>
                    </a:cubicBezTo>
                    <a:moveTo>
                      <a:pt x="225" y="1353"/>
                    </a:moveTo>
                    <a:cubicBezTo>
                      <a:pt x="231" y="1375"/>
                      <a:pt x="231" y="1375"/>
                      <a:pt x="231" y="1375"/>
                    </a:cubicBezTo>
                    <a:cubicBezTo>
                      <a:pt x="232" y="1377"/>
                      <a:pt x="232" y="1379"/>
                      <a:pt x="231" y="1381"/>
                    </a:cubicBezTo>
                    <a:cubicBezTo>
                      <a:pt x="228" y="1392"/>
                      <a:pt x="228" y="1392"/>
                      <a:pt x="228" y="1392"/>
                    </a:cubicBezTo>
                    <a:cubicBezTo>
                      <a:pt x="229" y="1391"/>
                      <a:pt x="230" y="1390"/>
                      <a:pt x="230" y="1388"/>
                    </a:cubicBezTo>
                    <a:cubicBezTo>
                      <a:pt x="234" y="1375"/>
                      <a:pt x="234" y="1375"/>
                      <a:pt x="234" y="1375"/>
                    </a:cubicBezTo>
                    <a:cubicBezTo>
                      <a:pt x="235" y="1373"/>
                      <a:pt x="235" y="1371"/>
                      <a:pt x="234" y="1369"/>
                    </a:cubicBezTo>
                    <a:cubicBezTo>
                      <a:pt x="231" y="1357"/>
                      <a:pt x="231" y="1357"/>
                      <a:pt x="231" y="1357"/>
                    </a:cubicBezTo>
                    <a:cubicBezTo>
                      <a:pt x="229" y="1356"/>
                      <a:pt x="227" y="1355"/>
                      <a:pt x="225" y="1354"/>
                    </a:cubicBezTo>
                    <a:cubicBezTo>
                      <a:pt x="225" y="1353"/>
                      <a:pt x="225" y="1353"/>
                      <a:pt x="225" y="1353"/>
                    </a:cubicBezTo>
                    <a:moveTo>
                      <a:pt x="359" y="1288"/>
                    </a:moveTo>
                    <a:cubicBezTo>
                      <a:pt x="357" y="1292"/>
                      <a:pt x="357" y="1292"/>
                      <a:pt x="357" y="1292"/>
                    </a:cubicBezTo>
                    <a:cubicBezTo>
                      <a:pt x="357" y="1292"/>
                      <a:pt x="357" y="1291"/>
                      <a:pt x="358" y="1290"/>
                    </a:cubicBezTo>
                    <a:cubicBezTo>
                      <a:pt x="359" y="1288"/>
                      <a:pt x="359" y="1288"/>
                      <a:pt x="359" y="1288"/>
                    </a:cubicBezTo>
                    <a:moveTo>
                      <a:pt x="379" y="1204"/>
                    </a:moveTo>
                    <a:cubicBezTo>
                      <a:pt x="377" y="1208"/>
                      <a:pt x="377" y="1208"/>
                      <a:pt x="377" y="1208"/>
                    </a:cubicBezTo>
                    <a:cubicBezTo>
                      <a:pt x="366" y="1247"/>
                      <a:pt x="366" y="1247"/>
                      <a:pt x="366" y="1247"/>
                    </a:cubicBezTo>
                    <a:cubicBezTo>
                      <a:pt x="366" y="1247"/>
                      <a:pt x="366" y="1247"/>
                      <a:pt x="366" y="1247"/>
                    </a:cubicBezTo>
                    <a:cubicBezTo>
                      <a:pt x="364" y="1256"/>
                      <a:pt x="364" y="1256"/>
                      <a:pt x="364" y="1256"/>
                    </a:cubicBezTo>
                    <a:cubicBezTo>
                      <a:pt x="364" y="1274"/>
                      <a:pt x="364" y="1274"/>
                      <a:pt x="364" y="1274"/>
                    </a:cubicBezTo>
                    <a:cubicBezTo>
                      <a:pt x="364" y="1275"/>
                      <a:pt x="364" y="1275"/>
                      <a:pt x="364" y="1275"/>
                    </a:cubicBezTo>
                    <a:cubicBezTo>
                      <a:pt x="365" y="1272"/>
                      <a:pt x="365" y="1272"/>
                      <a:pt x="365" y="1272"/>
                    </a:cubicBezTo>
                    <a:cubicBezTo>
                      <a:pt x="365" y="1270"/>
                      <a:pt x="366" y="1269"/>
                      <a:pt x="366" y="1268"/>
                    </a:cubicBezTo>
                    <a:cubicBezTo>
                      <a:pt x="366" y="1251"/>
                      <a:pt x="366" y="1251"/>
                      <a:pt x="366" y="1251"/>
                    </a:cubicBezTo>
                    <a:cubicBezTo>
                      <a:pt x="369" y="1242"/>
                      <a:pt x="369" y="1242"/>
                      <a:pt x="369" y="1242"/>
                    </a:cubicBezTo>
                    <a:cubicBezTo>
                      <a:pt x="369" y="1242"/>
                      <a:pt x="369" y="1242"/>
                      <a:pt x="369" y="1241"/>
                    </a:cubicBezTo>
                    <a:cubicBezTo>
                      <a:pt x="379" y="1204"/>
                      <a:pt x="379" y="1204"/>
                      <a:pt x="379" y="1204"/>
                    </a:cubicBezTo>
                    <a:moveTo>
                      <a:pt x="142" y="1087"/>
                    </a:moveTo>
                    <a:cubicBezTo>
                      <a:pt x="142" y="1087"/>
                      <a:pt x="142" y="1087"/>
                      <a:pt x="142" y="1088"/>
                    </a:cubicBezTo>
                    <a:cubicBezTo>
                      <a:pt x="138" y="1090"/>
                      <a:pt x="138" y="1090"/>
                      <a:pt x="138" y="1090"/>
                    </a:cubicBezTo>
                    <a:cubicBezTo>
                      <a:pt x="141" y="1097"/>
                      <a:pt x="141" y="1097"/>
                      <a:pt x="141" y="1097"/>
                    </a:cubicBezTo>
                    <a:cubicBezTo>
                      <a:pt x="141" y="1098"/>
                      <a:pt x="142" y="1099"/>
                      <a:pt x="142" y="1101"/>
                    </a:cubicBezTo>
                    <a:cubicBezTo>
                      <a:pt x="141" y="1131"/>
                      <a:pt x="141" y="1131"/>
                      <a:pt x="141" y="1131"/>
                    </a:cubicBezTo>
                    <a:cubicBezTo>
                      <a:pt x="141" y="1131"/>
                      <a:pt x="141" y="1130"/>
                      <a:pt x="142" y="1130"/>
                    </a:cubicBezTo>
                    <a:cubicBezTo>
                      <a:pt x="144" y="1125"/>
                      <a:pt x="144" y="1125"/>
                      <a:pt x="144" y="1125"/>
                    </a:cubicBezTo>
                    <a:cubicBezTo>
                      <a:pt x="145" y="1095"/>
                      <a:pt x="145" y="1095"/>
                      <a:pt x="145" y="1095"/>
                    </a:cubicBezTo>
                    <a:cubicBezTo>
                      <a:pt x="145" y="1093"/>
                      <a:pt x="144" y="1092"/>
                      <a:pt x="144" y="1091"/>
                    </a:cubicBezTo>
                    <a:cubicBezTo>
                      <a:pt x="142" y="1087"/>
                      <a:pt x="142" y="1087"/>
                      <a:pt x="142" y="1087"/>
                    </a:cubicBezTo>
                    <a:moveTo>
                      <a:pt x="307" y="1085"/>
                    </a:moveTo>
                    <a:cubicBezTo>
                      <a:pt x="305" y="1085"/>
                      <a:pt x="303" y="1086"/>
                      <a:pt x="302" y="1087"/>
                    </a:cubicBezTo>
                    <a:cubicBezTo>
                      <a:pt x="290" y="1095"/>
                      <a:pt x="290" y="1095"/>
                      <a:pt x="290" y="1095"/>
                    </a:cubicBezTo>
                    <a:cubicBezTo>
                      <a:pt x="290" y="1096"/>
                      <a:pt x="289" y="1096"/>
                      <a:pt x="289" y="1096"/>
                    </a:cubicBezTo>
                    <a:cubicBezTo>
                      <a:pt x="264" y="1122"/>
                      <a:pt x="264" y="1122"/>
                      <a:pt x="264" y="1122"/>
                    </a:cubicBezTo>
                    <a:cubicBezTo>
                      <a:pt x="263" y="1124"/>
                      <a:pt x="262" y="1125"/>
                      <a:pt x="261" y="1127"/>
                    </a:cubicBezTo>
                    <a:cubicBezTo>
                      <a:pt x="286" y="1102"/>
                      <a:pt x="286" y="1102"/>
                      <a:pt x="286" y="1102"/>
                    </a:cubicBezTo>
                    <a:cubicBezTo>
                      <a:pt x="286" y="1102"/>
                      <a:pt x="286" y="1102"/>
                      <a:pt x="287" y="1101"/>
                    </a:cubicBezTo>
                    <a:cubicBezTo>
                      <a:pt x="298" y="1093"/>
                      <a:pt x="298" y="1093"/>
                      <a:pt x="298" y="1093"/>
                    </a:cubicBezTo>
                    <a:cubicBezTo>
                      <a:pt x="300" y="1092"/>
                      <a:pt x="302" y="1091"/>
                      <a:pt x="304" y="1091"/>
                    </a:cubicBezTo>
                    <a:cubicBezTo>
                      <a:pt x="304" y="1091"/>
                      <a:pt x="305" y="1091"/>
                      <a:pt x="305" y="1091"/>
                    </a:cubicBezTo>
                    <a:cubicBezTo>
                      <a:pt x="347" y="1095"/>
                      <a:pt x="347" y="1095"/>
                      <a:pt x="347" y="1095"/>
                    </a:cubicBezTo>
                    <a:cubicBezTo>
                      <a:pt x="348" y="1096"/>
                      <a:pt x="349" y="1096"/>
                      <a:pt x="350" y="1096"/>
                    </a:cubicBezTo>
                    <a:cubicBezTo>
                      <a:pt x="366" y="1104"/>
                      <a:pt x="366" y="1104"/>
                      <a:pt x="366" y="1104"/>
                    </a:cubicBezTo>
                    <a:cubicBezTo>
                      <a:pt x="374" y="1104"/>
                      <a:pt x="374" y="1104"/>
                      <a:pt x="374" y="1104"/>
                    </a:cubicBezTo>
                    <a:cubicBezTo>
                      <a:pt x="376" y="1104"/>
                      <a:pt x="377" y="1104"/>
                      <a:pt x="379" y="1105"/>
                    </a:cubicBezTo>
                    <a:cubicBezTo>
                      <a:pt x="397" y="1115"/>
                      <a:pt x="397" y="1115"/>
                      <a:pt x="397" y="1115"/>
                    </a:cubicBezTo>
                    <a:cubicBezTo>
                      <a:pt x="401" y="1117"/>
                      <a:pt x="402" y="1120"/>
                      <a:pt x="402" y="1124"/>
                    </a:cubicBezTo>
                    <a:cubicBezTo>
                      <a:pt x="402" y="1149"/>
                      <a:pt x="402" y="1149"/>
                      <a:pt x="402" y="1149"/>
                    </a:cubicBezTo>
                    <a:cubicBezTo>
                      <a:pt x="402" y="1149"/>
                      <a:pt x="402" y="1150"/>
                      <a:pt x="402" y="1151"/>
                    </a:cubicBezTo>
                    <a:cubicBezTo>
                      <a:pt x="398" y="1170"/>
                      <a:pt x="398" y="1170"/>
                      <a:pt x="398" y="1170"/>
                    </a:cubicBezTo>
                    <a:cubicBezTo>
                      <a:pt x="400" y="1167"/>
                      <a:pt x="400" y="1167"/>
                      <a:pt x="400" y="1167"/>
                    </a:cubicBezTo>
                    <a:cubicBezTo>
                      <a:pt x="400" y="1166"/>
                      <a:pt x="401" y="1165"/>
                      <a:pt x="401" y="1164"/>
                    </a:cubicBezTo>
                    <a:cubicBezTo>
                      <a:pt x="405" y="1146"/>
                      <a:pt x="405" y="1146"/>
                      <a:pt x="405" y="1146"/>
                    </a:cubicBezTo>
                    <a:cubicBezTo>
                      <a:pt x="405" y="1145"/>
                      <a:pt x="405" y="1144"/>
                      <a:pt x="405" y="1144"/>
                    </a:cubicBezTo>
                    <a:cubicBezTo>
                      <a:pt x="405" y="1118"/>
                      <a:pt x="405" y="1118"/>
                      <a:pt x="405" y="1118"/>
                    </a:cubicBezTo>
                    <a:cubicBezTo>
                      <a:pt x="405" y="1115"/>
                      <a:pt x="404" y="1112"/>
                      <a:pt x="401" y="1111"/>
                    </a:cubicBezTo>
                    <a:cubicBezTo>
                      <a:pt x="382" y="1099"/>
                      <a:pt x="382" y="1099"/>
                      <a:pt x="382" y="1099"/>
                    </a:cubicBezTo>
                    <a:cubicBezTo>
                      <a:pt x="381" y="1098"/>
                      <a:pt x="379" y="1098"/>
                      <a:pt x="377" y="1098"/>
                    </a:cubicBezTo>
                    <a:cubicBezTo>
                      <a:pt x="369" y="1098"/>
                      <a:pt x="369" y="1098"/>
                      <a:pt x="369" y="1098"/>
                    </a:cubicBezTo>
                    <a:cubicBezTo>
                      <a:pt x="353" y="1090"/>
                      <a:pt x="353" y="1090"/>
                      <a:pt x="353" y="1090"/>
                    </a:cubicBezTo>
                    <a:cubicBezTo>
                      <a:pt x="352" y="1090"/>
                      <a:pt x="351" y="1089"/>
                      <a:pt x="350" y="1089"/>
                    </a:cubicBezTo>
                    <a:cubicBezTo>
                      <a:pt x="308" y="1085"/>
                      <a:pt x="308" y="1085"/>
                      <a:pt x="308" y="1085"/>
                    </a:cubicBezTo>
                    <a:cubicBezTo>
                      <a:pt x="308" y="1085"/>
                      <a:pt x="307" y="1085"/>
                      <a:pt x="307" y="1085"/>
                    </a:cubicBezTo>
                    <a:moveTo>
                      <a:pt x="144" y="1052"/>
                    </a:moveTo>
                    <a:cubicBezTo>
                      <a:pt x="141" y="1054"/>
                      <a:pt x="141" y="1054"/>
                      <a:pt x="141" y="1054"/>
                    </a:cubicBezTo>
                    <a:cubicBezTo>
                      <a:pt x="146" y="1078"/>
                      <a:pt x="146" y="1078"/>
                      <a:pt x="146" y="1078"/>
                    </a:cubicBezTo>
                    <a:cubicBezTo>
                      <a:pt x="146" y="1079"/>
                      <a:pt x="146" y="1079"/>
                      <a:pt x="146" y="1080"/>
                    </a:cubicBezTo>
                    <a:cubicBezTo>
                      <a:pt x="148" y="1078"/>
                      <a:pt x="149" y="1075"/>
                      <a:pt x="149" y="1072"/>
                    </a:cubicBezTo>
                    <a:cubicBezTo>
                      <a:pt x="144" y="1052"/>
                      <a:pt x="144" y="1052"/>
                      <a:pt x="144" y="1052"/>
                    </a:cubicBezTo>
                    <a:moveTo>
                      <a:pt x="82" y="950"/>
                    </a:moveTo>
                    <a:cubicBezTo>
                      <a:pt x="80" y="950"/>
                      <a:pt x="78" y="951"/>
                      <a:pt x="77" y="952"/>
                    </a:cubicBezTo>
                    <a:cubicBezTo>
                      <a:pt x="70" y="956"/>
                      <a:pt x="70" y="956"/>
                      <a:pt x="70" y="956"/>
                    </a:cubicBezTo>
                    <a:cubicBezTo>
                      <a:pt x="68" y="957"/>
                      <a:pt x="67" y="960"/>
                      <a:pt x="66" y="963"/>
                    </a:cubicBezTo>
                    <a:cubicBezTo>
                      <a:pt x="67" y="962"/>
                      <a:pt x="67" y="962"/>
                      <a:pt x="67" y="962"/>
                    </a:cubicBezTo>
                    <a:cubicBezTo>
                      <a:pt x="74" y="958"/>
                      <a:pt x="74" y="958"/>
                      <a:pt x="74" y="958"/>
                    </a:cubicBezTo>
                    <a:cubicBezTo>
                      <a:pt x="75" y="957"/>
                      <a:pt x="77" y="956"/>
                      <a:pt x="79" y="956"/>
                    </a:cubicBezTo>
                    <a:cubicBezTo>
                      <a:pt x="80" y="956"/>
                      <a:pt x="80" y="956"/>
                      <a:pt x="81" y="956"/>
                    </a:cubicBezTo>
                    <a:cubicBezTo>
                      <a:pt x="167" y="977"/>
                      <a:pt x="167" y="977"/>
                      <a:pt x="167" y="977"/>
                    </a:cubicBezTo>
                    <a:cubicBezTo>
                      <a:pt x="172" y="978"/>
                      <a:pt x="175" y="983"/>
                      <a:pt x="174" y="987"/>
                    </a:cubicBezTo>
                    <a:cubicBezTo>
                      <a:pt x="170" y="1031"/>
                      <a:pt x="170" y="1031"/>
                      <a:pt x="170" y="1031"/>
                    </a:cubicBezTo>
                    <a:cubicBezTo>
                      <a:pt x="170" y="1032"/>
                      <a:pt x="170" y="1033"/>
                      <a:pt x="169" y="1034"/>
                    </a:cubicBezTo>
                    <a:cubicBezTo>
                      <a:pt x="175" y="1034"/>
                      <a:pt x="175" y="1034"/>
                      <a:pt x="175" y="1034"/>
                    </a:cubicBezTo>
                    <a:cubicBezTo>
                      <a:pt x="176" y="1034"/>
                      <a:pt x="176" y="1034"/>
                      <a:pt x="177" y="1034"/>
                    </a:cubicBezTo>
                    <a:cubicBezTo>
                      <a:pt x="187" y="1036"/>
                      <a:pt x="187" y="1036"/>
                      <a:pt x="187" y="1036"/>
                    </a:cubicBezTo>
                    <a:cubicBezTo>
                      <a:pt x="187" y="1036"/>
                      <a:pt x="187" y="1036"/>
                      <a:pt x="187" y="1036"/>
                    </a:cubicBezTo>
                    <a:cubicBezTo>
                      <a:pt x="215" y="1040"/>
                      <a:pt x="215" y="1040"/>
                      <a:pt x="215" y="1040"/>
                    </a:cubicBezTo>
                    <a:cubicBezTo>
                      <a:pt x="220" y="1041"/>
                      <a:pt x="223" y="1045"/>
                      <a:pt x="223" y="1049"/>
                    </a:cubicBezTo>
                    <a:cubicBezTo>
                      <a:pt x="223" y="1050"/>
                      <a:pt x="223" y="1050"/>
                      <a:pt x="223" y="1050"/>
                    </a:cubicBezTo>
                    <a:cubicBezTo>
                      <a:pt x="234" y="1057"/>
                      <a:pt x="234" y="1057"/>
                      <a:pt x="234" y="1057"/>
                    </a:cubicBezTo>
                    <a:cubicBezTo>
                      <a:pt x="237" y="1059"/>
                      <a:pt x="239" y="1064"/>
                      <a:pt x="238" y="1068"/>
                    </a:cubicBezTo>
                    <a:cubicBezTo>
                      <a:pt x="223" y="1112"/>
                      <a:pt x="223" y="1112"/>
                      <a:pt x="223" y="1112"/>
                    </a:cubicBezTo>
                    <a:cubicBezTo>
                      <a:pt x="207" y="1170"/>
                      <a:pt x="207" y="1170"/>
                      <a:pt x="207" y="1170"/>
                    </a:cubicBezTo>
                    <a:cubicBezTo>
                      <a:pt x="207" y="1214"/>
                      <a:pt x="207" y="1214"/>
                      <a:pt x="207" y="1214"/>
                    </a:cubicBezTo>
                    <a:cubicBezTo>
                      <a:pt x="237" y="1216"/>
                      <a:pt x="237" y="1216"/>
                      <a:pt x="237" y="1216"/>
                    </a:cubicBezTo>
                    <a:cubicBezTo>
                      <a:pt x="244" y="1216"/>
                      <a:pt x="244" y="1216"/>
                      <a:pt x="244" y="1216"/>
                    </a:cubicBezTo>
                    <a:cubicBezTo>
                      <a:pt x="244" y="1215"/>
                      <a:pt x="245" y="1214"/>
                      <a:pt x="245" y="1213"/>
                    </a:cubicBezTo>
                    <a:cubicBezTo>
                      <a:pt x="253" y="1204"/>
                      <a:pt x="253" y="1204"/>
                      <a:pt x="253" y="1204"/>
                    </a:cubicBezTo>
                    <a:cubicBezTo>
                      <a:pt x="254" y="1201"/>
                      <a:pt x="254" y="1201"/>
                      <a:pt x="254" y="1201"/>
                    </a:cubicBezTo>
                    <a:cubicBezTo>
                      <a:pt x="248" y="1208"/>
                      <a:pt x="248" y="1208"/>
                      <a:pt x="248" y="1208"/>
                    </a:cubicBezTo>
                    <a:cubicBezTo>
                      <a:pt x="248" y="1209"/>
                      <a:pt x="247" y="1210"/>
                      <a:pt x="247" y="1211"/>
                    </a:cubicBezTo>
                    <a:cubicBezTo>
                      <a:pt x="241" y="1211"/>
                      <a:pt x="241" y="1211"/>
                      <a:pt x="241" y="1211"/>
                    </a:cubicBezTo>
                    <a:cubicBezTo>
                      <a:pt x="211" y="1209"/>
                      <a:pt x="211" y="1209"/>
                      <a:pt x="211" y="1209"/>
                    </a:cubicBezTo>
                    <a:cubicBezTo>
                      <a:pt x="211" y="1164"/>
                      <a:pt x="211" y="1164"/>
                      <a:pt x="211" y="1164"/>
                    </a:cubicBezTo>
                    <a:cubicBezTo>
                      <a:pt x="226" y="1105"/>
                      <a:pt x="226" y="1105"/>
                      <a:pt x="226" y="1105"/>
                    </a:cubicBezTo>
                    <a:cubicBezTo>
                      <a:pt x="240" y="1062"/>
                      <a:pt x="240" y="1062"/>
                      <a:pt x="240" y="1062"/>
                    </a:cubicBezTo>
                    <a:cubicBezTo>
                      <a:pt x="242" y="1058"/>
                      <a:pt x="240" y="1053"/>
                      <a:pt x="236" y="1051"/>
                    </a:cubicBezTo>
                    <a:cubicBezTo>
                      <a:pt x="226" y="1045"/>
                      <a:pt x="226" y="1045"/>
                      <a:pt x="226" y="1045"/>
                    </a:cubicBezTo>
                    <a:cubicBezTo>
                      <a:pt x="226" y="1044"/>
                      <a:pt x="226" y="1044"/>
                      <a:pt x="226" y="1044"/>
                    </a:cubicBezTo>
                    <a:cubicBezTo>
                      <a:pt x="226" y="1040"/>
                      <a:pt x="223" y="1036"/>
                      <a:pt x="218" y="1035"/>
                    </a:cubicBezTo>
                    <a:cubicBezTo>
                      <a:pt x="190" y="1031"/>
                      <a:pt x="190" y="1031"/>
                      <a:pt x="190" y="1031"/>
                    </a:cubicBezTo>
                    <a:cubicBezTo>
                      <a:pt x="180" y="1029"/>
                      <a:pt x="180" y="1029"/>
                      <a:pt x="180" y="1029"/>
                    </a:cubicBezTo>
                    <a:cubicBezTo>
                      <a:pt x="180" y="1029"/>
                      <a:pt x="179" y="1029"/>
                      <a:pt x="178" y="1029"/>
                    </a:cubicBezTo>
                    <a:cubicBezTo>
                      <a:pt x="172" y="1029"/>
                      <a:pt x="172" y="1029"/>
                      <a:pt x="172" y="1029"/>
                    </a:cubicBezTo>
                    <a:cubicBezTo>
                      <a:pt x="173" y="1028"/>
                      <a:pt x="173" y="1027"/>
                      <a:pt x="173" y="1026"/>
                    </a:cubicBezTo>
                    <a:cubicBezTo>
                      <a:pt x="177" y="981"/>
                      <a:pt x="177" y="981"/>
                      <a:pt x="177" y="981"/>
                    </a:cubicBezTo>
                    <a:cubicBezTo>
                      <a:pt x="177" y="977"/>
                      <a:pt x="174" y="972"/>
                      <a:pt x="170" y="971"/>
                    </a:cubicBezTo>
                    <a:cubicBezTo>
                      <a:pt x="84" y="950"/>
                      <a:pt x="84" y="950"/>
                      <a:pt x="84" y="950"/>
                    </a:cubicBezTo>
                    <a:cubicBezTo>
                      <a:pt x="83" y="950"/>
                      <a:pt x="83" y="950"/>
                      <a:pt x="82" y="950"/>
                    </a:cubicBezTo>
                    <a:moveTo>
                      <a:pt x="14" y="803"/>
                    </a:moveTo>
                    <a:cubicBezTo>
                      <a:pt x="10" y="808"/>
                      <a:pt x="10" y="808"/>
                      <a:pt x="10" y="808"/>
                    </a:cubicBezTo>
                    <a:cubicBezTo>
                      <a:pt x="0" y="1009"/>
                      <a:pt x="0" y="1009"/>
                      <a:pt x="0" y="1009"/>
                    </a:cubicBezTo>
                    <a:cubicBezTo>
                      <a:pt x="0" y="1044"/>
                      <a:pt x="0" y="1044"/>
                      <a:pt x="0" y="1044"/>
                    </a:cubicBezTo>
                    <a:cubicBezTo>
                      <a:pt x="5" y="1085"/>
                      <a:pt x="5" y="1085"/>
                      <a:pt x="5" y="1085"/>
                    </a:cubicBezTo>
                    <a:cubicBezTo>
                      <a:pt x="89" y="1085"/>
                      <a:pt x="89" y="1085"/>
                      <a:pt x="89" y="1085"/>
                    </a:cubicBezTo>
                    <a:cubicBezTo>
                      <a:pt x="90" y="1085"/>
                      <a:pt x="91" y="1085"/>
                      <a:pt x="91" y="1085"/>
                    </a:cubicBezTo>
                    <a:cubicBezTo>
                      <a:pt x="98" y="1087"/>
                      <a:pt x="98" y="1087"/>
                      <a:pt x="98" y="1087"/>
                    </a:cubicBezTo>
                    <a:cubicBezTo>
                      <a:pt x="98" y="1080"/>
                      <a:pt x="98" y="1080"/>
                      <a:pt x="98" y="1080"/>
                    </a:cubicBezTo>
                    <a:cubicBezTo>
                      <a:pt x="95" y="1079"/>
                      <a:pt x="95" y="1079"/>
                      <a:pt x="95" y="1079"/>
                    </a:cubicBezTo>
                    <a:cubicBezTo>
                      <a:pt x="94" y="1079"/>
                      <a:pt x="93" y="1079"/>
                      <a:pt x="92" y="1079"/>
                    </a:cubicBezTo>
                    <a:cubicBezTo>
                      <a:pt x="8" y="1079"/>
                      <a:pt x="8" y="1079"/>
                      <a:pt x="8" y="1079"/>
                    </a:cubicBezTo>
                    <a:cubicBezTo>
                      <a:pt x="3" y="1039"/>
                      <a:pt x="3" y="1039"/>
                      <a:pt x="3" y="1039"/>
                    </a:cubicBezTo>
                    <a:cubicBezTo>
                      <a:pt x="3" y="1003"/>
                      <a:pt x="3" y="1003"/>
                      <a:pt x="3" y="1003"/>
                    </a:cubicBezTo>
                    <a:cubicBezTo>
                      <a:pt x="3" y="1003"/>
                      <a:pt x="3" y="1003"/>
                      <a:pt x="3" y="1003"/>
                    </a:cubicBezTo>
                    <a:cubicBezTo>
                      <a:pt x="14" y="804"/>
                      <a:pt x="14" y="804"/>
                      <a:pt x="14" y="804"/>
                    </a:cubicBezTo>
                    <a:cubicBezTo>
                      <a:pt x="14" y="803"/>
                      <a:pt x="14" y="803"/>
                      <a:pt x="14" y="803"/>
                    </a:cubicBezTo>
                    <a:moveTo>
                      <a:pt x="46" y="674"/>
                    </a:moveTo>
                    <a:cubicBezTo>
                      <a:pt x="44" y="675"/>
                      <a:pt x="44" y="675"/>
                      <a:pt x="44" y="675"/>
                    </a:cubicBezTo>
                    <a:cubicBezTo>
                      <a:pt x="29" y="721"/>
                      <a:pt x="29" y="721"/>
                      <a:pt x="29" y="721"/>
                    </a:cubicBezTo>
                    <a:cubicBezTo>
                      <a:pt x="31" y="773"/>
                      <a:pt x="31" y="773"/>
                      <a:pt x="31" y="773"/>
                    </a:cubicBezTo>
                    <a:cubicBezTo>
                      <a:pt x="31" y="773"/>
                      <a:pt x="31" y="774"/>
                      <a:pt x="31" y="775"/>
                    </a:cubicBezTo>
                    <a:cubicBezTo>
                      <a:pt x="28" y="785"/>
                      <a:pt x="28" y="785"/>
                      <a:pt x="28" y="785"/>
                    </a:cubicBezTo>
                    <a:cubicBezTo>
                      <a:pt x="28" y="786"/>
                      <a:pt x="28" y="786"/>
                      <a:pt x="28" y="787"/>
                    </a:cubicBezTo>
                    <a:cubicBezTo>
                      <a:pt x="29" y="785"/>
                      <a:pt x="29" y="785"/>
                      <a:pt x="29" y="785"/>
                    </a:cubicBezTo>
                    <a:cubicBezTo>
                      <a:pt x="30" y="784"/>
                      <a:pt x="31" y="783"/>
                      <a:pt x="31" y="781"/>
                    </a:cubicBezTo>
                    <a:cubicBezTo>
                      <a:pt x="33" y="771"/>
                      <a:pt x="33" y="771"/>
                      <a:pt x="33" y="771"/>
                    </a:cubicBezTo>
                    <a:cubicBezTo>
                      <a:pt x="34" y="770"/>
                      <a:pt x="34" y="769"/>
                      <a:pt x="34" y="768"/>
                    </a:cubicBezTo>
                    <a:cubicBezTo>
                      <a:pt x="32" y="717"/>
                      <a:pt x="32" y="717"/>
                      <a:pt x="32" y="717"/>
                    </a:cubicBezTo>
                    <a:cubicBezTo>
                      <a:pt x="46" y="674"/>
                      <a:pt x="46" y="674"/>
                      <a:pt x="46" y="674"/>
                    </a:cubicBezTo>
                    <a:moveTo>
                      <a:pt x="87" y="626"/>
                    </a:moveTo>
                    <a:cubicBezTo>
                      <a:pt x="84" y="629"/>
                      <a:pt x="84" y="629"/>
                      <a:pt x="84" y="629"/>
                    </a:cubicBezTo>
                    <a:cubicBezTo>
                      <a:pt x="84" y="644"/>
                      <a:pt x="84" y="644"/>
                      <a:pt x="84" y="644"/>
                    </a:cubicBezTo>
                    <a:cubicBezTo>
                      <a:pt x="84" y="645"/>
                      <a:pt x="84" y="645"/>
                      <a:pt x="84" y="646"/>
                    </a:cubicBezTo>
                    <a:cubicBezTo>
                      <a:pt x="86" y="644"/>
                      <a:pt x="87" y="642"/>
                      <a:pt x="87" y="639"/>
                    </a:cubicBezTo>
                    <a:cubicBezTo>
                      <a:pt x="87" y="626"/>
                      <a:pt x="87" y="626"/>
                      <a:pt x="87" y="626"/>
                    </a:cubicBezTo>
                    <a:moveTo>
                      <a:pt x="144" y="468"/>
                    </a:moveTo>
                    <a:cubicBezTo>
                      <a:pt x="141" y="472"/>
                      <a:pt x="141" y="472"/>
                      <a:pt x="141" y="472"/>
                    </a:cubicBezTo>
                    <a:cubicBezTo>
                      <a:pt x="127" y="523"/>
                      <a:pt x="127" y="523"/>
                      <a:pt x="127" y="523"/>
                    </a:cubicBezTo>
                    <a:cubicBezTo>
                      <a:pt x="131" y="554"/>
                      <a:pt x="131" y="554"/>
                      <a:pt x="131" y="554"/>
                    </a:cubicBezTo>
                    <a:cubicBezTo>
                      <a:pt x="131" y="555"/>
                      <a:pt x="131" y="556"/>
                      <a:pt x="131" y="557"/>
                    </a:cubicBezTo>
                    <a:cubicBezTo>
                      <a:pt x="126" y="583"/>
                      <a:pt x="126" y="583"/>
                      <a:pt x="126" y="583"/>
                    </a:cubicBezTo>
                    <a:cubicBezTo>
                      <a:pt x="138" y="602"/>
                      <a:pt x="138" y="602"/>
                      <a:pt x="138" y="602"/>
                    </a:cubicBezTo>
                    <a:cubicBezTo>
                      <a:pt x="140" y="605"/>
                      <a:pt x="140" y="607"/>
                      <a:pt x="139" y="610"/>
                    </a:cubicBezTo>
                    <a:cubicBezTo>
                      <a:pt x="139" y="610"/>
                      <a:pt x="139" y="610"/>
                      <a:pt x="139" y="611"/>
                    </a:cubicBezTo>
                    <a:cubicBezTo>
                      <a:pt x="141" y="609"/>
                      <a:pt x="142" y="608"/>
                      <a:pt x="142" y="606"/>
                    </a:cubicBezTo>
                    <a:cubicBezTo>
                      <a:pt x="143" y="603"/>
                      <a:pt x="142" y="601"/>
                      <a:pt x="141" y="598"/>
                    </a:cubicBezTo>
                    <a:cubicBezTo>
                      <a:pt x="128" y="579"/>
                      <a:pt x="128" y="579"/>
                      <a:pt x="128" y="579"/>
                    </a:cubicBezTo>
                    <a:cubicBezTo>
                      <a:pt x="134" y="552"/>
                      <a:pt x="134" y="552"/>
                      <a:pt x="134" y="552"/>
                    </a:cubicBezTo>
                    <a:cubicBezTo>
                      <a:pt x="134" y="551"/>
                      <a:pt x="134" y="550"/>
                      <a:pt x="134" y="549"/>
                    </a:cubicBezTo>
                    <a:cubicBezTo>
                      <a:pt x="130" y="519"/>
                      <a:pt x="130" y="519"/>
                      <a:pt x="130" y="519"/>
                    </a:cubicBezTo>
                    <a:cubicBezTo>
                      <a:pt x="144" y="468"/>
                      <a:pt x="144" y="468"/>
                      <a:pt x="144" y="468"/>
                    </a:cubicBezTo>
                    <a:moveTo>
                      <a:pt x="211" y="425"/>
                    </a:moveTo>
                    <a:cubicBezTo>
                      <a:pt x="204" y="436"/>
                      <a:pt x="204" y="436"/>
                      <a:pt x="204" y="436"/>
                    </a:cubicBezTo>
                    <a:cubicBezTo>
                      <a:pt x="204" y="436"/>
                      <a:pt x="205" y="435"/>
                      <a:pt x="205" y="434"/>
                    </a:cubicBezTo>
                    <a:cubicBezTo>
                      <a:pt x="211" y="425"/>
                      <a:pt x="211" y="425"/>
                      <a:pt x="211" y="425"/>
                    </a:cubicBezTo>
                    <a:moveTo>
                      <a:pt x="284" y="326"/>
                    </a:moveTo>
                    <a:cubicBezTo>
                      <a:pt x="282" y="328"/>
                      <a:pt x="282" y="328"/>
                      <a:pt x="282" y="328"/>
                    </a:cubicBezTo>
                    <a:cubicBezTo>
                      <a:pt x="282" y="349"/>
                      <a:pt x="282" y="349"/>
                      <a:pt x="282" y="349"/>
                    </a:cubicBezTo>
                    <a:cubicBezTo>
                      <a:pt x="282" y="350"/>
                      <a:pt x="282" y="350"/>
                      <a:pt x="282" y="351"/>
                    </a:cubicBezTo>
                    <a:cubicBezTo>
                      <a:pt x="283" y="349"/>
                      <a:pt x="284" y="347"/>
                      <a:pt x="284" y="345"/>
                    </a:cubicBezTo>
                    <a:cubicBezTo>
                      <a:pt x="284" y="326"/>
                      <a:pt x="284" y="326"/>
                      <a:pt x="284" y="326"/>
                    </a:cubicBezTo>
                    <a:moveTo>
                      <a:pt x="677" y="0"/>
                    </a:moveTo>
                    <a:cubicBezTo>
                      <a:pt x="676" y="0"/>
                      <a:pt x="676" y="1"/>
                      <a:pt x="675" y="1"/>
                    </a:cubicBezTo>
                    <a:cubicBezTo>
                      <a:pt x="583" y="15"/>
                      <a:pt x="583" y="15"/>
                      <a:pt x="583" y="15"/>
                    </a:cubicBezTo>
                    <a:cubicBezTo>
                      <a:pt x="583" y="15"/>
                      <a:pt x="582" y="15"/>
                      <a:pt x="582" y="15"/>
                    </a:cubicBezTo>
                    <a:cubicBezTo>
                      <a:pt x="568" y="19"/>
                      <a:pt x="568" y="19"/>
                      <a:pt x="568" y="19"/>
                    </a:cubicBezTo>
                    <a:cubicBezTo>
                      <a:pt x="563" y="21"/>
                      <a:pt x="563" y="21"/>
                      <a:pt x="563" y="21"/>
                    </a:cubicBezTo>
                    <a:cubicBezTo>
                      <a:pt x="563" y="21"/>
                      <a:pt x="562" y="21"/>
                      <a:pt x="562" y="21"/>
                    </a:cubicBezTo>
                    <a:cubicBezTo>
                      <a:pt x="548" y="28"/>
                      <a:pt x="548" y="28"/>
                      <a:pt x="548" y="28"/>
                    </a:cubicBezTo>
                    <a:cubicBezTo>
                      <a:pt x="546" y="29"/>
                      <a:pt x="544" y="31"/>
                      <a:pt x="543" y="33"/>
                    </a:cubicBezTo>
                    <a:cubicBezTo>
                      <a:pt x="543" y="33"/>
                      <a:pt x="543" y="33"/>
                      <a:pt x="543" y="34"/>
                    </a:cubicBezTo>
                    <a:cubicBezTo>
                      <a:pt x="545" y="32"/>
                      <a:pt x="547" y="31"/>
                      <a:pt x="549" y="31"/>
                    </a:cubicBezTo>
                    <a:cubicBezTo>
                      <a:pt x="549" y="31"/>
                      <a:pt x="550" y="31"/>
                      <a:pt x="550" y="31"/>
                    </a:cubicBezTo>
                    <a:cubicBezTo>
                      <a:pt x="553" y="31"/>
                      <a:pt x="556" y="32"/>
                      <a:pt x="558" y="35"/>
                    </a:cubicBezTo>
                    <a:cubicBezTo>
                      <a:pt x="573" y="58"/>
                      <a:pt x="573" y="58"/>
                      <a:pt x="573" y="58"/>
                    </a:cubicBezTo>
                    <a:cubicBezTo>
                      <a:pt x="573" y="59"/>
                      <a:pt x="573" y="59"/>
                      <a:pt x="573" y="60"/>
                    </a:cubicBezTo>
                    <a:cubicBezTo>
                      <a:pt x="591" y="105"/>
                      <a:pt x="591" y="105"/>
                      <a:pt x="591" y="105"/>
                    </a:cubicBezTo>
                    <a:cubicBezTo>
                      <a:pt x="611" y="129"/>
                      <a:pt x="611" y="129"/>
                      <a:pt x="611" y="129"/>
                    </a:cubicBezTo>
                    <a:cubicBezTo>
                      <a:pt x="611" y="130"/>
                      <a:pt x="611" y="130"/>
                      <a:pt x="612" y="131"/>
                    </a:cubicBezTo>
                    <a:cubicBezTo>
                      <a:pt x="639" y="185"/>
                      <a:pt x="639" y="185"/>
                      <a:pt x="639" y="185"/>
                    </a:cubicBezTo>
                    <a:cubicBezTo>
                      <a:pt x="640" y="186"/>
                      <a:pt x="640" y="187"/>
                      <a:pt x="640" y="188"/>
                    </a:cubicBezTo>
                    <a:cubicBezTo>
                      <a:pt x="645" y="257"/>
                      <a:pt x="645" y="257"/>
                      <a:pt x="645" y="257"/>
                    </a:cubicBezTo>
                    <a:cubicBezTo>
                      <a:pt x="645" y="258"/>
                      <a:pt x="645" y="258"/>
                      <a:pt x="645" y="258"/>
                    </a:cubicBezTo>
                    <a:cubicBezTo>
                      <a:pt x="642" y="313"/>
                      <a:pt x="642" y="313"/>
                      <a:pt x="642" y="313"/>
                    </a:cubicBezTo>
                    <a:cubicBezTo>
                      <a:pt x="643" y="312"/>
                      <a:pt x="643" y="311"/>
                      <a:pt x="643" y="310"/>
                    </a:cubicBezTo>
                    <a:cubicBezTo>
                      <a:pt x="647" y="254"/>
                      <a:pt x="647" y="254"/>
                      <a:pt x="647" y="254"/>
                    </a:cubicBezTo>
                    <a:cubicBezTo>
                      <a:pt x="647" y="254"/>
                      <a:pt x="647" y="253"/>
                      <a:pt x="647" y="253"/>
                    </a:cubicBezTo>
                    <a:cubicBezTo>
                      <a:pt x="641" y="183"/>
                      <a:pt x="641" y="183"/>
                      <a:pt x="641" y="183"/>
                    </a:cubicBezTo>
                    <a:cubicBezTo>
                      <a:pt x="641" y="182"/>
                      <a:pt x="640" y="180"/>
                      <a:pt x="640" y="179"/>
                    </a:cubicBezTo>
                    <a:cubicBezTo>
                      <a:pt x="614" y="127"/>
                      <a:pt x="614" y="127"/>
                      <a:pt x="614" y="127"/>
                    </a:cubicBezTo>
                    <a:cubicBezTo>
                      <a:pt x="613" y="126"/>
                      <a:pt x="613" y="126"/>
                      <a:pt x="613" y="125"/>
                    </a:cubicBezTo>
                    <a:cubicBezTo>
                      <a:pt x="593" y="100"/>
                      <a:pt x="593" y="100"/>
                      <a:pt x="593" y="100"/>
                    </a:cubicBezTo>
                    <a:cubicBezTo>
                      <a:pt x="574" y="55"/>
                      <a:pt x="574" y="55"/>
                      <a:pt x="574" y="55"/>
                    </a:cubicBezTo>
                    <a:cubicBezTo>
                      <a:pt x="574" y="54"/>
                      <a:pt x="574" y="54"/>
                      <a:pt x="574" y="54"/>
                    </a:cubicBezTo>
                    <a:cubicBezTo>
                      <a:pt x="565" y="40"/>
                      <a:pt x="565" y="40"/>
                      <a:pt x="565" y="40"/>
                    </a:cubicBezTo>
                    <a:cubicBezTo>
                      <a:pt x="569" y="38"/>
                      <a:pt x="569" y="38"/>
                      <a:pt x="569" y="38"/>
                    </a:cubicBezTo>
                    <a:cubicBezTo>
                      <a:pt x="586" y="34"/>
                      <a:pt x="586" y="34"/>
                      <a:pt x="586" y="34"/>
                    </a:cubicBezTo>
                    <a:cubicBezTo>
                      <a:pt x="676" y="19"/>
                      <a:pt x="676" y="19"/>
                      <a:pt x="676" y="19"/>
                    </a:cubicBezTo>
                    <a:cubicBezTo>
                      <a:pt x="727" y="29"/>
                      <a:pt x="727" y="29"/>
                      <a:pt x="727" y="29"/>
                    </a:cubicBezTo>
                    <a:cubicBezTo>
                      <a:pt x="752" y="38"/>
                      <a:pt x="752" y="38"/>
                      <a:pt x="752" y="38"/>
                    </a:cubicBezTo>
                    <a:cubicBezTo>
                      <a:pt x="752" y="39"/>
                      <a:pt x="753" y="39"/>
                      <a:pt x="753" y="39"/>
                    </a:cubicBezTo>
                    <a:cubicBezTo>
                      <a:pt x="774" y="43"/>
                      <a:pt x="774" y="43"/>
                      <a:pt x="774" y="43"/>
                    </a:cubicBezTo>
                    <a:cubicBezTo>
                      <a:pt x="788" y="49"/>
                      <a:pt x="788" y="49"/>
                      <a:pt x="788" y="49"/>
                    </a:cubicBezTo>
                    <a:cubicBezTo>
                      <a:pt x="789" y="49"/>
                      <a:pt x="791" y="49"/>
                      <a:pt x="792" y="49"/>
                    </a:cubicBezTo>
                    <a:cubicBezTo>
                      <a:pt x="793" y="49"/>
                      <a:pt x="794" y="49"/>
                      <a:pt x="794" y="49"/>
                    </a:cubicBezTo>
                    <a:cubicBezTo>
                      <a:pt x="804" y="46"/>
                      <a:pt x="804" y="46"/>
                      <a:pt x="804" y="46"/>
                    </a:cubicBezTo>
                    <a:cubicBezTo>
                      <a:pt x="837" y="63"/>
                      <a:pt x="837" y="63"/>
                      <a:pt x="837" y="63"/>
                    </a:cubicBezTo>
                    <a:cubicBezTo>
                      <a:pt x="838" y="64"/>
                      <a:pt x="839" y="64"/>
                      <a:pt x="841" y="64"/>
                    </a:cubicBezTo>
                    <a:cubicBezTo>
                      <a:pt x="863" y="64"/>
                      <a:pt x="863" y="64"/>
                      <a:pt x="863" y="64"/>
                    </a:cubicBezTo>
                    <a:cubicBezTo>
                      <a:pt x="877" y="72"/>
                      <a:pt x="877" y="72"/>
                      <a:pt x="877" y="72"/>
                    </a:cubicBezTo>
                    <a:cubicBezTo>
                      <a:pt x="879" y="79"/>
                      <a:pt x="879" y="79"/>
                      <a:pt x="879" y="79"/>
                    </a:cubicBezTo>
                    <a:cubicBezTo>
                      <a:pt x="880" y="79"/>
                      <a:pt x="880" y="79"/>
                      <a:pt x="880" y="79"/>
                    </a:cubicBezTo>
                    <a:cubicBezTo>
                      <a:pt x="886" y="94"/>
                      <a:pt x="886" y="94"/>
                      <a:pt x="886" y="94"/>
                    </a:cubicBezTo>
                    <a:cubicBezTo>
                      <a:pt x="886" y="95"/>
                      <a:pt x="887" y="96"/>
                      <a:pt x="888" y="97"/>
                    </a:cubicBezTo>
                    <a:cubicBezTo>
                      <a:pt x="892" y="101"/>
                      <a:pt x="892" y="101"/>
                      <a:pt x="892" y="101"/>
                    </a:cubicBezTo>
                    <a:cubicBezTo>
                      <a:pt x="894" y="103"/>
                      <a:pt x="896" y="104"/>
                      <a:pt x="899" y="104"/>
                    </a:cubicBezTo>
                    <a:cubicBezTo>
                      <a:pt x="912" y="104"/>
                      <a:pt x="912" y="104"/>
                      <a:pt x="912" y="104"/>
                    </a:cubicBezTo>
                    <a:cubicBezTo>
                      <a:pt x="913" y="104"/>
                      <a:pt x="915" y="104"/>
                      <a:pt x="916" y="103"/>
                    </a:cubicBezTo>
                    <a:cubicBezTo>
                      <a:pt x="920" y="101"/>
                      <a:pt x="920" y="101"/>
                      <a:pt x="920" y="101"/>
                    </a:cubicBezTo>
                    <a:cubicBezTo>
                      <a:pt x="920" y="102"/>
                      <a:pt x="921" y="103"/>
                      <a:pt x="921" y="104"/>
                    </a:cubicBezTo>
                    <a:cubicBezTo>
                      <a:pt x="924" y="108"/>
                      <a:pt x="924" y="108"/>
                      <a:pt x="924" y="108"/>
                    </a:cubicBezTo>
                    <a:cubicBezTo>
                      <a:pt x="924" y="131"/>
                      <a:pt x="924" y="131"/>
                      <a:pt x="924" y="131"/>
                    </a:cubicBezTo>
                    <a:cubicBezTo>
                      <a:pt x="924" y="134"/>
                      <a:pt x="925" y="137"/>
                      <a:pt x="927" y="139"/>
                    </a:cubicBezTo>
                    <a:cubicBezTo>
                      <a:pt x="938" y="147"/>
                      <a:pt x="938" y="147"/>
                      <a:pt x="938" y="147"/>
                    </a:cubicBezTo>
                    <a:cubicBezTo>
                      <a:pt x="939" y="148"/>
                      <a:pt x="941" y="149"/>
                      <a:pt x="944" y="149"/>
                    </a:cubicBezTo>
                    <a:cubicBezTo>
                      <a:pt x="950" y="149"/>
                      <a:pt x="950" y="149"/>
                      <a:pt x="950" y="149"/>
                    </a:cubicBezTo>
                    <a:cubicBezTo>
                      <a:pt x="962" y="154"/>
                      <a:pt x="962" y="154"/>
                      <a:pt x="962" y="154"/>
                    </a:cubicBezTo>
                    <a:cubicBezTo>
                      <a:pt x="963" y="155"/>
                      <a:pt x="964" y="155"/>
                      <a:pt x="966" y="155"/>
                    </a:cubicBezTo>
                    <a:cubicBezTo>
                      <a:pt x="967" y="155"/>
                      <a:pt x="969" y="155"/>
                      <a:pt x="971" y="153"/>
                    </a:cubicBezTo>
                    <a:cubicBezTo>
                      <a:pt x="985" y="144"/>
                      <a:pt x="985" y="144"/>
                      <a:pt x="985" y="144"/>
                    </a:cubicBezTo>
                    <a:cubicBezTo>
                      <a:pt x="993" y="140"/>
                      <a:pt x="993" y="140"/>
                      <a:pt x="993" y="140"/>
                    </a:cubicBezTo>
                    <a:cubicBezTo>
                      <a:pt x="1026" y="138"/>
                      <a:pt x="1026" y="138"/>
                      <a:pt x="1026" y="138"/>
                    </a:cubicBezTo>
                    <a:cubicBezTo>
                      <a:pt x="1027" y="138"/>
                      <a:pt x="1028" y="138"/>
                      <a:pt x="1029" y="137"/>
                    </a:cubicBezTo>
                    <a:cubicBezTo>
                      <a:pt x="1035" y="134"/>
                      <a:pt x="1035" y="134"/>
                      <a:pt x="1035" y="134"/>
                    </a:cubicBezTo>
                    <a:cubicBezTo>
                      <a:pt x="1056" y="164"/>
                      <a:pt x="1056" y="164"/>
                      <a:pt x="1056" y="164"/>
                    </a:cubicBezTo>
                    <a:cubicBezTo>
                      <a:pt x="1056" y="164"/>
                      <a:pt x="1056" y="164"/>
                      <a:pt x="1056" y="164"/>
                    </a:cubicBezTo>
                    <a:cubicBezTo>
                      <a:pt x="1094" y="215"/>
                      <a:pt x="1094" y="215"/>
                      <a:pt x="1094" y="215"/>
                    </a:cubicBezTo>
                    <a:cubicBezTo>
                      <a:pt x="1095" y="216"/>
                      <a:pt x="1095" y="217"/>
                      <a:pt x="1096" y="217"/>
                    </a:cubicBezTo>
                    <a:cubicBezTo>
                      <a:pt x="1124" y="238"/>
                      <a:pt x="1124" y="238"/>
                      <a:pt x="1124" y="238"/>
                    </a:cubicBezTo>
                    <a:cubicBezTo>
                      <a:pt x="1125" y="239"/>
                      <a:pt x="1127" y="240"/>
                      <a:pt x="1128" y="240"/>
                    </a:cubicBezTo>
                    <a:cubicBezTo>
                      <a:pt x="1149" y="244"/>
                      <a:pt x="1149" y="244"/>
                      <a:pt x="1149" y="244"/>
                    </a:cubicBezTo>
                    <a:cubicBezTo>
                      <a:pt x="1150" y="244"/>
                      <a:pt x="1150" y="244"/>
                      <a:pt x="1151" y="244"/>
                    </a:cubicBezTo>
                    <a:cubicBezTo>
                      <a:pt x="1153" y="244"/>
                      <a:pt x="1156" y="243"/>
                      <a:pt x="1158" y="241"/>
                    </a:cubicBezTo>
                    <a:cubicBezTo>
                      <a:pt x="1167" y="231"/>
                      <a:pt x="1167" y="231"/>
                      <a:pt x="1167" y="231"/>
                    </a:cubicBezTo>
                    <a:cubicBezTo>
                      <a:pt x="1170" y="229"/>
                      <a:pt x="1170" y="229"/>
                      <a:pt x="1170" y="229"/>
                    </a:cubicBezTo>
                    <a:cubicBezTo>
                      <a:pt x="1170" y="243"/>
                      <a:pt x="1170" y="243"/>
                      <a:pt x="1170" y="243"/>
                    </a:cubicBezTo>
                    <a:cubicBezTo>
                      <a:pt x="1170" y="247"/>
                      <a:pt x="1172" y="251"/>
                      <a:pt x="1176" y="252"/>
                    </a:cubicBezTo>
                    <a:cubicBezTo>
                      <a:pt x="1180" y="253"/>
                      <a:pt x="1180" y="253"/>
                      <a:pt x="1180" y="253"/>
                    </a:cubicBezTo>
                    <a:cubicBezTo>
                      <a:pt x="1181" y="254"/>
                      <a:pt x="1181" y="254"/>
                      <a:pt x="1181" y="254"/>
                    </a:cubicBezTo>
                    <a:cubicBezTo>
                      <a:pt x="1178" y="256"/>
                      <a:pt x="1178" y="256"/>
                      <a:pt x="1178" y="256"/>
                    </a:cubicBezTo>
                    <a:cubicBezTo>
                      <a:pt x="1165" y="262"/>
                      <a:pt x="1165" y="262"/>
                      <a:pt x="1165" y="262"/>
                    </a:cubicBezTo>
                    <a:cubicBezTo>
                      <a:pt x="1164" y="262"/>
                      <a:pt x="1164" y="262"/>
                      <a:pt x="1163" y="263"/>
                    </a:cubicBezTo>
                    <a:cubicBezTo>
                      <a:pt x="1135" y="282"/>
                      <a:pt x="1135" y="282"/>
                      <a:pt x="1135" y="282"/>
                    </a:cubicBezTo>
                    <a:cubicBezTo>
                      <a:pt x="1134" y="282"/>
                      <a:pt x="1134" y="283"/>
                      <a:pt x="1133" y="284"/>
                    </a:cubicBezTo>
                    <a:cubicBezTo>
                      <a:pt x="1125" y="295"/>
                      <a:pt x="1125" y="295"/>
                      <a:pt x="1125" y="295"/>
                    </a:cubicBezTo>
                    <a:cubicBezTo>
                      <a:pt x="1124" y="296"/>
                      <a:pt x="1123" y="297"/>
                      <a:pt x="1123" y="298"/>
                    </a:cubicBezTo>
                    <a:cubicBezTo>
                      <a:pt x="1113" y="336"/>
                      <a:pt x="1113" y="336"/>
                      <a:pt x="1113" y="336"/>
                    </a:cubicBezTo>
                    <a:cubicBezTo>
                      <a:pt x="1112" y="337"/>
                      <a:pt x="1112" y="338"/>
                      <a:pt x="1112" y="339"/>
                    </a:cubicBezTo>
                    <a:cubicBezTo>
                      <a:pt x="1112" y="352"/>
                      <a:pt x="1112" y="352"/>
                      <a:pt x="1112" y="352"/>
                    </a:cubicBezTo>
                    <a:cubicBezTo>
                      <a:pt x="1103" y="364"/>
                      <a:pt x="1103" y="364"/>
                      <a:pt x="1103" y="364"/>
                    </a:cubicBezTo>
                    <a:cubicBezTo>
                      <a:pt x="1065" y="361"/>
                      <a:pt x="1065" y="361"/>
                      <a:pt x="1065" y="361"/>
                    </a:cubicBezTo>
                    <a:cubicBezTo>
                      <a:pt x="1065" y="361"/>
                      <a:pt x="1064" y="361"/>
                      <a:pt x="1064" y="361"/>
                    </a:cubicBezTo>
                    <a:cubicBezTo>
                      <a:pt x="1061" y="361"/>
                      <a:pt x="1058" y="362"/>
                      <a:pt x="1056" y="364"/>
                    </a:cubicBezTo>
                    <a:cubicBezTo>
                      <a:pt x="1050" y="373"/>
                      <a:pt x="1050" y="373"/>
                      <a:pt x="1050" y="373"/>
                    </a:cubicBezTo>
                    <a:cubicBezTo>
                      <a:pt x="1050" y="374"/>
                      <a:pt x="1049" y="375"/>
                      <a:pt x="1049" y="376"/>
                    </a:cubicBezTo>
                    <a:cubicBezTo>
                      <a:pt x="1046" y="387"/>
                      <a:pt x="1046" y="387"/>
                      <a:pt x="1046" y="387"/>
                    </a:cubicBezTo>
                    <a:cubicBezTo>
                      <a:pt x="1045" y="389"/>
                      <a:pt x="1045" y="390"/>
                      <a:pt x="1045" y="391"/>
                    </a:cubicBezTo>
                    <a:cubicBezTo>
                      <a:pt x="1049" y="412"/>
                      <a:pt x="1049" y="412"/>
                      <a:pt x="1049" y="412"/>
                    </a:cubicBezTo>
                    <a:cubicBezTo>
                      <a:pt x="1049" y="413"/>
                      <a:pt x="1049" y="413"/>
                      <a:pt x="1049" y="413"/>
                    </a:cubicBezTo>
                    <a:cubicBezTo>
                      <a:pt x="1058" y="462"/>
                      <a:pt x="1058" y="462"/>
                      <a:pt x="1058" y="462"/>
                    </a:cubicBezTo>
                    <a:cubicBezTo>
                      <a:pt x="994" y="533"/>
                      <a:pt x="994" y="533"/>
                      <a:pt x="994" y="533"/>
                    </a:cubicBezTo>
                    <a:cubicBezTo>
                      <a:pt x="994" y="534"/>
                      <a:pt x="994" y="534"/>
                      <a:pt x="994" y="534"/>
                    </a:cubicBezTo>
                    <a:cubicBezTo>
                      <a:pt x="973" y="559"/>
                      <a:pt x="973" y="559"/>
                      <a:pt x="973" y="559"/>
                    </a:cubicBezTo>
                    <a:cubicBezTo>
                      <a:pt x="973" y="559"/>
                      <a:pt x="973" y="559"/>
                      <a:pt x="973" y="559"/>
                    </a:cubicBezTo>
                    <a:cubicBezTo>
                      <a:pt x="892" y="662"/>
                      <a:pt x="892" y="662"/>
                      <a:pt x="892" y="662"/>
                    </a:cubicBezTo>
                    <a:cubicBezTo>
                      <a:pt x="884" y="667"/>
                      <a:pt x="884" y="667"/>
                      <a:pt x="884" y="667"/>
                    </a:cubicBezTo>
                    <a:cubicBezTo>
                      <a:pt x="838" y="681"/>
                      <a:pt x="838" y="681"/>
                      <a:pt x="838" y="681"/>
                    </a:cubicBezTo>
                    <a:cubicBezTo>
                      <a:pt x="801" y="690"/>
                      <a:pt x="801" y="690"/>
                      <a:pt x="801" y="690"/>
                    </a:cubicBezTo>
                    <a:cubicBezTo>
                      <a:pt x="801" y="689"/>
                      <a:pt x="801" y="689"/>
                      <a:pt x="801" y="689"/>
                    </a:cubicBezTo>
                    <a:cubicBezTo>
                      <a:pt x="767" y="696"/>
                      <a:pt x="767" y="696"/>
                      <a:pt x="767" y="696"/>
                    </a:cubicBezTo>
                    <a:cubicBezTo>
                      <a:pt x="766" y="696"/>
                      <a:pt x="766" y="696"/>
                      <a:pt x="766" y="696"/>
                    </a:cubicBezTo>
                    <a:cubicBezTo>
                      <a:pt x="737" y="707"/>
                      <a:pt x="737" y="707"/>
                      <a:pt x="737" y="707"/>
                    </a:cubicBezTo>
                    <a:cubicBezTo>
                      <a:pt x="737" y="707"/>
                      <a:pt x="736" y="707"/>
                      <a:pt x="736" y="707"/>
                    </a:cubicBezTo>
                    <a:cubicBezTo>
                      <a:pt x="715" y="720"/>
                      <a:pt x="715" y="720"/>
                      <a:pt x="715" y="720"/>
                    </a:cubicBezTo>
                    <a:cubicBezTo>
                      <a:pt x="714" y="721"/>
                      <a:pt x="713" y="722"/>
                      <a:pt x="712" y="723"/>
                    </a:cubicBezTo>
                    <a:cubicBezTo>
                      <a:pt x="709" y="728"/>
                      <a:pt x="709" y="728"/>
                      <a:pt x="709" y="728"/>
                    </a:cubicBezTo>
                    <a:cubicBezTo>
                      <a:pt x="694" y="737"/>
                      <a:pt x="694" y="737"/>
                      <a:pt x="694" y="737"/>
                    </a:cubicBezTo>
                    <a:cubicBezTo>
                      <a:pt x="694" y="737"/>
                      <a:pt x="694" y="737"/>
                      <a:pt x="694" y="737"/>
                    </a:cubicBezTo>
                    <a:cubicBezTo>
                      <a:pt x="671" y="753"/>
                      <a:pt x="671" y="753"/>
                      <a:pt x="671" y="753"/>
                    </a:cubicBezTo>
                    <a:cubicBezTo>
                      <a:pt x="669" y="754"/>
                      <a:pt x="667" y="757"/>
                      <a:pt x="667" y="760"/>
                    </a:cubicBezTo>
                    <a:cubicBezTo>
                      <a:pt x="667" y="769"/>
                      <a:pt x="667" y="769"/>
                      <a:pt x="667" y="769"/>
                    </a:cubicBezTo>
                    <a:cubicBezTo>
                      <a:pt x="667" y="770"/>
                      <a:pt x="668" y="771"/>
                      <a:pt x="668" y="772"/>
                    </a:cubicBezTo>
                    <a:cubicBezTo>
                      <a:pt x="672" y="783"/>
                      <a:pt x="672" y="783"/>
                      <a:pt x="672" y="783"/>
                    </a:cubicBezTo>
                    <a:cubicBezTo>
                      <a:pt x="673" y="785"/>
                      <a:pt x="675" y="787"/>
                      <a:pt x="677" y="788"/>
                    </a:cubicBezTo>
                    <a:cubicBezTo>
                      <a:pt x="691" y="794"/>
                      <a:pt x="691" y="794"/>
                      <a:pt x="691" y="794"/>
                    </a:cubicBezTo>
                    <a:cubicBezTo>
                      <a:pt x="701" y="800"/>
                      <a:pt x="701" y="800"/>
                      <a:pt x="701" y="800"/>
                    </a:cubicBezTo>
                    <a:cubicBezTo>
                      <a:pt x="702" y="805"/>
                      <a:pt x="702" y="805"/>
                      <a:pt x="702" y="805"/>
                    </a:cubicBezTo>
                    <a:cubicBezTo>
                      <a:pt x="706" y="885"/>
                      <a:pt x="706" y="885"/>
                      <a:pt x="706" y="885"/>
                    </a:cubicBezTo>
                    <a:cubicBezTo>
                      <a:pt x="706" y="887"/>
                      <a:pt x="707" y="888"/>
                      <a:pt x="707" y="890"/>
                    </a:cubicBezTo>
                    <a:cubicBezTo>
                      <a:pt x="715" y="903"/>
                      <a:pt x="715" y="903"/>
                      <a:pt x="715" y="903"/>
                    </a:cubicBezTo>
                    <a:cubicBezTo>
                      <a:pt x="717" y="916"/>
                      <a:pt x="717" y="916"/>
                      <a:pt x="717" y="916"/>
                    </a:cubicBezTo>
                    <a:cubicBezTo>
                      <a:pt x="717" y="917"/>
                      <a:pt x="718" y="919"/>
                      <a:pt x="719" y="920"/>
                    </a:cubicBezTo>
                    <a:cubicBezTo>
                      <a:pt x="751" y="959"/>
                      <a:pt x="751" y="959"/>
                      <a:pt x="751" y="959"/>
                    </a:cubicBezTo>
                    <a:cubicBezTo>
                      <a:pt x="753" y="961"/>
                      <a:pt x="756" y="962"/>
                      <a:pt x="758" y="962"/>
                    </a:cubicBezTo>
                    <a:cubicBezTo>
                      <a:pt x="763" y="962"/>
                      <a:pt x="763" y="962"/>
                      <a:pt x="763" y="962"/>
                    </a:cubicBezTo>
                    <a:cubicBezTo>
                      <a:pt x="763" y="963"/>
                      <a:pt x="764" y="963"/>
                      <a:pt x="764" y="963"/>
                    </a:cubicBezTo>
                    <a:cubicBezTo>
                      <a:pt x="779" y="972"/>
                      <a:pt x="779" y="972"/>
                      <a:pt x="779" y="972"/>
                    </a:cubicBezTo>
                    <a:cubicBezTo>
                      <a:pt x="780" y="972"/>
                      <a:pt x="782" y="973"/>
                      <a:pt x="783" y="973"/>
                    </a:cubicBezTo>
                    <a:cubicBezTo>
                      <a:pt x="793" y="973"/>
                      <a:pt x="793" y="973"/>
                      <a:pt x="793" y="973"/>
                    </a:cubicBezTo>
                    <a:cubicBezTo>
                      <a:pt x="800" y="983"/>
                      <a:pt x="800" y="983"/>
                      <a:pt x="800" y="983"/>
                    </a:cubicBezTo>
                    <a:cubicBezTo>
                      <a:pt x="801" y="985"/>
                      <a:pt x="803" y="987"/>
                      <a:pt x="805" y="987"/>
                    </a:cubicBezTo>
                    <a:cubicBezTo>
                      <a:pt x="826" y="993"/>
                      <a:pt x="826" y="993"/>
                      <a:pt x="826" y="993"/>
                    </a:cubicBezTo>
                    <a:cubicBezTo>
                      <a:pt x="861" y="1029"/>
                      <a:pt x="861" y="1029"/>
                      <a:pt x="861" y="1029"/>
                    </a:cubicBezTo>
                    <a:cubicBezTo>
                      <a:pt x="871" y="1052"/>
                      <a:pt x="871" y="1052"/>
                      <a:pt x="871" y="1052"/>
                    </a:cubicBezTo>
                    <a:cubicBezTo>
                      <a:pt x="871" y="1053"/>
                      <a:pt x="872" y="1053"/>
                      <a:pt x="872" y="1054"/>
                    </a:cubicBezTo>
                    <a:cubicBezTo>
                      <a:pt x="883" y="1068"/>
                      <a:pt x="883" y="1068"/>
                      <a:pt x="883" y="1068"/>
                    </a:cubicBezTo>
                    <a:cubicBezTo>
                      <a:pt x="884" y="1070"/>
                      <a:pt x="886" y="1072"/>
                      <a:pt x="889" y="1072"/>
                    </a:cubicBezTo>
                    <a:cubicBezTo>
                      <a:pt x="889" y="1072"/>
                      <a:pt x="890" y="1072"/>
                      <a:pt x="890" y="1072"/>
                    </a:cubicBezTo>
                    <a:cubicBezTo>
                      <a:pt x="892" y="1072"/>
                      <a:pt x="894" y="1072"/>
                      <a:pt x="896" y="1070"/>
                    </a:cubicBezTo>
                    <a:cubicBezTo>
                      <a:pt x="906" y="1062"/>
                      <a:pt x="906" y="1062"/>
                      <a:pt x="906" y="1062"/>
                    </a:cubicBezTo>
                    <a:cubicBezTo>
                      <a:pt x="909" y="1060"/>
                      <a:pt x="910" y="1057"/>
                      <a:pt x="910" y="1055"/>
                    </a:cubicBezTo>
                    <a:cubicBezTo>
                      <a:pt x="910" y="1043"/>
                      <a:pt x="910" y="1043"/>
                      <a:pt x="910" y="1043"/>
                    </a:cubicBezTo>
                    <a:cubicBezTo>
                      <a:pt x="929" y="1052"/>
                      <a:pt x="929" y="1052"/>
                      <a:pt x="929" y="1052"/>
                    </a:cubicBezTo>
                    <a:cubicBezTo>
                      <a:pt x="930" y="1053"/>
                      <a:pt x="932" y="1053"/>
                      <a:pt x="933" y="1053"/>
                    </a:cubicBezTo>
                    <a:cubicBezTo>
                      <a:pt x="948" y="1053"/>
                      <a:pt x="948" y="1053"/>
                      <a:pt x="948" y="1053"/>
                    </a:cubicBezTo>
                    <a:cubicBezTo>
                      <a:pt x="951" y="1053"/>
                      <a:pt x="954" y="1052"/>
                      <a:pt x="955" y="1049"/>
                    </a:cubicBezTo>
                    <a:cubicBezTo>
                      <a:pt x="962" y="1040"/>
                      <a:pt x="962" y="1040"/>
                      <a:pt x="962" y="1040"/>
                    </a:cubicBezTo>
                    <a:cubicBezTo>
                      <a:pt x="993" y="1010"/>
                      <a:pt x="993" y="1010"/>
                      <a:pt x="993" y="1010"/>
                    </a:cubicBezTo>
                    <a:cubicBezTo>
                      <a:pt x="994" y="1009"/>
                      <a:pt x="994" y="1009"/>
                      <a:pt x="994" y="1008"/>
                    </a:cubicBezTo>
                    <a:cubicBezTo>
                      <a:pt x="1009" y="985"/>
                      <a:pt x="1009" y="985"/>
                      <a:pt x="1009" y="985"/>
                    </a:cubicBezTo>
                    <a:cubicBezTo>
                      <a:pt x="1010" y="984"/>
                      <a:pt x="1010" y="983"/>
                      <a:pt x="1010" y="981"/>
                    </a:cubicBezTo>
                    <a:cubicBezTo>
                      <a:pt x="1012" y="960"/>
                      <a:pt x="1012" y="960"/>
                      <a:pt x="1012" y="960"/>
                    </a:cubicBezTo>
                    <a:cubicBezTo>
                      <a:pt x="1013" y="960"/>
                      <a:pt x="1013" y="960"/>
                      <a:pt x="1013" y="960"/>
                    </a:cubicBezTo>
                    <a:cubicBezTo>
                      <a:pt x="1027" y="976"/>
                      <a:pt x="1027" y="976"/>
                      <a:pt x="1027" y="976"/>
                    </a:cubicBezTo>
                    <a:cubicBezTo>
                      <a:pt x="1027" y="977"/>
                      <a:pt x="1028" y="977"/>
                      <a:pt x="1029" y="978"/>
                    </a:cubicBezTo>
                    <a:cubicBezTo>
                      <a:pt x="1044" y="986"/>
                      <a:pt x="1044" y="986"/>
                      <a:pt x="1044" y="986"/>
                    </a:cubicBezTo>
                    <a:cubicBezTo>
                      <a:pt x="1045" y="987"/>
                      <a:pt x="1047" y="987"/>
                      <a:pt x="1048" y="987"/>
                    </a:cubicBezTo>
                    <a:cubicBezTo>
                      <a:pt x="1051" y="987"/>
                      <a:pt x="1051" y="987"/>
                      <a:pt x="1051" y="987"/>
                    </a:cubicBezTo>
                    <a:cubicBezTo>
                      <a:pt x="1053" y="990"/>
                      <a:pt x="1053" y="990"/>
                      <a:pt x="1053" y="990"/>
                    </a:cubicBezTo>
                    <a:cubicBezTo>
                      <a:pt x="1053" y="1003"/>
                      <a:pt x="1053" y="1003"/>
                      <a:pt x="1053" y="1003"/>
                    </a:cubicBezTo>
                    <a:cubicBezTo>
                      <a:pt x="1053" y="1004"/>
                      <a:pt x="1053" y="1005"/>
                      <a:pt x="1053" y="1006"/>
                    </a:cubicBezTo>
                    <a:cubicBezTo>
                      <a:pt x="1059" y="1024"/>
                      <a:pt x="1059" y="1024"/>
                      <a:pt x="1059" y="1024"/>
                    </a:cubicBezTo>
                    <a:cubicBezTo>
                      <a:pt x="1055" y="1046"/>
                      <a:pt x="1055" y="1046"/>
                      <a:pt x="1055" y="1046"/>
                    </a:cubicBezTo>
                    <a:cubicBezTo>
                      <a:pt x="1038" y="1063"/>
                      <a:pt x="1038" y="1063"/>
                      <a:pt x="1038" y="1063"/>
                    </a:cubicBezTo>
                    <a:cubicBezTo>
                      <a:pt x="1037" y="1063"/>
                      <a:pt x="1037" y="1063"/>
                      <a:pt x="1037" y="1063"/>
                    </a:cubicBezTo>
                    <a:cubicBezTo>
                      <a:pt x="1029" y="1071"/>
                      <a:pt x="1029" y="1071"/>
                      <a:pt x="1029" y="1071"/>
                    </a:cubicBezTo>
                    <a:cubicBezTo>
                      <a:pt x="1027" y="1073"/>
                      <a:pt x="1026" y="1075"/>
                      <a:pt x="1026" y="1078"/>
                    </a:cubicBezTo>
                    <a:cubicBezTo>
                      <a:pt x="1026" y="1092"/>
                      <a:pt x="1026" y="1092"/>
                      <a:pt x="1026" y="1092"/>
                    </a:cubicBezTo>
                    <a:cubicBezTo>
                      <a:pt x="1026" y="1094"/>
                      <a:pt x="1027" y="1095"/>
                      <a:pt x="1028" y="1097"/>
                    </a:cubicBezTo>
                    <a:cubicBezTo>
                      <a:pt x="1042" y="1123"/>
                      <a:pt x="1042" y="1123"/>
                      <a:pt x="1042" y="1123"/>
                    </a:cubicBezTo>
                    <a:cubicBezTo>
                      <a:pt x="1043" y="1125"/>
                      <a:pt x="1044" y="1126"/>
                      <a:pt x="1046" y="1127"/>
                    </a:cubicBezTo>
                    <a:cubicBezTo>
                      <a:pt x="1057" y="1133"/>
                      <a:pt x="1057" y="1133"/>
                      <a:pt x="1057" y="1133"/>
                    </a:cubicBezTo>
                    <a:cubicBezTo>
                      <a:pt x="1061" y="1136"/>
                      <a:pt x="1061" y="1136"/>
                      <a:pt x="1061" y="1136"/>
                    </a:cubicBezTo>
                    <a:cubicBezTo>
                      <a:pt x="1063" y="1138"/>
                      <a:pt x="1063" y="1138"/>
                      <a:pt x="1063" y="1138"/>
                    </a:cubicBezTo>
                    <a:cubicBezTo>
                      <a:pt x="1059" y="1175"/>
                      <a:pt x="1059" y="1175"/>
                      <a:pt x="1059" y="1175"/>
                    </a:cubicBezTo>
                    <a:cubicBezTo>
                      <a:pt x="1055" y="1192"/>
                      <a:pt x="1055" y="1192"/>
                      <a:pt x="1055" y="1192"/>
                    </a:cubicBezTo>
                    <a:cubicBezTo>
                      <a:pt x="1055" y="1192"/>
                      <a:pt x="1055" y="1193"/>
                      <a:pt x="1055" y="1193"/>
                    </a:cubicBezTo>
                    <a:cubicBezTo>
                      <a:pt x="1053" y="1236"/>
                      <a:pt x="1053" y="1236"/>
                      <a:pt x="1053" y="1236"/>
                    </a:cubicBezTo>
                    <a:cubicBezTo>
                      <a:pt x="1028" y="1283"/>
                      <a:pt x="1028" y="1283"/>
                      <a:pt x="1028" y="1283"/>
                    </a:cubicBezTo>
                    <a:cubicBezTo>
                      <a:pt x="1027" y="1283"/>
                      <a:pt x="1027" y="1284"/>
                      <a:pt x="1027" y="1285"/>
                    </a:cubicBezTo>
                    <a:cubicBezTo>
                      <a:pt x="1025" y="1294"/>
                      <a:pt x="1025" y="1294"/>
                      <a:pt x="1025" y="1294"/>
                    </a:cubicBezTo>
                    <a:cubicBezTo>
                      <a:pt x="1015" y="1306"/>
                      <a:pt x="1015" y="1306"/>
                      <a:pt x="1015" y="1306"/>
                    </a:cubicBezTo>
                    <a:cubicBezTo>
                      <a:pt x="997" y="1306"/>
                      <a:pt x="997" y="1306"/>
                      <a:pt x="997" y="1306"/>
                    </a:cubicBezTo>
                    <a:cubicBezTo>
                      <a:pt x="986" y="1301"/>
                      <a:pt x="986" y="1301"/>
                      <a:pt x="986" y="1301"/>
                    </a:cubicBezTo>
                    <a:cubicBezTo>
                      <a:pt x="968" y="1281"/>
                      <a:pt x="968" y="1281"/>
                      <a:pt x="968" y="1281"/>
                    </a:cubicBezTo>
                    <a:cubicBezTo>
                      <a:pt x="968" y="1280"/>
                      <a:pt x="967" y="1280"/>
                      <a:pt x="966" y="1279"/>
                    </a:cubicBezTo>
                    <a:cubicBezTo>
                      <a:pt x="942" y="1264"/>
                      <a:pt x="942" y="1264"/>
                      <a:pt x="942" y="1264"/>
                    </a:cubicBezTo>
                    <a:cubicBezTo>
                      <a:pt x="924" y="1252"/>
                      <a:pt x="924" y="1252"/>
                      <a:pt x="924" y="1252"/>
                    </a:cubicBezTo>
                    <a:cubicBezTo>
                      <a:pt x="923" y="1251"/>
                      <a:pt x="921" y="1251"/>
                      <a:pt x="920" y="1251"/>
                    </a:cubicBezTo>
                    <a:cubicBezTo>
                      <a:pt x="910" y="1249"/>
                      <a:pt x="910" y="1249"/>
                      <a:pt x="910" y="1249"/>
                    </a:cubicBezTo>
                    <a:cubicBezTo>
                      <a:pt x="909" y="1248"/>
                      <a:pt x="909" y="1248"/>
                      <a:pt x="908" y="1248"/>
                    </a:cubicBezTo>
                    <a:cubicBezTo>
                      <a:pt x="907" y="1248"/>
                      <a:pt x="907" y="1248"/>
                      <a:pt x="906" y="1249"/>
                    </a:cubicBezTo>
                    <a:cubicBezTo>
                      <a:pt x="897" y="1251"/>
                      <a:pt x="897" y="1251"/>
                      <a:pt x="897" y="1251"/>
                    </a:cubicBezTo>
                    <a:cubicBezTo>
                      <a:pt x="895" y="1251"/>
                      <a:pt x="894" y="1251"/>
                      <a:pt x="893" y="1252"/>
                    </a:cubicBezTo>
                    <a:cubicBezTo>
                      <a:pt x="880" y="1261"/>
                      <a:pt x="880" y="1261"/>
                      <a:pt x="880" y="1261"/>
                    </a:cubicBezTo>
                    <a:cubicBezTo>
                      <a:pt x="879" y="1260"/>
                      <a:pt x="879" y="1260"/>
                      <a:pt x="879" y="1260"/>
                    </a:cubicBezTo>
                    <a:cubicBezTo>
                      <a:pt x="878" y="1260"/>
                      <a:pt x="877" y="1260"/>
                      <a:pt x="876" y="1259"/>
                    </a:cubicBezTo>
                    <a:cubicBezTo>
                      <a:pt x="864" y="1256"/>
                      <a:pt x="864" y="1256"/>
                      <a:pt x="864" y="1256"/>
                    </a:cubicBezTo>
                    <a:cubicBezTo>
                      <a:pt x="852" y="1241"/>
                      <a:pt x="852" y="1241"/>
                      <a:pt x="852" y="1241"/>
                    </a:cubicBezTo>
                    <a:cubicBezTo>
                      <a:pt x="851" y="1240"/>
                      <a:pt x="850" y="1239"/>
                      <a:pt x="849" y="1239"/>
                    </a:cubicBezTo>
                    <a:cubicBezTo>
                      <a:pt x="833" y="1232"/>
                      <a:pt x="833" y="1232"/>
                      <a:pt x="833" y="1232"/>
                    </a:cubicBezTo>
                    <a:cubicBezTo>
                      <a:pt x="830" y="1226"/>
                      <a:pt x="830" y="1226"/>
                      <a:pt x="830" y="1226"/>
                    </a:cubicBezTo>
                    <a:cubicBezTo>
                      <a:pt x="831" y="1211"/>
                      <a:pt x="831" y="1211"/>
                      <a:pt x="831" y="1211"/>
                    </a:cubicBezTo>
                    <a:cubicBezTo>
                      <a:pt x="831" y="1210"/>
                      <a:pt x="831" y="1209"/>
                      <a:pt x="831" y="1209"/>
                    </a:cubicBezTo>
                    <a:cubicBezTo>
                      <a:pt x="829" y="1189"/>
                      <a:pt x="829" y="1189"/>
                      <a:pt x="829" y="1189"/>
                    </a:cubicBezTo>
                    <a:cubicBezTo>
                      <a:pt x="829" y="1186"/>
                      <a:pt x="828" y="1184"/>
                      <a:pt x="826" y="1182"/>
                    </a:cubicBezTo>
                    <a:cubicBezTo>
                      <a:pt x="805" y="1166"/>
                      <a:pt x="805" y="1166"/>
                      <a:pt x="805" y="1166"/>
                    </a:cubicBezTo>
                    <a:cubicBezTo>
                      <a:pt x="795" y="1153"/>
                      <a:pt x="795" y="1153"/>
                      <a:pt x="795" y="1153"/>
                    </a:cubicBezTo>
                    <a:cubicBezTo>
                      <a:pt x="795" y="1152"/>
                      <a:pt x="795" y="1152"/>
                      <a:pt x="795" y="1152"/>
                    </a:cubicBezTo>
                    <a:cubicBezTo>
                      <a:pt x="789" y="1145"/>
                      <a:pt x="789" y="1145"/>
                      <a:pt x="789" y="1145"/>
                    </a:cubicBezTo>
                    <a:cubicBezTo>
                      <a:pt x="789" y="1133"/>
                      <a:pt x="789" y="1133"/>
                      <a:pt x="789" y="1133"/>
                    </a:cubicBezTo>
                    <a:cubicBezTo>
                      <a:pt x="789" y="1129"/>
                      <a:pt x="786" y="1126"/>
                      <a:pt x="783" y="1125"/>
                    </a:cubicBezTo>
                    <a:cubicBezTo>
                      <a:pt x="755" y="1113"/>
                      <a:pt x="755" y="1113"/>
                      <a:pt x="755" y="1113"/>
                    </a:cubicBezTo>
                    <a:cubicBezTo>
                      <a:pt x="734" y="1087"/>
                      <a:pt x="734" y="1087"/>
                      <a:pt x="734" y="1087"/>
                    </a:cubicBezTo>
                    <a:cubicBezTo>
                      <a:pt x="732" y="1084"/>
                      <a:pt x="732" y="1084"/>
                      <a:pt x="732" y="1084"/>
                    </a:cubicBezTo>
                    <a:cubicBezTo>
                      <a:pt x="730" y="1081"/>
                      <a:pt x="727" y="1079"/>
                      <a:pt x="724" y="1079"/>
                    </a:cubicBezTo>
                    <a:cubicBezTo>
                      <a:pt x="722" y="1079"/>
                      <a:pt x="721" y="1079"/>
                      <a:pt x="720" y="1080"/>
                    </a:cubicBezTo>
                    <a:cubicBezTo>
                      <a:pt x="707" y="1086"/>
                      <a:pt x="707" y="1086"/>
                      <a:pt x="707" y="1086"/>
                    </a:cubicBezTo>
                    <a:cubicBezTo>
                      <a:pt x="705" y="1087"/>
                      <a:pt x="704" y="1089"/>
                      <a:pt x="703" y="1090"/>
                    </a:cubicBezTo>
                    <a:cubicBezTo>
                      <a:pt x="693" y="1112"/>
                      <a:pt x="693" y="1112"/>
                      <a:pt x="693" y="1112"/>
                    </a:cubicBezTo>
                    <a:cubicBezTo>
                      <a:pt x="683" y="1116"/>
                      <a:pt x="683" y="1116"/>
                      <a:pt x="683" y="1116"/>
                    </a:cubicBezTo>
                    <a:cubicBezTo>
                      <a:pt x="680" y="1118"/>
                      <a:pt x="679" y="1120"/>
                      <a:pt x="678" y="1122"/>
                    </a:cubicBezTo>
                    <a:cubicBezTo>
                      <a:pt x="678" y="1124"/>
                      <a:pt x="678" y="1124"/>
                      <a:pt x="678" y="1124"/>
                    </a:cubicBezTo>
                    <a:cubicBezTo>
                      <a:pt x="666" y="1124"/>
                      <a:pt x="666" y="1124"/>
                      <a:pt x="666" y="1124"/>
                    </a:cubicBezTo>
                    <a:cubicBezTo>
                      <a:pt x="666" y="1124"/>
                      <a:pt x="665" y="1124"/>
                      <a:pt x="664" y="1124"/>
                    </a:cubicBezTo>
                    <a:cubicBezTo>
                      <a:pt x="654" y="1126"/>
                      <a:pt x="654" y="1126"/>
                      <a:pt x="654" y="1126"/>
                    </a:cubicBezTo>
                    <a:cubicBezTo>
                      <a:pt x="652" y="1126"/>
                      <a:pt x="651" y="1127"/>
                      <a:pt x="650" y="1128"/>
                    </a:cubicBezTo>
                    <a:cubicBezTo>
                      <a:pt x="632" y="1143"/>
                      <a:pt x="632" y="1143"/>
                      <a:pt x="632" y="1143"/>
                    </a:cubicBezTo>
                    <a:cubicBezTo>
                      <a:pt x="615" y="1154"/>
                      <a:pt x="615" y="1154"/>
                      <a:pt x="615" y="1154"/>
                    </a:cubicBezTo>
                    <a:cubicBezTo>
                      <a:pt x="614" y="1154"/>
                      <a:pt x="614" y="1154"/>
                      <a:pt x="614" y="1154"/>
                    </a:cubicBezTo>
                    <a:cubicBezTo>
                      <a:pt x="608" y="1151"/>
                      <a:pt x="608" y="1151"/>
                      <a:pt x="608" y="1151"/>
                    </a:cubicBezTo>
                    <a:cubicBezTo>
                      <a:pt x="607" y="1149"/>
                      <a:pt x="605" y="1149"/>
                      <a:pt x="603" y="1149"/>
                    </a:cubicBezTo>
                    <a:cubicBezTo>
                      <a:pt x="601" y="1149"/>
                      <a:pt x="598" y="1150"/>
                      <a:pt x="596" y="1153"/>
                    </a:cubicBezTo>
                    <a:cubicBezTo>
                      <a:pt x="573" y="1181"/>
                      <a:pt x="573" y="1181"/>
                      <a:pt x="573" y="1181"/>
                    </a:cubicBezTo>
                    <a:cubicBezTo>
                      <a:pt x="568" y="1187"/>
                      <a:pt x="568" y="1187"/>
                      <a:pt x="568" y="1187"/>
                    </a:cubicBezTo>
                    <a:cubicBezTo>
                      <a:pt x="550" y="1202"/>
                      <a:pt x="550" y="1202"/>
                      <a:pt x="550" y="1202"/>
                    </a:cubicBezTo>
                    <a:cubicBezTo>
                      <a:pt x="512" y="1225"/>
                      <a:pt x="512" y="1225"/>
                      <a:pt x="512" y="1225"/>
                    </a:cubicBezTo>
                    <a:cubicBezTo>
                      <a:pt x="511" y="1225"/>
                      <a:pt x="511" y="1225"/>
                      <a:pt x="511" y="1225"/>
                    </a:cubicBezTo>
                    <a:cubicBezTo>
                      <a:pt x="487" y="1242"/>
                      <a:pt x="487" y="1242"/>
                      <a:pt x="487" y="1242"/>
                    </a:cubicBezTo>
                    <a:cubicBezTo>
                      <a:pt x="486" y="1243"/>
                      <a:pt x="485" y="1244"/>
                      <a:pt x="484" y="1245"/>
                    </a:cubicBezTo>
                    <a:cubicBezTo>
                      <a:pt x="469" y="1274"/>
                      <a:pt x="469" y="1274"/>
                      <a:pt x="469" y="1274"/>
                    </a:cubicBezTo>
                    <a:cubicBezTo>
                      <a:pt x="469" y="1275"/>
                      <a:pt x="469" y="1275"/>
                      <a:pt x="469" y="1276"/>
                    </a:cubicBezTo>
                    <a:cubicBezTo>
                      <a:pt x="460" y="1302"/>
                      <a:pt x="460" y="1302"/>
                      <a:pt x="460" y="1302"/>
                    </a:cubicBezTo>
                    <a:cubicBezTo>
                      <a:pt x="460" y="1303"/>
                      <a:pt x="460" y="1304"/>
                      <a:pt x="460" y="1306"/>
                    </a:cubicBezTo>
                    <a:cubicBezTo>
                      <a:pt x="464" y="1360"/>
                      <a:pt x="464" y="1360"/>
                      <a:pt x="464" y="1360"/>
                    </a:cubicBezTo>
                    <a:cubicBezTo>
                      <a:pt x="464" y="1361"/>
                      <a:pt x="465" y="1362"/>
                      <a:pt x="465" y="1363"/>
                    </a:cubicBezTo>
                    <a:cubicBezTo>
                      <a:pt x="475" y="1387"/>
                      <a:pt x="475" y="1387"/>
                      <a:pt x="475" y="1387"/>
                    </a:cubicBezTo>
                    <a:cubicBezTo>
                      <a:pt x="476" y="1388"/>
                      <a:pt x="477" y="1389"/>
                      <a:pt x="478" y="1390"/>
                    </a:cubicBezTo>
                    <a:cubicBezTo>
                      <a:pt x="510" y="1420"/>
                      <a:pt x="510" y="1420"/>
                      <a:pt x="510" y="1420"/>
                    </a:cubicBezTo>
                    <a:cubicBezTo>
                      <a:pt x="511" y="1420"/>
                      <a:pt x="511" y="1421"/>
                      <a:pt x="512" y="1421"/>
                    </a:cubicBezTo>
                    <a:cubicBezTo>
                      <a:pt x="525" y="1427"/>
                      <a:pt x="525" y="1427"/>
                      <a:pt x="525" y="1427"/>
                    </a:cubicBezTo>
                    <a:cubicBezTo>
                      <a:pt x="525" y="1409"/>
                      <a:pt x="525" y="1409"/>
                      <a:pt x="525" y="1409"/>
                    </a:cubicBezTo>
                    <a:cubicBezTo>
                      <a:pt x="525" y="1409"/>
                      <a:pt x="525" y="1408"/>
                      <a:pt x="525" y="1407"/>
                    </a:cubicBezTo>
                    <a:cubicBezTo>
                      <a:pt x="525" y="1407"/>
                      <a:pt x="525" y="1407"/>
                      <a:pt x="525" y="1407"/>
                    </a:cubicBezTo>
                    <a:cubicBezTo>
                      <a:pt x="522" y="1405"/>
                      <a:pt x="522" y="1405"/>
                      <a:pt x="522" y="1405"/>
                    </a:cubicBezTo>
                    <a:cubicBezTo>
                      <a:pt x="492" y="1378"/>
                      <a:pt x="492" y="1378"/>
                      <a:pt x="492" y="1378"/>
                    </a:cubicBezTo>
                    <a:cubicBezTo>
                      <a:pt x="483" y="1357"/>
                      <a:pt x="483" y="1357"/>
                      <a:pt x="483" y="1357"/>
                    </a:cubicBezTo>
                    <a:cubicBezTo>
                      <a:pt x="479" y="1306"/>
                      <a:pt x="479" y="1306"/>
                      <a:pt x="479" y="1306"/>
                    </a:cubicBezTo>
                    <a:cubicBezTo>
                      <a:pt x="486" y="1282"/>
                      <a:pt x="486" y="1282"/>
                      <a:pt x="486" y="1282"/>
                    </a:cubicBezTo>
                    <a:cubicBezTo>
                      <a:pt x="500" y="1256"/>
                      <a:pt x="500" y="1256"/>
                      <a:pt x="500" y="1256"/>
                    </a:cubicBezTo>
                    <a:cubicBezTo>
                      <a:pt x="522" y="1240"/>
                      <a:pt x="522" y="1240"/>
                      <a:pt x="522" y="1240"/>
                    </a:cubicBezTo>
                    <a:cubicBezTo>
                      <a:pt x="522" y="1240"/>
                      <a:pt x="522" y="1240"/>
                      <a:pt x="522" y="1240"/>
                    </a:cubicBezTo>
                    <a:cubicBezTo>
                      <a:pt x="560" y="1218"/>
                      <a:pt x="560" y="1218"/>
                      <a:pt x="560" y="1218"/>
                    </a:cubicBezTo>
                    <a:cubicBezTo>
                      <a:pt x="560" y="1217"/>
                      <a:pt x="561" y="1217"/>
                      <a:pt x="561" y="1217"/>
                    </a:cubicBezTo>
                    <a:cubicBezTo>
                      <a:pt x="579" y="1202"/>
                      <a:pt x="579" y="1202"/>
                      <a:pt x="579" y="1202"/>
                    </a:cubicBezTo>
                    <a:cubicBezTo>
                      <a:pt x="580" y="1201"/>
                      <a:pt x="580" y="1201"/>
                      <a:pt x="580" y="1201"/>
                    </a:cubicBezTo>
                    <a:cubicBezTo>
                      <a:pt x="581" y="1200"/>
                      <a:pt x="581" y="1200"/>
                      <a:pt x="581" y="1200"/>
                    </a:cubicBezTo>
                    <a:cubicBezTo>
                      <a:pt x="587" y="1194"/>
                      <a:pt x="587" y="1194"/>
                      <a:pt x="587" y="1194"/>
                    </a:cubicBezTo>
                    <a:cubicBezTo>
                      <a:pt x="588" y="1193"/>
                      <a:pt x="588" y="1193"/>
                      <a:pt x="588" y="1193"/>
                    </a:cubicBezTo>
                    <a:cubicBezTo>
                      <a:pt x="605" y="1171"/>
                      <a:pt x="605" y="1171"/>
                      <a:pt x="605" y="1171"/>
                    </a:cubicBezTo>
                    <a:cubicBezTo>
                      <a:pt x="608" y="1172"/>
                      <a:pt x="608" y="1172"/>
                      <a:pt x="608" y="1172"/>
                    </a:cubicBezTo>
                    <a:cubicBezTo>
                      <a:pt x="609" y="1173"/>
                      <a:pt x="611" y="1174"/>
                      <a:pt x="613" y="1174"/>
                    </a:cubicBezTo>
                    <a:cubicBezTo>
                      <a:pt x="613" y="1174"/>
                      <a:pt x="613" y="1174"/>
                      <a:pt x="613" y="1174"/>
                    </a:cubicBezTo>
                    <a:cubicBezTo>
                      <a:pt x="614" y="1174"/>
                      <a:pt x="615" y="1174"/>
                      <a:pt x="616" y="1173"/>
                    </a:cubicBezTo>
                    <a:cubicBezTo>
                      <a:pt x="619" y="1172"/>
                      <a:pt x="619" y="1172"/>
                      <a:pt x="619" y="1172"/>
                    </a:cubicBezTo>
                    <a:cubicBezTo>
                      <a:pt x="622" y="1171"/>
                      <a:pt x="622" y="1171"/>
                      <a:pt x="622" y="1171"/>
                    </a:cubicBezTo>
                    <a:cubicBezTo>
                      <a:pt x="623" y="1171"/>
                      <a:pt x="623" y="1171"/>
                      <a:pt x="624" y="1170"/>
                    </a:cubicBezTo>
                    <a:cubicBezTo>
                      <a:pt x="643" y="1158"/>
                      <a:pt x="643" y="1158"/>
                      <a:pt x="643" y="1158"/>
                    </a:cubicBezTo>
                    <a:cubicBezTo>
                      <a:pt x="644" y="1157"/>
                      <a:pt x="644" y="1157"/>
                      <a:pt x="644" y="1157"/>
                    </a:cubicBezTo>
                    <a:cubicBezTo>
                      <a:pt x="660" y="1144"/>
                      <a:pt x="660" y="1144"/>
                      <a:pt x="660" y="1144"/>
                    </a:cubicBezTo>
                    <a:cubicBezTo>
                      <a:pt x="667" y="1142"/>
                      <a:pt x="667" y="1142"/>
                      <a:pt x="667" y="1142"/>
                    </a:cubicBezTo>
                    <a:cubicBezTo>
                      <a:pt x="685" y="1142"/>
                      <a:pt x="685" y="1142"/>
                      <a:pt x="685" y="1142"/>
                    </a:cubicBezTo>
                    <a:cubicBezTo>
                      <a:pt x="688" y="1142"/>
                      <a:pt x="690" y="1141"/>
                      <a:pt x="692" y="1139"/>
                    </a:cubicBezTo>
                    <a:cubicBezTo>
                      <a:pt x="693" y="1138"/>
                      <a:pt x="694" y="1137"/>
                      <a:pt x="694" y="1135"/>
                    </a:cubicBezTo>
                    <a:cubicBezTo>
                      <a:pt x="695" y="1131"/>
                      <a:pt x="695" y="1131"/>
                      <a:pt x="695" y="1131"/>
                    </a:cubicBezTo>
                    <a:cubicBezTo>
                      <a:pt x="696" y="1131"/>
                      <a:pt x="696" y="1131"/>
                      <a:pt x="696" y="1131"/>
                    </a:cubicBezTo>
                    <a:cubicBezTo>
                      <a:pt x="704" y="1127"/>
                      <a:pt x="704" y="1127"/>
                      <a:pt x="704" y="1127"/>
                    </a:cubicBezTo>
                    <a:cubicBezTo>
                      <a:pt x="706" y="1126"/>
                      <a:pt x="707" y="1124"/>
                      <a:pt x="708" y="1122"/>
                    </a:cubicBezTo>
                    <a:cubicBezTo>
                      <a:pt x="712" y="1114"/>
                      <a:pt x="712" y="1114"/>
                      <a:pt x="712" y="1114"/>
                    </a:cubicBezTo>
                    <a:cubicBezTo>
                      <a:pt x="718" y="1101"/>
                      <a:pt x="718" y="1101"/>
                      <a:pt x="718" y="1101"/>
                    </a:cubicBezTo>
                    <a:cubicBezTo>
                      <a:pt x="720" y="1100"/>
                      <a:pt x="720" y="1100"/>
                      <a:pt x="720" y="1100"/>
                    </a:cubicBezTo>
                    <a:cubicBezTo>
                      <a:pt x="720" y="1100"/>
                      <a:pt x="720" y="1100"/>
                      <a:pt x="720" y="1100"/>
                    </a:cubicBezTo>
                    <a:cubicBezTo>
                      <a:pt x="742" y="1126"/>
                      <a:pt x="742" y="1126"/>
                      <a:pt x="742" y="1126"/>
                    </a:cubicBezTo>
                    <a:cubicBezTo>
                      <a:pt x="743" y="1128"/>
                      <a:pt x="744" y="1129"/>
                      <a:pt x="745" y="1129"/>
                    </a:cubicBezTo>
                    <a:cubicBezTo>
                      <a:pt x="770" y="1139"/>
                      <a:pt x="770" y="1139"/>
                      <a:pt x="770" y="1139"/>
                    </a:cubicBezTo>
                    <a:cubicBezTo>
                      <a:pt x="770" y="1148"/>
                      <a:pt x="770" y="1148"/>
                      <a:pt x="770" y="1148"/>
                    </a:cubicBezTo>
                    <a:cubicBezTo>
                      <a:pt x="770" y="1150"/>
                      <a:pt x="771" y="1152"/>
                      <a:pt x="772" y="1154"/>
                    </a:cubicBezTo>
                    <a:cubicBezTo>
                      <a:pt x="780" y="1164"/>
                      <a:pt x="780" y="1164"/>
                      <a:pt x="780" y="1164"/>
                    </a:cubicBezTo>
                    <a:cubicBezTo>
                      <a:pt x="790" y="1178"/>
                      <a:pt x="790" y="1178"/>
                      <a:pt x="790" y="1178"/>
                    </a:cubicBezTo>
                    <a:cubicBezTo>
                      <a:pt x="791" y="1179"/>
                      <a:pt x="792" y="1180"/>
                      <a:pt x="792" y="1180"/>
                    </a:cubicBezTo>
                    <a:cubicBezTo>
                      <a:pt x="811" y="1195"/>
                      <a:pt x="811" y="1195"/>
                      <a:pt x="811" y="1195"/>
                    </a:cubicBezTo>
                    <a:cubicBezTo>
                      <a:pt x="813" y="1210"/>
                      <a:pt x="813" y="1210"/>
                      <a:pt x="813" y="1210"/>
                    </a:cubicBezTo>
                    <a:cubicBezTo>
                      <a:pt x="811" y="1227"/>
                      <a:pt x="811" y="1227"/>
                      <a:pt x="811" y="1227"/>
                    </a:cubicBezTo>
                    <a:cubicBezTo>
                      <a:pt x="811" y="1229"/>
                      <a:pt x="811" y="1231"/>
                      <a:pt x="812" y="1233"/>
                    </a:cubicBezTo>
                    <a:cubicBezTo>
                      <a:pt x="818" y="1244"/>
                      <a:pt x="818" y="1244"/>
                      <a:pt x="818" y="1244"/>
                    </a:cubicBezTo>
                    <a:cubicBezTo>
                      <a:pt x="819" y="1245"/>
                      <a:pt x="821" y="1247"/>
                      <a:pt x="823" y="1247"/>
                    </a:cubicBezTo>
                    <a:cubicBezTo>
                      <a:pt x="839" y="1255"/>
                      <a:pt x="839" y="1255"/>
                      <a:pt x="839" y="1255"/>
                    </a:cubicBezTo>
                    <a:cubicBezTo>
                      <a:pt x="852" y="1270"/>
                      <a:pt x="852" y="1270"/>
                      <a:pt x="852" y="1270"/>
                    </a:cubicBezTo>
                    <a:cubicBezTo>
                      <a:pt x="853" y="1271"/>
                      <a:pt x="854" y="1272"/>
                      <a:pt x="856" y="1273"/>
                    </a:cubicBezTo>
                    <a:cubicBezTo>
                      <a:pt x="856" y="1273"/>
                      <a:pt x="856" y="1273"/>
                      <a:pt x="856" y="1273"/>
                    </a:cubicBezTo>
                    <a:cubicBezTo>
                      <a:pt x="858" y="1273"/>
                      <a:pt x="858" y="1273"/>
                      <a:pt x="858" y="1273"/>
                    </a:cubicBezTo>
                    <a:cubicBezTo>
                      <a:pt x="865" y="1267"/>
                      <a:pt x="865" y="1267"/>
                      <a:pt x="865" y="1267"/>
                    </a:cubicBezTo>
                    <a:cubicBezTo>
                      <a:pt x="867" y="1266"/>
                      <a:pt x="869" y="1265"/>
                      <a:pt x="871" y="1265"/>
                    </a:cubicBezTo>
                    <a:cubicBezTo>
                      <a:pt x="873" y="1265"/>
                      <a:pt x="875" y="1265"/>
                      <a:pt x="877" y="1267"/>
                    </a:cubicBezTo>
                    <a:cubicBezTo>
                      <a:pt x="877" y="1267"/>
                      <a:pt x="877" y="1267"/>
                      <a:pt x="877" y="1267"/>
                    </a:cubicBezTo>
                    <a:cubicBezTo>
                      <a:pt x="890" y="1258"/>
                      <a:pt x="890" y="1258"/>
                      <a:pt x="890" y="1258"/>
                    </a:cubicBezTo>
                    <a:cubicBezTo>
                      <a:pt x="891" y="1258"/>
                      <a:pt x="892" y="1257"/>
                      <a:pt x="894" y="1257"/>
                    </a:cubicBezTo>
                    <a:cubicBezTo>
                      <a:pt x="904" y="1255"/>
                      <a:pt x="904" y="1255"/>
                      <a:pt x="904" y="1255"/>
                    </a:cubicBezTo>
                    <a:cubicBezTo>
                      <a:pt x="905" y="1255"/>
                      <a:pt x="905" y="1255"/>
                      <a:pt x="906" y="1255"/>
                    </a:cubicBezTo>
                    <a:cubicBezTo>
                      <a:pt x="906" y="1255"/>
                      <a:pt x="907" y="1255"/>
                      <a:pt x="908" y="1255"/>
                    </a:cubicBezTo>
                    <a:cubicBezTo>
                      <a:pt x="918" y="1257"/>
                      <a:pt x="918" y="1257"/>
                      <a:pt x="918" y="1257"/>
                    </a:cubicBezTo>
                    <a:cubicBezTo>
                      <a:pt x="919" y="1257"/>
                      <a:pt x="921" y="1257"/>
                      <a:pt x="922" y="1258"/>
                    </a:cubicBezTo>
                    <a:cubicBezTo>
                      <a:pt x="940" y="1271"/>
                      <a:pt x="940" y="1271"/>
                      <a:pt x="940" y="1271"/>
                    </a:cubicBezTo>
                    <a:cubicBezTo>
                      <a:pt x="964" y="1285"/>
                      <a:pt x="964" y="1285"/>
                      <a:pt x="964" y="1285"/>
                    </a:cubicBezTo>
                    <a:cubicBezTo>
                      <a:pt x="965" y="1286"/>
                      <a:pt x="966" y="1286"/>
                      <a:pt x="966" y="1287"/>
                    </a:cubicBezTo>
                    <a:cubicBezTo>
                      <a:pt x="984" y="1306"/>
                      <a:pt x="984" y="1306"/>
                      <a:pt x="984" y="1306"/>
                    </a:cubicBezTo>
                    <a:cubicBezTo>
                      <a:pt x="995" y="1311"/>
                      <a:pt x="995" y="1311"/>
                      <a:pt x="995" y="1311"/>
                    </a:cubicBezTo>
                    <a:cubicBezTo>
                      <a:pt x="1017" y="1311"/>
                      <a:pt x="1017" y="1311"/>
                      <a:pt x="1017" y="1311"/>
                    </a:cubicBezTo>
                    <a:cubicBezTo>
                      <a:pt x="1022" y="1311"/>
                      <a:pt x="1026" y="1315"/>
                      <a:pt x="1026" y="1320"/>
                    </a:cubicBezTo>
                    <a:cubicBezTo>
                      <a:pt x="1026" y="1321"/>
                      <a:pt x="1026" y="1321"/>
                      <a:pt x="1026" y="1321"/>
                    </a:cubicBezTo>
                    <a:cubicBezTo>
                      <a:pt x="1041" y="1305"/>
                      <a:pt x="1041" y="1305"/>
                      <a:pt x="1041" y="1305"/>
                    </a:cubicBezTo>
                    <a:cubicBezTo>
                      <a:pt x="1041" y="1305"/>
                      <a:pt x="1041" y="1305"/>
                      <a:pt x="1041" y="1305"/>
                    </a:cubicBezTo>
                    <a:cubicBezTo>
                      <a:pt x="1042" y="1303"/>
                      <a:pt x="1042" y="1302"/>
                      <a:pt x="1043" y="1300"/>
                    </a:cubicBezTo>
                    <a:cubicBezTo>
                      <a:pt x="1043" y="1300"/>
                      <a:pt x="1043" y="1300"/>
                      <a:pt x="1043" y="1300"/>
                    </a:cubicBezTo>
                    <a:cubicBezTo>
                      <a:pt x="1045" y="1290"/>
                      <a:pt x="1045" y="1290"/>
                      <a:pt x="1045" y="1290"/>
                    </a:cubicBezTo>
                    <a:cubicBezTo>
                      <a:pt x="1070" y="1243"/>
                      <a:pt x="1070" y="1243"/>
                      <a:pt x="1070" y="1243"/>
                    </a:cubicBezTo>
                    <a:cubicBezTo>
                      <a:pt x="1071" y="1242"/>
                      <a:pt x="1071" y="1241"/>
                      <a:pt x="1071" y="1239"/>
                    </a:cubicBezTo>
                    <a:cubicBezTo>
                      <a:pt x="1073" y="1195"/>
                      <a:pt x="1073" y="1195"/>
                      <a:pt x="1073" y="1195"/>
                    </a:cubicBezTo>
                    <a:cubicBezTo>
                      <a:pt x="1077" y="1179"/>
                      <a:pt x="1077" y="1179"/>
                      <a:pt x="1077" y="1179"/>
                    </a:cubicBezTo>
                    <a:cubicBezTo>
                      <a:pt x="1077" y="1179"/>
                      <a:pt x="1077" y="1178"/>
                      <a:pt x="1077" y="1178"/>
                    </a:cubicBezTo>
                    <a:cubicBezTo>
                      <a:pt x="1082" y="1136"/>
                      <a:pt x="1082" y="1136"/>
                      <a:pt x="1082" y="1136"/>
                    </a:cubicBezTo>
                    <a:cubicBezTo>
                      <a:pt x="1082" y="1134"/>
                      <a:pt x="1081" y="1132"/>
                      <a:pt x="1080" y="1130"/>
                    </a:cubicBezTo>
                    <a:cubicBezTo>
                      <a:pt x="1076" y="1124"/>
                      <a:pt x="1076" y="1124"/>
                      <a:pt x="1076" y="1124"/>
                    </a:cubicBezTo>
                    <a:cubicBezTo>
                      <a:pt x="1075" y="1123"/>
                      <a:pt x="1074" y="1122"/>
                      <a:pt x="1073" y="1121"/>
                    </a:cubicBezTo>
                    <a:cubicBezTo>
                      <a:pt x="1067" y="1117"/>
                      <a:pt x="1067" y="1117"/>
                      <a:pt x="1067" y="1117"/>
                    </a:cubicBezTo>
                    <a:cubicBezTo>
                      <a:pt x="1066" y="1117"/>
                      <a:pt x="1066" y="1117"/>
                      <a:pt x="1066" y="1117"/>
                    </a:cubicBezTo>
                    <a:cubicBezTo>
                      <a:pt x="1057" y="1112"/>
                      <a:pt x="1057" y="1112"/>
                      <a:pt x="1057" y="1112"/>
                    </a:cubicBezTo>
                    <a:cubicBezTo>
                      <a:pt x="1057" y="1111"/>
                      <a:pt x="1057" y="1111"/>
                      <a:pt x="1057" y="1111"/>
                    </a:cubicBezTo>
                    <a:cubicBezTo>
                      <a:pt x="1045" y="1090"/>
                      <a:pt x="1045" y="1090"/>
                      <a:pt x="1045" y="1090"/>
                    </a:cubicBezTo>
                    <a:cubicBezTo>
                      <a:pt x="1045" y="1082"/>
                      <a:pt x="1045" y="1082"/>
                      <a:pt x="1045" y="1082"/>
                    </a:cubicBezTo>
                    <a:cubicBezTo>
                      <a:pt x="1045" y="1081"/>
                      <a:pt x="1045" y="1081"/>
                      <a:pt x="1045" y="1081"/>
                    </a:cubicBezTo>
                    <a:cubicBezTo>
                      <a:pt x="1050" y="1076"/>
                      <a:pt x="1050" y="1076"/>
                      <a:pt x="1050" y="1076"/>
                    </a:cubicBezTo>
                    <a:cubicBezTo>
                      <a:pt x="1070" y="1057"/>
                      <a:pt x="1070" y="1057"/>
                      <a:pt x="1070" y="1057"/>
                    </a:cubicBezTo>
                    <a:cubicBezTo>
                      <a:pt x="1072" y="1056"/>
                      <a:pt x="1073" y="1054"/>
                      <a:pt x="1073" y="1052"/>
                    </a:cubicBezTo>
                    <a:cubicBezTo>
                      <a:pt x="1077" y="1025"/>
                      <a:pt x="1077" y="1025"/>
                      <a:pt x="1077" y="1025"/>
                    </a:cubicBezTo>
                    <a:cubicBezTo>
                      <a:pt x="1078" y="1023"/>
                      <a:pt x="1077" y="1022"/>
                      <a:pt x="1077" y="1020"/>
                    </a:cubicBezTo>
                    <a:cubicBezTo>
                      <a:pt x="1071" y="1002"/>
                      <a:pt x="1071" y="1002"/>
                      <a:pt x="1071" y="1002"/>
                    </a:cubicBezTo>
                    <a:cubicBezTo>
                      <a:pt x="1071" y="989"/>
                      <a:pt x="1071" y="989"/>
                      <a:pt x="1071" y="989"/>
                    </a:cubicBezTo>
                    <a:cubicBezTo>
                      <a:pt x="1071" y="987"/>
                      <a:pt x="1071" y="986"/>
                      <a:pt x="1071" y="985"/>
                    </a:cubicBezTo>
                    <a:cubicBezTo>
                      <a:pt x="1066" y="975"/>
                      <a:pt x="1066" y="975"/>
                      <a:pt x="1066" y="975"/>
                    </a:cubicBezTo>
                    <a:cubicBezTo>
                      <a:pt x="1065" y="971"/>
                      <a:pt x="1061" y="969"/>
                      <a:pt x="1058" y="969"/>
                    </a:cubicBezTo>
                    <a:cubicBezTo>
                      <a:pt x="1058" y="969"/>
                      <a:pt x="1058" y="969"/>
                      <a:pt x="1058" y="969"/>
                    </a:cubicBezTo>
                    <a:cubicBezTo>
                      <a:pt x="1051" y="969"/>
                      <a:pt x="1051" y="969"/>
                      <a:pt x="1051" y="969"/>
                    </a:cubicBezTo>
                    <a:cubicBezTo>
                      <a:pt x="1040" y="963"/>
                      <a:pt x="1040" y="963"/>
                      <a:pt x="1040" y="963"/>
                    </a:cubicBezTo>
                    <a:cubicBezTo>
                      <a:pt x="1040" y="962"/>
                      <a:pt x="1040" y="962"/>
                      <a:pt x="1040" y="962"/>
                    </a:cubicBezTo>
                    <a:cubicBezTo>
                      <a:pt x="1026" y="947"/>
                      <a:pt x="1026" y="947"/>
                      <a:pt x="1026" y="947"/>
                    </a:cubicBezTo>
                    <a:cubicBezTo>
                      <a:pt x="1025" y="946"/>
                      <a:pt x="1024" y="945"/>
                      <a:pt x="1024" y="945"/>
                    </a:cubicBezTo>
                    <a:cubicBezTo>
                      <a:pt x="1009" y="937"/>
                      <a:pt x="1009" y="937"/>
                      <a:pt x="1009" y="937"/>
                    </a:cubicBezTo>
                    <a:cubicBezTo>
                      <a:pt x="1008" y="936"/>
                      <a:pt x="1006" y="935"/>
                      <a:pt x="1005" y="935"/>
                    </a:cubicBezTo>
                    <a:cubicBezTo>
                      <a:pt x="1005" y="935"/>
                      <a:pt x="1004" y="935"/>
                      <a:pt x="1004" y="935"/>
                    </a:cubicBezTo>
                    <a:cubicBezTo>
                      <a:pt x="1003" y="935"/>
                      <a:pt x="1001" y="936"/>
                      <a:pt x="1000" y="936"/>
                    </a:cubicBezTo>
                    <a:cubicBezTo>
                      <a:pt x="997" y="938"/>
                      <a:pt x="995" y="941"/>
                      <a:pt x="995" y="944"/>
                    </a:cubicBezTo>
                    <a:cubicBezTo>
                      <a:pt x="992" y="977"/>
                      <a:pt x="992" y="977"/>
                      <a:pt x="992" y="977"/>
                    </a:cubicBezTo>
                    <a:cubicBezTo>
                      <a:pt x="979" y="997"/>
                      <a:pt x="979" y="997"/>
                      <a:pt x="979" y="997"/>
                    </a:cubicBezTo>
                    <a:cubicBezTo>
                      <a:pt x="949" y="1027"/>
                      <a:pt x="949" y="1027"/>
                      <a:pt x="949" y="1027"/>
                    </a:cubicBezTo>
                    <a:cubicBezTo>
                      <a:pt x="948" y="1027"/>
                      <a:pt x="948" y="1028"/>
                      <a:pt x="947" y="1028"/>
                    </a:cubicBezTo>
                    <a:cubicBezTo>
                      <a:pt x="943" y="1035"/>
                      <a:pt x="943" y="1035"/>
                      <a:pt x="943" y="1035"/>
                    </a:cubicBezTo>
                    <a:cubicBezTo>
                      <a:pt x="935" y="1035"/>
                      <a:pt x="935" y="1035"/>
                      <a:pt x="935" y="1035"/>
                    </a:cubicBezTo>
                    <a:cubicBezTo>
                      <a:pt x="909" y="1021"/>
                      <a:pt x="909" y="1021"/>
                      <a:pt x="909" y="1021"/>
                    </a:cubicBezTo>
                    <a:cubicBezTo>
                      <a:pt x="908" y="1021"/>
                      <a:pt x="906" y="1020"/>
                      <a:pt x="905" y="1020"/>
                    </a:cubicBezTo>
                    <a:cubicBezTo>
                      <a:pt x="902" y="1020"/>
                      <a:pt x="900" y="1021"/>
                      <a:pt x="898" y="1023"/>
                    </a:cubicBezTo>
                    <a:cubicBezTo>
                      <a:pt x="894" y="1027"/>
                      <a:pt x="894" y="1027"/>
                      <a:pt x="894" y="1027"/>
                    </a:cubicBezTo>
                    <a:cubicBezTo>
                      <a:pt x="894" y="1027"/>
                      <a:pt x="894" y="1027"/>
                      <a:pt x="894" y="1027"/>
                    </a:cubicBezTo>
                    <a:cubicBezTo>
                      <a:pt x="892" y="1029"/>
                      <a:pt x="891" y="1031"/>
                      <a:pt x="891" y="1034"/>
                    </a:cubicBezTo>
                    <a:cubicBezTo>
                      <a:pt x="891" y="1049"/>
                      <a:pt x="891" y="1049"/>
                      <a:pt x="891" y="1049"/>
                    </a:cubicBezTo>
                    <a:cubicBezTo>
                      <a:pt x="891" y="1049"/>
                      <a:pt x="891" y="1049"/>
                      <a:pt x="891" y="1049"/>
                    </a:cubicBezTo>
                    <a:cubicBezTo>
                      <a:pt x="888" y="1044"/>
                      <a:pt x="888" y="1044"/>
                      <a:pt x="888" y="1044"/>
                    </a:cubicBezTo>
                    <a:cubicBezTo>
                      <a:pt x="888" y="1044"/>
                      <a:pt x="888" y="1044"/>
                      <a:pt x="888" y="1044"/>
                    </a:cubicBezTo>
                    <a:cubicBezTo>
                      <a:pt x="878" y="1020"/>
                      <a:pt x="878" y="1020"/>
                      <a:pt x="878" y="1020"/>
                    </a:cubicBezTo>
                    <a:cubicBezTo>
                      <a:pt x="877" y="1018"/>
                      <a:pt x="877" y="1018"/>
                      <a:pt x="876" y="1017"/>
                    </a:cubicBezTo>
                    <a:cubicBezTo>
                      <a:pt x="837" y="978"/>
                      <a:pt x="837" y="978"/>
                      <a:pt x="837" y="978"/>
                    </a:cubicBezTo>
                    <a:cubicBezTo>
                      <a:pt x="837" y="978"/>
                      <a:pt x="837" y="978"/>
                      <a:pt x="837" y="978"/>
                    </a:cubicBezTo>
                    <a:cubicBezTo>
                      <a:pt x="837" y="978"/>
                      <a:pt x="837" y="978"/>
                      <a:pt x="837" y="977"/>
                    </a:cubicBezTo>
                    <a:cubicBezTo>
                      <a:pt x="837" y="977"/>
                      <a:pt x="837" y="977"/>
                      <a:pt x="837" y="977"/>
                    </a:cubicBezTo>
                    <a:cubicBezTo>
                      <a:pt x="835" y="976"/>
                      <a:pt x="834" y="976"/>
                      <a:pt x="833" y="975"/>
                    </a:cubicBezTo>
                    <a:cubicBezTo>
                      <a:pt x="833" y="975"/>
                      <a:pt x="833" y="975"/>
                      <a:pt x="833" y="975"/>
                    </a:cubicBezTo>
                    <a:cubicBezTo>
                      <a:pt x="813" y="970"/>
                      <a:pt x="813" y="970"/>
                      <a:pt x="813" y="970"/>
                    </a:cubicBezTo>
                    <a:cubicBezTo>
                      <a:pt x="806" y="959"/>
                      <a:pt x="806" y="959"/>
                      <a:pt x="806" y="959"/>
                    </a:cubicBezTo>
                    <a:cubicBezTo>
                      <a:pt x="806" y="959"/>
                      <a:pt x="806" y="959"/>
                      <a:pt x="806" y="959"/>
                    </a:cubicBezTo>
                    <a:cubicBezTo>
                      <a:pt x="804" y="956"/>
                      <a:pt x="801" y="954"/>
                      <a:pt x="798" y="954"/>
                    </a:cubicBezTo>
                    <a:cubicBezTo>
                      <a:pt x="786" y="954"/>
                      <a:pt x="786" y="954"/>
                      <a:pt x="786" y="954"/>
                    </a:cubicBezTo>
                    <a:cubicBezTo>
                      <a:pt x="774" y="948"/>
                      <a:pt x="774" y="948"/>
                      <a:pt x="774" y="948"/>
                    </a:cubicBezTo>
                    <a:cubicBezTo>
                      <a:pt x="773" y="946"/>
                      <a:pt x="773" y="946"/>
                      <a:pt x="773" y="946"/>
                    </a:cubicBezTo>
                    <a:cubicBezTo>
                      <a:pt x="771" y="945"/>
                      <a:pt x="769" y="944"/>
                      <a:pt x="767" y="944"/>
                    </a:cubicBezTo>
                    <a:cubicBezTo>
                      <a:pt x="764" y="944"/>
                      <a:pt x="764" y="944"/>
                      <a:pt x="764" y="944"/>
                    </a:cubicBezTo>
                    <a:cubicBezTo>
                      <a:pt x="763" y="944"/>
                      <a:pt x="763" y="944"/>
                      <a:pt x="763" y="944"/>
                    </a:cubicBezTo>
                    <a:cubicBezTo>
                      <a:pt x="735" y="910"/>
                      <a:pt x="735" y="910"/>
                      <a:pt x="735" y="910"/>
                    </a:cubicBezTo>
                    <a:cubicBezTo>
                      <a:pt x="735" y="910"/>
                      <a:pt x="735" y="910"/>
                      <a:pt x="735" y="910"/>
                    </a:cubicBezTo>
                    <a:cubicBezTo>
                      <a:pt x="733" y="898"/>
                      <a:pt x="733" y="898"/>
                      <a:pt x="733" y="898"/>
                    </a:cubicBezTo>
                    <a:cubicBezTo>
                      <a:pt x="733" y="897"/>
                      <a:pt x="732" y="896"/>
                      <a:pt x="732" y="895"/>
                    </a:cubicBezTo>
                    <a:cubicBezTo>
                      <a:pt x="724" y="882"/>
                      <a:pt x="724" y="882"/>
                      <a:pt x="724" y="882"/>
                    </a:cubicBezTo>
                    <a:cubicBezTo>
                      <a:pt x="720" y="804"/>
                      <a:pt x="720" y="804"/>
                      <a:pt x="720" y="804"/>
                    </a:cubicBezTo>
                    <a:cubicBezTo>
                      <a:pt x="720" y="804"/>
                      <a:pt x="720" y="803"/>
                      <a:pt x="720" y="803"/>
                    </a:cubicBezTo>
                    <a:cubicBezTo>
                      <a:pt x="718" y="792"/>
                      <a:pt x="718" y="792"/>
                      <a:pt x="718" y="792"/>
                    </a:cubicBezTo>
                    <a:cubicBezTo>
                      <a:pt x="718" y="790"/>
                      <a:pt x="716" y="788"/>
                      <a:pt x="715" y="787"/>
                    </a:cubicBezTo>
                    <a:cubicBezTo>
                      <a:pt x="714" y="786"/>
                      <a:pt x="714" y="786"/>
                      <a:pt x="714" y="786"/>
                    </a:cubicBezTo>
                    <a:cubicBezTo>
                      <a:pt x="700" y="778"/>
                      <a:pt x="700" y="778"/>
                      <a:pt x="700" y="778"/>
                    </a:cubicBezTo>
                    <a:cubicBezTo>
                      <a:pt x="699" y="777"/>
                      <a:pt x="699" y="777"/>
                      <a:pt x="699" y="777"/>
                    </a:cubicBezTo>
                    <a:cubicBezTo>
                      <a:pt x="688" y="772"/>
                      <a:pt x="688" y="772"/>
                      <a:pt x="688" y="772"/>
                    </a:cubicBezTo>
                    <a:cubicBezTo>
                      <a:pt x="688" y="772"/>
                      <a:pt x="688" y="772"/>
                      <a:pt x="688" y="772"/>
                    </a:cubicBezTo>
                    <a:cubicBezTo>
                      <a:pt x="686" y="767"/>
                      <a:pt x="686" y="767"/>
                      <a:pt x="686" y="767"/>
                    </a:cubicBezTo>
                    <a:cubicBezTo>
                      <a:pt x="686" y="766"/>
                      <a:pt x="686" y="766"/>
                      <a:pt x="686" y="766"/>
                    </a:cubicBezTo>
                    <a:cubicBezTo>
                      <a:pt x="686" y="765"/>
                      <a:pt x="686" y="765"/>
                      <a:pt x="686" y="765"/>
                    </a:cubicBezTo>
                    <a:cubicBezTo>
                      <a:pt x="704" y="753"/>
                      <a:pt x="704" y="753"/>
                      <a:pt x="704" y="753"/>
                    </a:cubicBezTo>
                    <a:cubicBezTo>
                      <a:pt x="705" y="752"/>
                      <a:pt x="705" y="752"/>
                      <a:pt x="705" y="752"/>
                    </a:cubicBezTo>
                    <a:cubicBezTo>
                      <a:pt x="705" y="752"/>
                      <a:pt x="705" y="752"/>
                      <a:pt x="705" y="752"/>
                    </a:cubicBezTo>
                    <a:cubicBezTo>
                      <a:pt x="720" y="742"/>
                      <a:pt x="720" y="742"/>
                      <a:pt x="720" y="742"/>
                    </a:cubicBezTo>
                    <a:cubicBezTo>
                      <a:pt x="720" y="742"/>
                      <a:pt x="720" y="742"/>
                      <a:pt x="720" y="742"/>
                    </a:cubicBezTo>
                    <a:cubicBezTo>
                      <a:pt x="722" y="741"/>
                      <a:pt x="722" y="740"/>
                      <a:pt x="723" y="739"/>
                    </a:cubicBezTo>
                    <a:cubicBezTo>
                      <a:pt x="726" y="735"/>
                      <a:pt x="726" y="735"/>
                      <a:pt x="726" y="735"/>
                    </a:cubicBezTo>
                    <a:cubicBezTo>
                      <a:pt x="732" y="731"/>
                      <a:pt x="732" y="731"/>
                      <a:pt x="732" y="731"/>
                    </a:cubicBezTo>
                    <a:cubicBezTo>
                      <a:pt x="744" y="724"/>
                      <a:pt x="744" y="724"/>
                      <a:pt x="744" y="724"/>
                    </a:cubicBezTo>
                    <a:cubicBezTo>
                      <a:pt x="771" y="714"/>
                      <a:pt x="771" y="714"/>
                      <a:pt x="771" y="714"/>
                    </a:cubicBezTo>
                    <a:cubicBezTo>
                      <a:pt x="804" y="708"/>
                      <a:pt x="804" y="708"/>
                      <a:pt x="804" y="708"/>
                    </a:cubicBezTo>
                    <a:cubicBezTo>
                      <a:pt x="804" y="708"/>
                      <a:pt x="804" y="708"/>
                      <a:pt x="804" y="708"/>
                    </a:cubicBezTo>
                    <a:cubicBezTo>
                      <a:pt x="843" y="699"/>
                      <a:pt x="843" y="699"/>
                      <a:pt x="843" y="699"/>
                    </a:cubicBezTo>
                    <a:cubicBezTo>
                      <a:pt x="844" y="699"/>
                      <a:pt x="844" y="699"/>
                      <a:pt x="844" y="699"/>
                    </a:cubicBezTo>
                    <a:cubicBezTo>
                      <a:pt x="891" y="684"/>
                      <a:pt x="891" y="684"/>
                      <a:pt x="891" y="684"/>
                    </a:cubicBezTo>
                    <a:cubicBezTo>
                      <a:pt x="892" y="684"/>
                      <a:pt x="892" y="684"/>
                      <a:pt x="893" y="684"/>
                    </a:cubicBezTo>
                    <a:cubicBezTo>
                      <a:pt x="903" y="677"/>
                      <a:pt x="903" y="677"/>
                      <a:pt x="903" y="677"/>
                    </a:cubicBezTo>
                    <a:cubicBezTo>
                      <a:pt x="904" y="677"/>
                      <a:pt x="905" y="676"/>
                      <a:pt x="906" y="675"/>
                    </a:cubicBezTo>
                    <a:cubicBezTo>
                      <a:pt x="985" y="574"/>
                      <a:pt x="985" y="574"/>
                      <a:pt x="985" y="574"/>
                    </a:cubicBezTo>
                    <a:cubicBezTo>
                      <a:pt x="988" y="570"/>
                      <a:pt x="988" y="570"/>
                      <a:pt x="988" y="570"/>
                    </a:cubicBezTo>
                    <a:cubicBezTo>
                      <a:pt x="988" y="570"/>
                      <a:pt x="988" y="570"/>
                      <a:pt x="988" y="570"/>
                    </a:cubicBezTo>
                    <a:cubicBezTo>
                      <a:pt x="1008" y="546"/>
                      <a:pt x="1008" y="546"/>
                      <a:pt x="1008" y="546"/>
                    </a:cubicBezTo>
                    <a:cubicBezTo>
                      <a:pt x="1008" y="546"/>
                      <a:pt x="1008" y="546"/>
                      <a:pt x="1008" y="546"/>
                    </a:cubicBezTo>
                    <a:cubicBezTo>
                      <a:pt x="1011" y="543"/>
                      <a:pt x="1011" y="543"/>
                      <a:pt x="1011" y="543"/>
                    </a:cubicBezTo>
                    <a:cubicBezTo>
                      <a:pt x="1075" y="471"/>
                      <a:pt x="1075" y="471"/>
                      <a:pt x="1075" y="471"/>
                    </a:cubicBezTo>
                    <a:cubicBezTo>
                      <a:pt x="1077" y="470"/>
                      <a:pt x="1077" y="467"/>
                      <a:pt x="1077" y="465"/>
                    </a:cubicBezTo>
                    <a:cubicBezTo>
                      <a:pt x="1077" y="463"/>
                      <a:pt x="1077" y="463"/>
                      <a:pt x="1077" y="463"/>
                    </a:cubicBezTo>
                    <a:cubicBezTo>
                      <a:pt x="1077" y="463"/>
                      <a:pt x="1077" y="462"/>
                      <a:pt x="1077" y="461"/>
                    </a:cubicBezTo>
                    <a:cubicBezTo>
                      <a:pt x="1067" y="409"/>
                      <a:pt x="1067" y="409"/>
                      <a:pt x="1067" y="409"/>
                    </a:cubicBezTo>
                    <a:cubicBezTo>
                      <a:pt x="1067" y="409"/>
                      <a:pt x="1067" y="409"/>
                      <a:pt x="1067" y="409"/>
                    </a:cubicBezTo>
                    <a:cubicBezTo>
                      <a:pt x="1064" y="390"/>
                      <a:pt x="1064" y="390"/>
                      <a:pt x="1064" y="390"/>
                    </a:cubicBezTo>
                    <a:cubicBezTo>
                      <a:pt x="1064" y="390"/>
                      <a:pt x="1064" y="390"/>
                      <a:pt x="1064" y="390"/>
                    </a:cubicBezTo>
                    <a:cubicBezTo>
                      <a:pt x="1065" y="388"/>
                      <a:pt x="1065" y="388"/>
                      <a:pt x="1065" y="388"/>
                    </a:cubicBezTo>
                    <a:cubicBezTo>
                      <a:pt x="1066" y="382"/>
                      <a:pt x="1066" y="382"/>
                      <a:pt x="1066" y="382"/>
                    </a:cubicBezTo>
                    <a:cubicBezTo>
                      <a:pt x="1068" y="380"/>
                      <a:pt x="1068" y="380"/>
                      <a:pt x="1068" y="380"/>
                    </a:cubicBezTo>
                    <a:cubicBezTo>
                      <a:pt x="1069" y="380"/>
                      <a:pt x="1069" y="380"/>
                      <a:pt x="1069" y="380"/>
                    </a:cubicBezTo>
                    <a:cubicBezTo>
                      <a:pt x="1106" y="383"/>
                      <a:pt x="1106" y="383"/>
                      <a:pt x="1106" y="383"/>
                    </a:cubicBezTo>
                    <a:cubicBezTo>
                      <a:pt x="1106" y="383"/>
                      <a:pt x="1107" y="383"/>
                      <a:pt x="1107" y="383"/>
                    </a:cubicBezTo>
                    <a:cubicBezTo>
                      <a:pt x="1110" y="383"/>
                      <a:pt x="1112" y="382"/>
                      <a:pt x="1114" y="380"/>
                    </a:cubicBezTo>
                    <a:cubicBezTo>
                      <a:pt x="1114" y="380"/>
                      <a:pt x="1114" y="380"/>
                      <a:pt x="1114" y="380"/>
                    </a:cubicBezTo>
                    <a:cubicBezTo>
                      <a:pt x="1129" y="361"/>
                      <a:pt x="1129" y="361"/>
                      <a:pt x="1129" y="361"/>
                    </a:cubicBezTo>
                    <a:cubicBezTo>
                      <a:pt x="1130" y="359"/>
                      <a:pt x="1131" y="357"/>
                      <a:pt x="1131" y="355"/>
                    </a:cubicBezTo>
                    <a:cubicBezTo>
                      <a:pt x="1131" y="340"/>
                      <a:pt x="1131" y="340"/>
                      <a:pt x="1131" y="340"/>
                    </a:cubicBezTo>
                    <a:cubicBezTo>
                      <a:pt x="1141" y="305"/>
                      <a:pt x="1141" y="305"/>
                      <a:pt x="1141" y="305"/>
                    </a:cubicBezTo>
                    <a:cubicBezTo>
                      <a:pt x="1141" y="304"/>
                      <a:pt x="1141" y="304"/>
                      <a:pt x="1141" y="304"/>
                    </a:cubicBezTo>
                    <a:cubicBezTo>
                      <a:pt x="1146" y="298"/>
                      <a:pt x="1146" y="298"/>
                      <a:pt x="1146" y="298"/>
                    </a:cubicBezTo>
                    <a:cubicBezTo>
                      <a:pt x="1147" y="296"/>
                      <a:pt x="1147" y="296"/>
                      <a:pt x="1147" y="296"/>
                    </a:cubicBezTo>
                    <a:cubicBezTo>
                      <a:pt x="1147" y="296"/>
                      <a:pt x="1147" y="296"/>
                      <a:pt x="1147" y="296"/>
                    </a:cubicBezTo>
                    <a:cubicBezTo>
                      <a:pt x="1173" y="279"/>
                      <a:pt x="1173" y="279"/>
                      <a:pt x="1173" y="279"/>
                    </a:cubicBezTo>
                    <a:cubicBezTo>
                      <a:pt x="1187" y="273"/>
                      <a:pt x="1187" y="273"/>
                      <a:pt x="1187" y="273"/>
                    </a:cubicBezTo>
                    <a:cubicBezTo>
                      <a:pt x="1188" y="272"/>
                      <a:pt x="1188" y="272"/>
                      <a:pt x="1189" y="271"/>
                    </a:cubicBezTo>
                    <a:cubicBezTo>
                      <a:pt x="1200" y="263"/>
                      <a:pt x="1200" y="263"/>
                      <a:pt x="1200" y="263"/>
                    </a:cubicBezTo>
                    <a:cubicBezTo>
                      <a:pt x="1200" y="263"/>
                      <a:pt x="1200" y="262"/>
                      <a:pt x="1201" y="262"/>
                    </a:cubicBezTo>
                    <a:cubicBezTo>
                      <a:pt x="1204" y="259"/>
                      <a:pt x="1204" y="254"/>
                      <a:pt x="1201" y="250"/>
                    </a:cubicBezTo>
                    <a:cubicBezTo>
                      <a:pt x="1193" y="240"/>
                      <a:pt x="1193" y="240"/>
                      <a:pt x="1193" y="240"/>
                    </a:cubicBezTo>
                    <a:cubicBezTo>
                      <a:pt x="1192" y="238"/>
                      <a:pt x="1190" y="237"/>
                      <a:pt x="1188" y="237"/>
                    </a:cubicBezTo>
                    <a:cubicBezTo>
                      <a:pt x="1188" y="224"/>
                      <a:pt x="1188" y="224"/>
                      <a:pt x="1188" y="224"/>
                    </a:cubicBezTo>
                    <a:cubicBezTo>
                      <a:pt x="1188" y="222"/>
                      <a:pt x="1187" y="220"/>
                      <a:pt x="1186" y="218"/>
                    </a:cubicBezTo>
                    <a:cubicBezTo>
                      <a:pt x="1181" y="213"/>
                      <a:pt x="1181" y="213"/>
                      <a:pt x="1181" y="213"/>
                    </a:cubicBezTo>
                    <a:cubicBezTo>
                      <a:pt x="1177" y="209"/>
                      <a:pt x="1177" y="209"/>
                      <a:pt x="1177" y="209"/>
                    </a:cubicBezTo>
                    <a:cubicBezTo>
                      <a:pt x="1176" y="208"/>
                      <a:pt x="1173" y="207"/>
                      <a:pt x="1171" y="207"/>
                    </a:cubicBezTo>
                    <a:cubicBezTo>
                      <a:pt x="1170" y="207"/>
                      <a:pt x="1170" y="207"/>
                      <a:pt x="1169" y="207"/>
                    </a:cubicBezTo>
                    <a:cubicBezTo>
                      <a:pt x="1168" y="207"/>
                      <a:pt x="1166" y="208"/>
                      <a:pt x="1165" y="209"/>
                    </a:cubicBezTo>
                    <a:cubicBezTo>
                      <a:pt x="1154" y="217"/>
                      <a:pt x="1154" y="217"/>
                      <a:pt x="1154" y="217"/>
                    </a:cubicBezTo>
                    <a:cubicBezTo>
                      <a:pt x="1154" y="217"/>
                      <a:pt x="1154" y="218"/>
                      <a:pt x="1153" y="218"/>
                    </a:cubicBezTo>
                    <a:cubicBezTo>
                      <a:pt x="1148" y="225"/>
                      <a:pt x="1148" y="225"/>
                      <a:pt x="1148" y="225"/>
                    </a:cubicBezTo>
                    <a:cubicBezTo>
                      <a:pt x="1147" y="225"/>
                      <a:pt x="1147" y="225"/>
                      <a:pt x="1147" y="225"/>
                    </a:cubicBezTo>
                    <a:cubicBezTo>
                      <a:pt x="1134" y="222"/>
                      <a:pt x="1134" y="222"/>
                      <a:pt x="1134" y="222"/>
                    </a:cubicBezTo>
                    <a:cubicBezTo>
                      <a:pt x="1108" y="203"/>
                      <a:pt x="1108" y="203"/>
                      <a:pt x="1108" y="203"/>
                    </a:cubicBezTo>
                    <a:cubicBezTo>
                      <a:pt x="1071" y="153"/>
                      <a:pt x="1071" y="153"/>
                      <a:pt x="1071" y="153"/>
                    </a:cubicBezTo>
                    <a:cubicBezTo>
                      <a:pt x="1072" y="153"/>
                      <a:pt x="1072" y="153"/>
                      <a:pt x="1072" y="153"/>
                    </a:cubicBezTo>
                    <a:cubicBezTo>
                      <a:pt x="1047" y="120"/>
                      <a:pt x="1047" y="120"/>
                      <a:pt x="1047" y="120"/>
                    </a:cubicBezTo>
                    <a:cubicBezTo>
                      <a:pt x="1046" y="117"/>
                      <a:pt x="1043" y="116"/>
                      <a:pt x="1040" y="116"/>
                    </a:cubicBezTo>
                    <a:cubicBezTo>
                      <a:pt x="1034" y="116"/>
                      <a:pt x="1034" y="116"/>
                      <a:pt x="1034" y="116"/>
                    </a:cubicBezTo>
                    <a:cubicBezTo>
                      <a:pt x="1032" y="116"/>
                      <a:pt x="1031" y="116"/>
                      <a:pt x="1029" y="117"/>
                    </a:cubicBezTo>
                    <a:cubicBezTo>
                      <a:pt x="1023" y="120"/>
                      <a:pt x="1023" y="120"/>
                      <a:pt x="1023" y="120"/>
                    </a:cubicBezTo>
                    <a:cubicBezTo>
                      <a:pt x="990" y="122"/>
                      <a:pt x="990" y="122"/>
                      <a:pt x="990" y="122"/>
                    </a:cubicBezTo>
                    <a:cubicBezTo>
                      <a:pt x="989" y="122"/>
                      <a:pt x="988" y="122"/>
                      <a:pt x="987" y="123"/>
                    </a:cubicBezTo>
                    <a:cubicBezTo>
                      <a:pt x="977" y="127"/>
                      <a:pt x="977" y="127"/>
                      <a:pt x="977" y="127"/>
                    </a:cubicBezTo>
                    <a:cubicBezTo>
                      <a:pt x="976" y="127"/>
                      <a:pt x="975" y="127"/>
                      <a:pt x="975" y="128"/>
                    </a:cubicBezTo>
                    <a:cubicBezTo>
                      <a:pt x="965" y="135"/>
                      <a:pt x="965" y="135"/>
                      <a:pt x="965" y="135"/>
                    </a:cubicBezTo>
                    <a:cubicBezTo>
                      <a:pt x="956" y="131"/>
                      <a:pt x="956" y="131"/>
                      <a:pt x="956" y="131"/>
                    </a:cubicBezTo>
                    <a:cubicBezTo>
                      <a:pt x="955" y="131"/>
                      <a:pt x="953" y="130"/>
                      <a:pt x="952" y="130"/>
                    </a:cubicBezTo>
                    <a:cubicBezTo>
                      <a:pt x="947" y="130"/>
                      <a:pt x="947" y="130"/>
                      <a:pt x="947" y="130"/>
                    </a:cubicBezTo>
                    <a:cubicBezTo>
                      <a:pt x="942" y="127"/>
                      <a:pt x="942" y="127"/>
                      <a:pt x="942" y="127"/>
                    </a:cubicBezTo>
                    <a:cubicBezTo>
                      <a:pt x="942" y="105"/>
                      <a:pt x="942" y="105"/>
                      <a:pt x="942" y="105"/>
                    </a:cubicBezTo>
                    <a:cubicBezTo>
                      <a:pt x="942" y="105"/>
                      <a:pt x="942" y="104"/>
                      <a:pt x="942" y="104"/>
                    </a:cubicBezTo>
                    <a:cubicBezTo>
                      <a:pt x="942" y="103"/>
                      <a:pt x="942" y="101"/>
                      <a:pt x="941" y="100"/>
                    </a:cubicBezTo>
                    <a:cubicBezTo>
                      <a:pt x="938" y="95"/>
                      <a:pt x="938" y="95"/>
                      <a:pt x="938" y="95"/>
                    </a:cubicBezTo>
                    <a:cubicBezTo>
                      <a:pt x="936" y="90"/>
                      <a:pt x="936" y="90"/>
                      <a:pt x="936" y="90"/>
                    </a:cubicBezTo>
                    <a:cubicBezTo>
                      <a:pt x="936" y="89"/>
                      <a:pt x="936" y="89"/>
                      <a:pt x="936" y="89"/>
                    </a:cubicBezTo>
                    <a:cubicBezTo>
                      <a:pt x="936" y="88"/>
                      <a:pt x="936" y="88"/>
                      <a:pt x="936" y="88"/>
                    </a:cubicBezTo>
                    <a:cubicBezTo>
                      <a:pt x="936" y="88"/>
                      <a:pt x="936" y="87"/>
                      <a:pt x="936" y="87"/>
                    </a:cubicBezTo>
                    <a:cubicBezTo>
                      <a:pt x="936" y="84"/>
                      <a:pt x="934" y="82"/>
                      <a:pt x="932" y="81"/>
                    </a:cubicBezTo>
                    <a:cubicBezTo>
                      <a:pt x="930" y="80"/>
                      <a:pt x="929" y="79"/>
                      <a:pt x="927" y="79"/>
                    </a:cubicBezTo>
                    <a:cubicBezTo>
                      <a:pt x="926" y="79"/>
                      <a:pt x="924" y="79"/>
                      <a:pt x="923" y="80"/>
                    </a:cubicBezTo>
                    <a:cubicBezTo>
                      <a:pt x="910" y="85"/>
                      <a:pt x="910" y="85"/>
                      <a:pt x="910" y="85"/>
                    </a:cubicBezTo>
                    <a:cubicBezTo>
                      <a:pt x="902" y="85"/>
                      <a:pt x="902" y="85"/>
                      <a:pt x="902" y="85"/>
                    </a:cubicBezTo>
                    <a:cubicBezTo>
                      <a:pt x="902" y="85"/>
                      <a:pt x="902" y="85"/>
                      <a:pt x="902" y="85"/>
                    </a:cubicBezTo>
                    <a:cubicBezTo>
                      <a:pt x="900" y="80"/>
                      <a:pt x="900" y="80"/>
                      <a:pt x="900" y="80"/>
                    </a:cubicBezTo>
                    <a:cubicBezTo>
                      <a:pt x="897" y="72"/>
                      <a:pt x="897" y="72"/>
                      <a:pt x="897" y="72"/>
                    </a:cubicBezTo>
                    <a:cubicBezTo>
                      <a:pt x="897" y="72"/>
                      <a:pt x="897" y="72"/>
                      <a:pt x="897" y="72"/>
                    </a:cubicBezTo>
                    <a:cubicBezTo>
                      <a:pt x="893" y="62"/>
                      <a:pt x="893" y="62"/>
                      <a:pt x="893" y="62"/>
                    </a:cubicBezTo>
                    <a:cubicBezTo>
                      <a:pt x="892" y="60"/>
                      <a:pt x="890" y="58"/>
                      <a:pt x="888" y="57"/>
                    </a:cubicBezTo>
                    <a:cubicBezTo>
                      <a:pt x="870" y="47"/>
                      <a:pt x="870" y="47"/>
                      <a:pt x="870" y="47"/>
                    </a:cubicBezTo>
                    <a:cubicBezTo>
                      <a:pt x="868" y="46"/>
                      <a:pt x="867" y="46"/>
                      <a:pt x="865" y="46"/>
                    </a:cubicBezTo>
                    <a:cubicBezTo>
                      <a:pt x="843" y="46"/>
                      <a:pt x="843" y="46"/>
                      <a:pt x="843" y="46"/>
                    </a:cubicBezTo>
                    <a:cubicBezTo>
                      <a:pt x="810" y="28"/>
                      <a:pt x="810" y="28"/>
                      <a:pt x="810" y="28"/>
                    </a:cubicBezTo>
                    <a:cubicBezTo>
                      <a:pt x="808" y="27"/>
                      <a:pt x="807" y="27"/>
                      <a:pt x="805" y="27"/>
                    </a:cubicBezTo>
                    <a:cubicBezTo>
                      <a:pt x="804" y="27"/>
                      <a:pt x="804" y="27"/>
                      <a:pt x="803" y="27"/>
                    </a:cubicBezTo>
                    <a:cubicBezTo>
                      <a:pt x="792" y="30"/>
                      <a:pt x="792" y="30"/>
                      <a:pt x="792" y="30"/>
                    </a:cubicBezTo>
                    <a:cubicBezTo>
                      <a:pt x="792" y="30"/>
                      <a:pt x="792" y="30"/>
                      <a:pt x="792" y="30"/>
                    </a:cubicBezTo>
                    <a:cubicBezTo>
                      <a:pt x="787" y="28"/>
                      <a:pt x="787" y="28"/>
                      <a:pt x="787" y="28"/>
                    </a:cubicBezTo>
                    <a:cubicBezTo>
                      <a:pt x="781" y="25"/>
                      <a:pt x="781" y="25"/>
                      <a:pt x="781" y="25"/>
                    </a:cubicBezTo>
                    <a:cubicBezTo>
                      <a:pt x="780" y="25"/>
                      <a:pt x="780" y="25"/>
                      <a:pt x="779" y="25"/>
                    </a:cubicBezTo>
                    <a:cubicBezTo>
                      <a:pt x="758" y="21"/>
                      <a:pt x="758" y="21"/>
                      <a:pt x="758" y="21"/>
                    </a:cubicBezTo>
                    <a:cubicBezTo>
                      <a:pt x="757" y="21"/>
                      <a:pt x="757" y="21"/>
                      <a:pt x="757" y="21"/>
                    </a:cubicBezTo>
                    <a:cubicBezTo>
                      <a:pt x="733" y="12"/>
                      <a:pt x="733" y="12"/>
                      <a:pt x="733" y="12"/>
                    </a:cubicBezTo>
                    <a:cubicBezTo>
                      <a:pt x="733" y="11"/>
                      <a:pt x="732" y="11"/>
                      <a:pt x="732" y="11"/>
                    </a:cubicBezTo>
                    <a:cubicBezTo>
                      <a:pt x="678" y="1"/>
                      <a:pt x="678" y="1"/>
                      <a:pt x="678" y="1"/>
                    </a:cubicBezTo>
                    <a:cubicBezTo>
                      <a:pt x="678" y="1"/>
                      <a:pt x="677" y="0"/>
                      <a:pt x="6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35" name="Picture 35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" y="3378"/>
                <a:ext cx="839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6" name="Freeform 36"/>
              <p:cNvSpPr>
                <a:spLocks noEditPoints="1"/>
              </p:cNvSpPr>
              <p:nvPr/>
            </p:nvSpPr>
            <p:spPr bwMode="auto">
              <a:xfrm>
                <a:off x="3271" y="3395"/>
                <a:ext cx="848" cy="544"/>
              </a:xfrm>
              <a:custGeom>
                <a:avLst/>
                <a:gdLst>
                  <a:gd name="T0" fmla="*/ 1662 w 1731"/>
                  <a:gd name="T1" fmla="*/ 549 h 1153"/>
                  <a:gd name="T2" fmla="*/ 1357 w 1731"/>
                  <a:gd name="T3" fmla="*/ 532 h 1153"/>
                  <a:gd name="T4" fmla="*/ 1267 w 1731"/>
                  <a:gd name="T5" fmla="*/ 439 h 1153"/>
                  <a:gd name="T6" fmla="*/ 1230 w 1731"/>
                  <a:gd name="T7" fmla="*/ 370 h 1153"/>
                  <a:gd name="T8" fmla="*/ 1248 w 1731"/>
                  <a:gd name="T9" fmla="*/ 346 h 1153"/>
                  <a:gd name="T10" fmla="*/ 981 w 1731"/>
                  <a:gd name="T11" fmla="*/ 305 h 1153"/>
                  <a:gd name="T12" fmla="*/ 889 w 1731"/>
                  <a:gd name="T13" fmla="*/ 159 h 1153"/>
                  <a:gd name="T14" fmla="*/ 634 w 1731"/>
                  <a:gd name="T15" fmla="*/ 87 h 1153"/>
                  <a:gd name="T16" fmla="*/ 534 w 1731"/>
                  <a:gd name="T17" fmla="*/ 158 h 1153"/>
                  <a:gd name="T18" fmla="*/ 424 w 1731"/>
                  <a:gd name="T19" fmla="*/ 171 h 1153"/>
                  <a:gd name="T20" fmla="*/ 344 w 1731"/>
                  <a:gd name="T21" fmla="*/ 112 h 1153"/>
                  <a:gd name="T22" fmla="*/ 236 w 1731"/>
                  <a:gd name="T23" fmla="*/ 185 h 1153"/>
                  <a:gd name="T24" fmla="*/ 213 w 1731"/>
                  <a:gd name="T25" fmla="*/ 224 h 1153"/>
                  <a:gd name="T26" fmla="*/ 93 w 1731"/>
                  <a:gd name="T27" fmla="*/ 233 h 1153"/>
                  <a:gd name="T28" fmla="*/ 25 w 1731"/>
                  <a:gd name="T29" fmla="*/ 379 h 1153"/>
                  <a:gd name="T30" fmla="*/ 95 w 1731"/>
                  <a:gd name="T31" fmla="*/ 579 h 1153"/>
                  <a:gd name="T32" fmla="*/ 108 w 1731"/>
                  <a:gd name="T33" fmla="*/ 718 h 1153"/>
                  <a:gd name="T34" fmla="*/ 53 w 1731"/>
                  <a:gd name="T35" fmla="*/ 788 h 1153"/>
                  <a:gd name="T36" fmla="*/ 1 w 1731"/>
                  <a:gd name="T37" fmla="*/ 862 h 1153"/>
                  <a:gd name="T38" fmla="*/ 155 w 1731"/>
                  <a:gd name="T39" fmla="*/ 931 h 1153"/>
                  <a:gd name="T40" fmla="*/ 300 w 1731"/>
                  <a:gd name="T41" fmla="*/ 1022 h 1153"/>
                  <a:gd name="T42" fmla="*/ 429 w 1731"/>
                  <a:gd name="T43" fmla="*/ 1045 h 1153"/>
                  <a:gd name="T44" fmla="*/ 591 w 1731"/>
                  <a:gd name="T45" fmla="*/ 1090 h 1153"/>
                  <a:gd name="T46" fmla="*/ 757 w 1731"/>
                  <a:gd name="T47" fmla="*/ 1144 h 1153"/>
                  <a:gd name="T48" fmla="*/ 847 w 1731"/>
                  <a:gd name="T49" fmla="*/ 1140 h 1153"/>
                  <a:gd name="T50" fmla="*/ 945 w 1731"/>
                  <a:gd name="T51" fmla="*/ 1113 h 1153"/>
                  <a:gd name="T52" fmla="*/ 1072 w 1731"/>
                  <a:gd name="T53" fmla="*/ 1046 h 1153"/>
                  <a:gd name="T54" fmla="*/ 1190 w 1731"/>
                  <a:gd name="T55" fmla="*/ 1011 h 1153"/>
                  <a:gd name="T56" fmla="*/ 1264 w 1731"/>
                  <a:gd name="T57" fmla="*/ 939 h 1153"/>
                  <a:gd name="T58" fmla="*/ 1342 w 1731"/>
                  <a:gd name="T59" fmla="*/ 880 h 1153"/>
                  <a:gd name="T60" fmla="*/ 1396 w 1731"/>
                  <a:gd name="T61" fmla="*/ 831 h 1153"/>
                  <a:gd name="T62" fmla="*/ 1430 w 1731"/>
                  <a:gd name="T63" fmla="*/ 876 h 1153"/>
                  <a:gd name="T64" fmla="*/ 1435 w 1731"/>
                  <a:gd name="T65" fmla="*/ 891 h 1153"/>
                  <a:gd name="T66" fmla="*/ 1639 w 1731"/>
                  <a:gd name="T67" fmla="*/ 958 h 1153"/>
                  <a:gd name="T68" fmla="*/ 1573 w 1731"/>
                  <a:gd name="T69" fmla="*/ 910 h 1153"/>
                  <a:gd name="T70" fmla="*/ 1490 w 1731"/>
                  <a:gd name="T71" fmla="*/ 836 h 1153"/>
                  <a:gd name="T72" fmla="*/ 1409 w 1731"/>
                  <a:gd name="T73" fmla="*/ 817 h 1153"/>
                  <a:gd name="T74" fmla="*/ 1312 w 1731"/>
                  <a:gd name="T75" fmla="*/ 864 h 1153"/>
                  <a:gd name="T76" fmla="*/ 1281 w 1731"/>
                  <a:gd name="T77" fmla="*/ 910 h 1153"/>
                  <a:gd name="T78" fmla="*/ 1212 w 1731"/>
                  <a:gd name="T79" fmla="*/ 955 h 1153"/>
                  <a:gd name="T80" fmla="*/ 1124 w 1731"/>
                  <a:gd name="T81" fmla="*/ 1007 h 1153"/>
                  <a:gd name="T82" fmla="*/ 988 w 1731"/>
                  <a:gd name="T83" fmla="*/ 1069 h 1153"/>
                  <a:gd name="T84" fmla="*/ 912 w 1731"/>
                  <a:gd name="T85" fmla="*/ 1109 h 1153"/>
                  <a:gd name="T86" fmla="*/ 809 w 1731"/>
                  <a:gd name="T87" fmla="*/ 1122 h 1153"/>
                  <a:gd name="T88" fmla="*/ 683 w 1731"/>
                  <a:gd name="T89" fmla="*/ 1105 h 1153"/>
                  <a:gd name="T90" fmla="*/ 568 w 1731"/>
                  <a:gd name="T91" fmla="*/ 1047 h 1153"/>
                  <a:gd name="T92" fmla="*/ 413 w 1731"/>
                  <a:gd name="T93" fmla="*/ 1020 h 1153"/>
                  <a:gd name="T94" fmla="*/ 269 w 1731"/>
                  <a:gd name="T95" fmla="*/ 973 h 1153"/>
                  <a:gd name="T96" fmla="*/ 132 w 1731"/>
                  <a:gd name="T97" fmla="*/ 905 h 1153"/>
                  <a:gd name="T98" fmla="*/ 39 w 1731"/>
                  <a:gd name="T99" fmla="*/ 812 h 1153"/>
                  <a:gd name="T100" fmla="*/ 124 w 1731"/>
                  <a:gd name="T101" fmla="*/ 732 h 1153"/>
                  <a:gd name="T102" fmla="*/ 124 w 1731"/>
                  <a:gd name="T103" fmla="*/ 585 h 1153"/>
                  <a:gd name="T104" fmla="*/ 58 w 1731"/>
                  <a:gd name="T105" fmla="*/ 304 h 1153"/>
                  <a:gd name="T106" fmla="*/ 120 w 1731"/>
                  <a:gd name="T107" fmla="*/ 234 h 1153"/>
                  <a:gd name="T108" fmla="*/ 235 w 1731"/>
                  <a:gd name="T109" fmla="*/ 260 h 1153"/>
                  <a:gd name="T110" fmla="*/ 284 w 1731"/>
                  <a:gd name="T111" fmla="*/ 129 h 1153"/>
                  <a:gd name="T112" fmla="*/ 390 w 1731"/>
                  <a:gd name="T113" fmla="*/ 243 h 1153"/>
                  <a:gd name="T114" fmla="*/ 487 w 1731"/>
                  <a:gd name="T115" fmla="*/ 165 h 1153"/>
                  <a:gd name="T116" fmla="*/ 603 w 1731"/>
                  <a:gd name="T117" fmla="*/ 135 h 1153"/>
                  <a:gd name="T118" fmla="*/ 837 w 1731"/>
                  <a:gd name="T119" fmla="*/ 58 h 1153"/>
                  <a:gd name="T120" fmla="*/ 834 w 1731"/>
                  <a:gd name="T121" fmla="*/ 51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1" h="1153">
                    <a:moveTo>
                      <a:pt x="1561" y="545"/>
                    </a:moveTo>
                    <a:cubicBezTo>
                      <a:pt x="1561" y="545"/>
                      <a:pt x="1561" y="545"/>
                      <a:pt x="1561" y="545"/>
                    </a:cubicBezTo>
                    <a:cubicBezTo>
                      <a:pt x="1561" y="545"/>
                      <a:pt x="1561" y="545"/>
                      <a:pt x="1561" y="545"/>
                    </a:cubicBezTo>
                    <a:cubicBezTo>
                      <a:pt x="1662" y="549"/>
                      <a:pt x="1662" y="549"/>
                      <a:pt x="1662" y="549"/>
                    </a:cubicBezTo>
                    <a:cubicBezTo>
                      <a:pt x="1662" y="549"/>
                      <a:pt x="1662" y="549"/>
                      <a:pt x="1662" y="549"/>
                    </a:cubicBezTo>
                    <a:cubicBezTo>
                      <a:pt x="1721" y="549"/>
                      <a:pt x="1721" y="549"/>
                      <a:pt x="1721" y="549"/>
                    </a:cubicBezTo>
                    <a:cubicBezTo>
                      <a:pt x="1731" y="551"/>
                      <a:pt x="1731" y="551"/>
                      <a:pt x="1731" y="551"/>
                    </a:cubicBezTo>
                    <a:cubicBezTo>
                      <a:pt x="1671" y="721"/>
                      <a:pt x="1671" y="721"/>
                      <a:pt x="1671" y="721"/>
                    </a:cubicBezTo>
                    <a:cubicBezTo>
                      <a:pt x="1671" y="721"/>
                      <a:pt x="1671" y="721"/>
                      <a:pt x="1671" y="721"/>
                    </a:cubicBezTo>
                    <a:cubicBezTo>
                      <a:pt x="1635" y="820"/>
                      <a:pt x="1635" y="820"/>
                      <a:pt x="1635" y="820"/>
                    </a:cubicBezTo>
                    <a:cubicBezTo>
                      <a:pt x="1635" y="820"/>
                      <a:pt x="1635" y="820"/>
                      <a:pt x="1635" y="820"/>
                    </a:cubicBezTo>
                    <a:cubicBezTo>
                      <a:pt x="1672" y="721"/>
                      <a:pt x="1672" y="721"/>
                      <a:pt x="1672" y="721"/>
                    </a:cubicBezTo>
                    <a:cubicBezTo>
                      <a:pt x="1672" y="721"/>
                      <a:pt x="1672" y="721"/>
                      <a:pt x="1672" y="721"/>
                    </a:cubicBezTo>
                    <a:cubicBezTo>
                      <a:pt x="1731" y="551"/>
                      <a:pt x="1731" y="551"/>
                      <a:pt x="1731" y="551"/>
                    </a:cubicBezTo>
                    <a:cubicBezTo>
                      <a:pt x="1721" y="549"/>
                      <a:pt x="1721" y="549"/>
                      <a:pt x="1721" y="549"/>
                    </a:cubicBezTo>
                    <a:cubicBezTo>
                      <a:pt x="1662" y="549"/>
                      <a:pt x="1662" y="549"/>
                      <a:pt x="1662" y="549"/>
                    </a:cubicBezTo>
                    <a:cubicBezTo>
                      <a:pt x="1662" y="549"/>
                      <a:pt x="1662" y="549"/>
                      <a:pt x="1662" y="549"/>
                    </a:cubicBezTo>
                    <a:cubicBezTo>
                      <a:pt x="1561" y="545"/>
                      <a:pt x="1561" y="545"/>
                      <a:pt x="1561" y="545"/>
                    </a:cubicBezTo>
                    <a:moveTo>
                      <a:pt x="1449" y="541"/>
                    </a:moveTo>
                    <a:cubicBezTo>
                      <a:pt x="1449" y="541"/>
                      <a:pt x="1449" y="541"/>
                      <a:pt x="1449" y="541"/>
                    </a:cubicBezTo>
                    <a:cubicBezTo>
                      <a:pt x="1478" y="545"/>
                      <a:pt x="1478" y="545"/>
                      <a:pt x="1478" y="545"/>
                    </a:cubicBezTo>
                    <a:cubicBezTo>
                      <a:pt x="1478" y="545"/>
                      <a:pt x="1479" y="545"/>
                      <a:pt x="1479" y="545"/>
                    </a:cubicBezTo>
                    <a:cubicBezTo>
                      <a:pt x="1479" y="545"/>
                      <a:pt x="1479" y="545"/>
                      <a:pt x="1479" y="545"/>
                    </a:cubicBezTo>
                    <a:cubicBezTo>
                      <a:pt x="1479" y="545"/>
                      <a:pt x="1479" y="545"/>
                      <a:pt x="1479" y="545"/>
                    </a:cubicBezTo>
                    <a:cubicBezTo>
                      <a:pt x="1449" y="541"/>
                      <a:pt x="1449" y="541"/>
                      <a:pt x="1449" y="541"/>
                    </a:cubicBezTo>
                    <a:moveTo>
                      <a:pt x="1503" y="541"/>
                    </a:moveTo>
                    <a:cubicBezTo>
                      <a:pt x="1503" y="541"/>
                      <a:pt x="1503" y="541"/>
                      <a:pt x="1503" y="541"/>
                    </a:cubicBezTo>
                    <a:cubicBezTo>
                      <a:pt x="1531" y="543"/>
                      <a:pt x="1531" y="543"/>
                      <a:pt x="1531" y="543"/>
                    </a:cubicBezTo>
                    <a:cubicBezTo>
                      <a:pt x="1503" y="541"/>
                      <a:pt x="1503" y="541"/>
                      <a:pt x="1503" y="541"/>
                    </a:cubicBezTo>
                    <a:moveTo>
                      <a:pt x="1354" y="501"/>
                    </a:moveTo>
                    <a:cubicBezTo>
                      <a:pt x="1353" y="501"/>
                      <a:pt x="1353" y="501"/>
                      <a:pt x="1353" y="501"/>
                    </a:cubicBezTo>
                    <a:cubicBezTo>
                      <a:pt x="1357" y="532"/>
                      <a:pt x="1357" y="532"/>
                      <a:pt x="1357" y="532"/>
                    </a:cubicBezTo>
                    <a:cubicBezTo>
                      <a:pt x="1357" y="537"/>
                      <a:pt x="1360" y="540"/>
                      <a:pt x="1365" y="541"/>
                    </a:cubicBezTo>
                    <a:cubicBezTo>
                      <a:pt x="1395" y="545"/>
                      <a:pt x="1395" y="545"/>
                      <a:pt x="1395" y="545"/>
                    </a:cubicBezTo>
                    <a:cubicBezTo>
                      <a:pt x="1366" y="541"/>
                      <a:pt x="1366" y="541"/>
                      <a:pt x="1366" y="541"/>
                    </a:cubicBezTo>
                    <a:cubicBezTo>
                      <a:pt x="1361" y="540"/>
                      <a:pt x="1358" y="537"/>
                      <a:pt x="1358" y="532"/>
                    </a:cubicBezTo>
                    <a:cubicBezTo>
                      <a:pt x="1354" y="501"/>
                      <a:pt x="1354" y="501"/>
                      <a:pt x="1354" y="501"/>
                    </a:cubicBezTo>
                    <a:moveTo>
                      <a:pt x="1235" y="389"/>
                    </a:moveTo>
                    <a:cubicBezTo>
                      <a:pt x="1235" y="391"/>
                      <a:pt x="1235" y="391"/>
                      <a:pt x="1235" y="391"/>
                    </a:cubicBezTo>
                    <a:cubicBezTo>
                      <a:pt x="1235" y="393"/>
                      <a:pt x="1236" y="395"/>
                      <a:pt x="1237" y="397"/>
                    </a:cubicBezTo>
                    <a:cubicBezTo>
                      <a:pt x="1247" y="409"/>
                      <a:pt x="1247" y="409"/>
                      <a:pt x="1247" y="409"/>
                    </a:cubicBezTo>
                    <a:cubicBezTo>
                      <a:pt x="1266" y="438"/>
                      <a:pt x="1266" y="438"/>
                      <a:pt x="1266" y="438"/>
                    </a:cubicBezTo>
                    <a:cubicBezTo>
                      <a:pt x="1266" y="438"/>
                      <a:pt x="1266" y="438"/>
                      <a:pt x="1266" y="438"/>
                    </a:cubicBezTo>
                    <a:cubicBezTo>
                      <a:pt x="1286" y="467"/>
                      <a:pt x="1286" y="467"/>
                      <a:pt x="1286" y="467"/>
                    </a:cubicBezTo>
                    <a:cubicBezTo>
                      <a:pt x="1286" y="467"/>
                      <a:pt x="1287" y="468"/>
                      <a:pt x="1287" y="468"/>
                    </a:cubicBezTo>
                    <a:cubicBezTo>
                      <a:pt x="1287" y="468"/>
                      <a:pt x="1287" y="468"/>
                      <a:pt x="1287" y="468"/>
                    </a:cubicBezTo>
                    <a:cubicBezTo>
                      <a:pt x="1267" y="439"/>
                      <a:pt x="1267" y="439"/>
                      <a:pt x="1267" y="439"/>
                    </a:cubicBezTo>
                    <a:cubicBezTo>
                      <a:pt x="1267" y="439"/>
                      <a:pt x="1267" y="439"/>
                      <a:pt x="1267" y="439"/>
                    </a:cubicBezTo>
                    <a:cubicBezTo>
                      <a:pt x="1248" y="410"/>
                      <a:pt x="1248" y="410"/>
                      <a:pt x="1248" y="410"/>
                    </a:cubicBezTo>
                    <a:cubicBezTo>
                      <a:pt x="1238" y="398"/>
                      <a:pt x="1238" y="398"/>
                      <a:pt x="1238" y="398"/>
                    </a:cubicBezTo>
                    <a:cubicBezTo>
                      <a:pt x="1237" y="396"/>
                      <a:pt x="1236" y="394"/>
                      <a:pt x="1236" y="392"/>
                    </a:cubicBezTo>
                    <a:cubicBezTo>
                      <a:pt x="1236" y="390"/>
                      <a:pt x="1236" y="390"/>
                      <a:pt x="1236" y="390"/>
                    </a:cubicBezTo>
                    <a:cubicBezTo>
                      <a:pt x="1235" y="389"/>
                      <a:pt x="1235" y="389"/>
                      <a:pt x="1235" y="389"/>
                    </a:cubicBezTo>
                    <a:moveTo>
                      <a:pt x="1262" y="352"/>
                    </a:moveTo>
                    <a:cubicBezTo>
                      <a:pt x="1262" y="355"/>
                      <a:pt x="1262" y="355"/>
                      <a:pt x="1262" y="355"/>
                    </a:cubicBezTo>
                    <a:cubicBezTo>
                      <a:pt x="1259" y="356"/>
                      <a:pt x="1259" y="356"/>
                      <a:pt x="1259" y="356"/>
                    </a:cubicBezTo>
                    <a:cubicBezTo>
                      <a:pt x="1259" y="356"/>
                      <a:pt x="1258" y="356"/>
                      <a:pt x="1258" y="356"/>
                    </a:cubicBezTo>
                    <a:cubicBezTo>
                      <a:pt x="1249" y="359"/>
                      <a:pt x="1249" y="359"/>
                      <a:pt x="1249" y="359"/>
                    </a:cubicBezTo>
                    <a:cubicBezTo>
                      <a:pt x="1249" y="359"/>
                      <a:pt x="1249" y="359"/>
                      <a:pt x="1249" y="359"/>
                    </a:cubicBezTo>
                    <a:cubicBezTo>
                      <a:pt x="1246" y="359"/>
                      <a:pt x="1244" y="360"/>
                      <a:pt x="1242" y="362"/>
                    </a:cubicBezTo>
                    <a:cubicBezTo>
                      <a:pt x="1241" y="364"/>
                      <a:pt x="1241" y="364"/>
                      <a:pt x="1241" y="364"/>
                    </a:cubicBezTo>
                    <a:cubicBezTo>
                      <a:pt x="1240" y="364"/>
                      <a:pt x="1240" y="364"/>
                      <a:pt x="1240" y="364"/>
                    </a:cubicBezTo>
                    <a:cubicBezTo>
                      <a:pt x="1238" y="364"/>
                      <a:pt x="1235" y="365"/>
                      <a:pt x="1234" y="366"/>
                    </a:cubicBezTo>
                    <a:cubicBezTo>
                      <a:pt x="1230" y="370"/>
                      <a:pt x="1230" y="370"/>
                      <a:pt x="1230" y="370"/>
                    </a:cubicBezTo>
                    <a:cubicBezTo>
                      <a:pt x="1228" y="372"/>
                      <a:pt x="1228" y="374"/>
                      <a:pt x="1228" y="377"/>
                    </a:cubicBezTo>
                    <a:cubicBezTo>
                      <a:pt x="1228" y="377"/>
                      <a:pt x="1228" y="376"/>
                      <a:pt x="1228" y="376"/>
                    </a:cubicBezTo>
                    <a:cubicBezTo>
                      <a:pt x="1228" y="373"/>
                      <a:pt x="1230" y="370"/>
                      <a:pt x="1233" y="369"/>
                    </a:cubicBezTo>
                    <a:cubicBezTo>
                      <a:pt x="1237" y="367"/>
                      <a:pt x="1237" y="367"/>
                      <a:pt x="1237" y="367"/>
                    </a:cubicBezTo>
                    <a:cubicBezTo>
                      <a:pt x="1238" y="366"/>
                      <a:pt x="1240" y="366"/>
                      <a:pt x="1241" y="366"/>
                    </a:cubicBezTo>
                    <a:cubicBezTo>
                      <a:pt x="1242" y="366"/>
                      <a:pt x="1242" y="366"/>
                      <a:pt x="1242" y="366"/>
                    </a:cubicBezTo>
                    <a:cubicBezTo>
                      <a:pt x="1243" y="364"/>
                      <a:pt x="1243" y="364"/>
                      <a:pt x="1243" y="364"/>
                    </a:cubicBezTo>
                    <a:cubicBezTo>
                      <a:pt x="1245" y="363"/>
                      <a:pt x="1247" y="362"/>
                      <a:pt x="1250" y="362"/>
                    </a:cubicBezTo>
                    <a:cubicBezTo>
                      <a:pt x="1258" y="357"/>
                      <a:pt x="1258" y="357"/>
                      <a:pt x="1258" y="357"/>
                    </a:cubicBezTo>
                    <a:cubicBezTo>
                      <a:pt x="1259" y="357"/>
                      <a:pt x="1259" y="357"/>
                      <a:pt x="1260" y="357"/>
                    </a:cubicBezTo>
                    <a:cubicBezTo>
                      <a:pt x="1263" y="356"/>
                      <a:pt x="1263" y="356"/>
                      <a:pt x="1263" y="356"/>
                    </a:cubicBezTo>
                    <a:cubicBezTo>
                      <a:pt x="1264" y="352"/>
                      <a:pt x="1264" y="352"/>
                      <a:pt x="1264" y="352"/>
                    </a:cubicBezTo>
                    <a:cubicBezTo>
                      <a:pt x="1262" y="352"/>
                      <a:pt x="1262" y="352"/>
                      <a:pt x="1262" y="352"/>
                    </a:cubicBezTo>
                    <a:moveTo>
                      <a:pt x="1237" y="335"/>
                    </a:moveTo>
                    <a:cubicBezTo>
                      <a:pt x="1237" y="335"/>
                      <a:pt x="1237" y="335"/>
                      <a:pt x="1237" y="335"/>
                    </a:cubicBezTo>
                    <a:cubicBezTo>
                      <a:pt x="1248" y="346"/>
                      <a:pt x="1248" y="346"/>
                      <a:pt x="1248" y="346"/>
                    </a:cubicBezTo>
                    <a:cubicBezTo>
                      <a:pt x="1248" y="346"/>
                      <a:pt x="1249" y="347"/>
                      <a:pt x="1249" y="347"/>
                    </a:cubicBezTo>
                    <a:cubicBezTo>
                      <a:pt x="1237" y="335"/>
                      <a:pt x="1237" y="335"/>
                      <a:pt x="1237" y="335"/>
                    </a:cubicBezTo>
                    <a:moveTo>
                      <a:pt x="1011" y="204"/>
                    </a:moveTo>
                    <a:cubicBezTo>
                      <a:pt x="1013" y="224"/>
                      <a:pt x="1013" y="224"/>
                      <a:pt x="1013" y="224"/>
                    </a:cubicBezTo>
                    <a:cubicBezTo>
                      <a:pt x="1013" y="249"/>
                      <a:pt x="1013" y="249"/>
                      <a:pt x="1013" y="249"/>
                    </a:cubicBezTo>
                    <a:cubicBezTo>
                      <a:pt x="1005" y="269"/>
                      <a:pt x="1005" y="269"/>
                      <a:pt x="1005" y="269"/>
                    </a:cubicBezTo>
                    <a:cubicBezTo>
                      <a:pt x="985" y="294"/>
                      <a:pt x="985" y="294"/>
                      <a:pt x="985" y="294"/>
                    </a:cubicBezTo>
                    <a:cubicBezTo>
                      <a:pt x="984" y="294"/>
                      <a:pt x="984" y="295"/>
                      <a:pt x="984" y="296"/>
                    </a:cubicBezTo>
                    <a:cubicBezTo>
                      <a:pt x="980" y="304"/>
                      <a:pt x="980" y="304"/>
                      <a:pt x="980" y="304"/>
                    </a:cubicBezTo>
                    <a:cubicBezTo>
                      <a:pt x="978" y="306"/>
                      <a:pt x="978" y="309"/>
                      <a:pt x="979" y="311"/>
                    </a:cubicBezTo>
                    <a:cubicBezTo>
                      <a:pt x="996" y="371"/>
                      <a:pt x="996" y="371"/>
                      <a:pt x="996" y="371"/>
                    </a:cubicBezTo>
                    <a:cubicBezTo>
                      <a:pt x="996" y="372"/>
                      <a:pt x="996" y="373"/>
                      <a:pt x="996" y="374"/>
                    </a:cubicBezTo>
                    <a:cubicBezTo>
                      <a:pt x="997" y="374"/>
                      <a:pt x="997" y="374"/>
                      <a:pt x="997" y="374"/>
                    </a:cubicBezTo>
                    <a:cubicBezTo>
                      <a:pt x="997" y="374"/>
                      <a:pt x="997" y="374"/>
                      <a:pt x="997" y="374"/>
                    </a:cubicBezTo>
                    <a:cubicBezTo>
                      <a:pt x="980" y="312"/>
                      <a:pt x="980" y="312"/>
                      <a:pt x="980" y="312"/>
                    </a:cubicBezTo>
                    <a:cubicBezTo>
                      <a:pt x="979" y="310"/>
                      <a:pt x="980" y="307"/>
                      <a:pt x="981" y="305"/>
                    </a:cubicBezTo>
                    <a:cubicBezTo>
                      <a:pt x="985" y="297"/>
                      <a:pt x="985" y="297"/>
                      <a:pt x="985" y="297"/>
                    </a:cubicBezTo>
                    <a:cubicBezTo>
                      <a:pt x="985" y="296"/>
                      <a:pt x="985" y="295"/>
                      <a:pt x="986" y="295"/>
                    </a:cubicBezTo>
                    <a:cubicBezTo>
                      <a:pt x="1006" y="270"/>
                      <a:pt x="1006" y="270"/>
                      <a:pt x="1006" y="270"/>
                    </a:cubicBezTo>
                    <a:cubicBezTo>
                      <a:pt x="1014" y="250"/>
                      <a:pt x="1014" y="250"/>
                      <a:pt x="1014" y="250"/>
                    </a:cubicBezTo>
                    <a:cubicBezTo>
                      <a:pt x="1014" y="225"/>
                      <a:pt x="1014" y="225"/>
                      <a:pt x="1014" y="225"/>
                    </a:cubicBezTo>
                    <a:cubicBezTo>
                      <a:pt x="1011" y="204"/>
                      <a:pt x="1011" y="204"/>
                      <a:pt x="1011" y="204"/>
                    </a:cubicBezTo>
                    <a:moveTo>
                      <a:pt x="984" y="160"/>
                    </a:moveTo>
                    <a:cubicBezTo>
                      <a:pt x="984" y="160"/>
                      <a:pt x="984" y="160"/>
                      <a:pt x="984" y="160"/>
                    </a:cubicBezTo>
                    <a:cubicBezTo>
                      <a:pt x="997" y="176"/>
                      <a:pt x="997" y="176"/>
                      <a:pt x="997" y="176"/>
                    </a:cubicBezTo>
                    <a:cubicBezTo>
                      <a:pt x="1001" y="182"/>
                      <a:pt x="1001" y="182"/>
                      <a:pt x="1001" y="182"/>
                    </a:cubicBezTo>
                    <a:cubicBezTo>
                      <a:pt x="998" y="176"/>
                      <a:pt x="998" y="176"/>
                      <a:pt x="998" y="176"/>
                    </a:cubicBezTo>
                    <a:cubicBezTo>
                      <a:pt x="984" y="160"/>
                      <a:pt x="984" y="160"/>
                      <a:pt x="984" y="160"/>
                    </a:cubicBezTo>
                    <a:moveTo>
                      <a:pt x="882" y="147"/>
                    </a:moveTo>
                    <a:cubicBezTo>
                      <a:pt x="887" y="158"/>
                      <a:pt x="887" y="158"/>
                      <a:pt x="887" y="158"/>
                    </a:cubicBezTo>
                    <a:cubicBezTo>
                      <a:pt x="888" y="159"/>
                      <a:pt x="889" y="160"/>
                      <a:pt x="890" y="161"/>
                    </a:cubicBezTo>
                    <a:cubicBezTo>
                      <a:pt x="889" y="160"/>
                      <a:pt x="889" y="160"/>
                      <a:pt x="889" y="159"/>
                    </a:cubicBezTo>
                    <a:cubicBezTo>
                      <a:pt x="882" y="147"/>
                      <a:pt x="882" y="147"/>
                      <a:pt x="882" y="147"/>
                    </a:cubicBezTo>
                    <a:moveTo>
                      <a:pt x="874" y="117"/>
                    </a:moveTo>
                    <a:cubicBezTo>
                      <a:pt x="874" y="123"/>
                      <a:pt x="874" y="123"/>
                      <a:pt x="874" y="123"/>
                    </a:cubicBezTo>
                    <a:cubicBezTo>
                      <a:pt x="873" y="125"/>
                      <a:pt x="873" y="125"/>
                      <a:pt x="873" y="125"/>
                    </a:cubicBezTo>
                    <a:cubicBezTo>
                      <a:pt x="872" y="126"/>
                      <a:pt x="872" y="128"/>
                      <a:pt x="872" y="129"/>
                    </a:cubicBezTo>
                    <a:cubicBezTo>
                      <a:pt x="872" y="133"/>
                      <a:pt x="872" y="133"/>
                      <a:pt x="872" y="133"/>
                    </a:cubicBezTo>
                    <a:cubicBezTo>
                      <a:pt x="872" y="135"/>
                      <a:pt x="872" y="137"/>
                      <a:pt x="873" y="139"/>
                    </a:cubicBezTo>
                    <a:cubicBezTo>
                      <a:pt x="873" y="138"/>
                      <a:pt x="873" y="137"/>
                      <a:pt x="873" y="135"/>
                    </a:cubicBezTo>
                    <a:cubicBezTo>
                      <a:pt x="873" y="131"/>
                      <a:pt x="873" y="131"/>
                      <a:pt x="873" y="131"/>
                    </a:cubicBezTo>
                    <a:cubicBezTo>
                      <a:pt x="873" y="130"/>
                      <a:pt x="873" y="128"/>
                      <a:pt x="874" y="127"/>
                    </a:cubicBezTo>
                    <a:cubicBezTo>
                      <a:pt x="875" y="125"/>
                      <a:pt x="875" y="125"/>
                      <a:pt x="875" y="125"/>
                    </a:cubicBezTo>
                    <a:cubicBezTo>
                      <a:pt x="875" y="117"/>
                      <a:pt x="875" y="117"/>
                      <a:pt x="875" y="117"/>
                    </a:cubicBezTo>
                    <a:cubicBezTo>
                      <a:pt x="874" y="117"/>
                      <a:pt x="874" y="117"/>
                      <a:pt x="874" y="117"/>
                    </a:cubicBezTo>
                    <a:moveTo>
                      <a:pt x="587" y="1070"/>
                    </a:moveTo>
                    <a:cubicBezTo>
                      <a:pt x="587" y="1070"/>
                      <a:pt x="587" y="1070"/>
                      <a:pt x="587" y="1070"/>
                    </a:cubicBezTo>
                    <a:moveTo>
                      <a:pt x="634" y="87"/>
                    </a:moveTo>
                    <a:cubicBezTo>
                      <a:pt x="632" y="89"/>
                      <a:pt x="632" y="89"/>
                      <a:pt x="632" y="89"/>
                    </a:cubicBezTo>
                    <a:cubicBezTo>
                      <a:pt x="623" y="109"/>
                      <a:pt x="623" y="109"/>
                      <a:pt x="623" y="109"/>
                    </a:cubicBezTo>
                    <a:cubicBezTo>
                      <a:pt x="621" y="111"/>
                      <a:pt x="621" y="111"/>
                      <a:pt x="621" y="111"/>
                    </a:cubicBezTo>
                    <a:cubicBezTo>
                      <a:pt x="616" y="115"/>
                      <a:pt x="616" y="115"/>
                      <a:pt x="616" y="115"/>
                    </a:cubicBezTo>
                    <a:cubicBezTo>
                      <a:pt x="616" y="115"/>
                      <a:pt x="616" y="115"/>
                      <a:pt x="616" y="115"/>
                    </a:cubicBezTo>
                    <a:cubicBezTo>
                      <a:pt x="611" y="117"/>
                      <a:pt x="611" y="117"/>
                      <a:pt x="611" y="117"/>
                    </a:cubicBezTo>
                    <a:cubicBezTo>
                      <a:pt x="610" y="116"/>
                      <a:pt x="608" y="116"/>
                      <a:pt x="606" y="116"/>
                    </a:cubicBezTo>
                    <a:cubicBezTo>
                      <a:pt x="605" y="116"/>
                      <a:pt x="605" y="116"/>
                      <a:pt x="604" y="116"/>
                    </a:cubicBezTo>
                    <a:cubicBezTo>
                      <a:pt x="585" y="120"/>
                      <a:pt x="585" y="120"/>
                      <a:pt x="585" y="120"/>
                    </a:cubicBezTo>
                    <a:cubicBezTo>
                      <a:pt x="584" y="120"/>
                      <a:pt x="583" y="121"/>
                      <a:pt x="582" y="121"/>
                    </a:cubicBezTo>
                    <a:cubicBezTo>
                      <a:pt x="566" y="132"/>
                      <a:pt x="566" y="132"/>
                      <a:pt x="566" y="132"/>
                    </a:cubicBezTo>
                    <a:cubicBezTo>
                      <a:pt x="566" y="132"/>
                      <a:pt x="565" y="132"/>
                      <a:pt x="565" y="133"/>
                    </a:cubicBezTo>
                    <a:cubicBezTo>
                      <a:pt x="550" y="146"/>
                      <a:pt x="550" y="146"/>
                      <a:pt x="550" y="146"/>
                    </a:cubicBezTo>
                    <a:cubicBezTo>
                      <a:pt x="550" y="147"/>
                      <a:pt x="550" y="147"/>
                      <a:pt x="550" y="147"/>
                    </a:cubicBezTo>
                    <a:cubicBezTo>
                      <a:pt x="541" y="155"/>
                      <a:pt x="541" y="155"/>
                      <a:pt x="541" y="155"/>
                    </a:cubicBezTo>
                    <a:cubicBezTo>
                      <a:pt x="534" y="158"/>
                      <a:pt x="534" y="158"/>
                      <a:pt x="534" y="158"/>
                    </a:cubicBezTo>
                    <a:cubicBezTo>
                      <a:pt x="529" y="155"/>
                      <a:pt x="529" y="155"/>
                      <a:pt x="529" y="155"/>
                    </a:cubicBezTo>
                    <a:cubicBezTo>
                      <a:pt x="515" y="146"/>
                      <a:pt x="515" y="146"/>
                      <a:pt x="515" y="146"/>
                    </a:cubicBezTo>
                    <a:cubicBezTo>
                      <a:pt x="515" y="145"/>
                      <a:pt x="515" y="145"/>
                      <a:pt x="515" y="145"/>
                    </a:cubicBezTo>
                    <a:cubicBezTo>
                      <a:pt x="509" y="141"/>
                      <a:pt x="509" y="141"/>
                      <a:pt x="509" y="141"/>
                    </a:cubicBezTo>
                    <a:cubicBezTo>
                      <a:pt x="507" y="140"/>
                      <a:pt x="505" y="140"/>
                      <a:pt x="503" y="140"/>
                    </a:cubicBezTo>
                    <a:cubicBezTo>
                      <a:pt x="502" y="140"/>
                      <a:pt x="502" y="140"/>
                      <a:pt x="501" y="140"/>
                    </a:cubicBezTo>
                    <a:cubicBezTo>
                      <a:pt x="486" y="144"/>
                      <a:pt x="486" y="144"/>
                      <a:pt x="486" y="144"/>
                    </a:cubicBezTo>
                    <a:cubicBezTo>
                      <a:pt x="485" y="144"/>
                      <a:pt x="485" y="145"/>
                      <a:pt x="484" y="145"/>
                    </a:cubicBezTo>
                    <a:cubicBezTo>
                      <a:pt x="481" y="146"/>
                      <a:pt x="481" y="146"/>
                      <a:pt x="481" y="146"/>
                    </a:cubicBezTo>
                    <a:cubicBezTo>
                      <a:pt x="464" y="150"/>
                      <a:pt x="464" y="150"/>
                      <a:pt x="464" y="150"/>
                    </a:cubicBezTo>
                    <a:cubicBezTo>
                      <a:pt x="464" y="150"/>
                      <a:pt x="464" y="150"/>
                      <a:pt x="464" y="150"/>
                    </a:cubicBezTo>
                    <a:cubicBezTo>
                      <a:pt x="449" y="155"/>
                      <a:pt x="449" y="155"/>
                      <a:pt x="449" y="155"/>
                    </a:cubicBezTo>
                    <a:cubicBezTo>
                      <a:pt x="449" y="155"/>
                      <a:pt x="448" y="155"/>
                      <a:pt x="447" y="156"/>
                    </a:cubicBezTo>
                    <a:cubicBezTo>
                      <a:pt x="437" y="162"/>
                      <a:pt x="437" y="162"/>
                      <a:pt x="437" y="162"/>
                    </a:cubicBezTo>
                    <a:cubicBezTo>
                      <a:pt x="436" y="162"/>
                      <a:pt x="436" y="162"/>
                      <a:pt x="436" y="162"/>
                    </a:cubicBezTo>
                    <a:cubicBezTo>
                      <a:pt x="424" y="171"/>
                      <a:pt x="424" y="171"/>
                      <a:pt x="424" y="171"/>
                    </a:cubicBezTo>
                    <a:cubicBezTo>
                      <a:pt x="421" y="171"/>
                      <a:pt x="421" y="171"/>
                      <a:pt x="421" y="171"/>
                    </a:cubicBezTo>
                    <a:cubicBezTo>
                      <a:pt x="418" y="171"/>
                      <a:pt x="415" y="172"/>
                      <a:pt x="413" y="175"/>
                    </a:cubicBezTo>
                    <a:cubicBezTo>
                      <a:pt x="404" y="186"/>
                      <a:pt x="404" y="186"/>
                      <a:pt x="404" y="186"/>
                    </a:cubicBezTo>
                    <a:cubicBezTo>
                      <a:pt x="392" y="196"/>
                      <a:pt x="392" y="196"/>
                      <a:pt x="392" y="196"/>
                    </a:cubicBezTo>
                    <a:cubicBezTo>
                      <a:pt x="392" y="196"/>
                      <a:pt x="392" y="197"/>
                      <a:pt x="392" y="197"/>
                    </a:cubicBezTo>
                    <a:cubicBezTo>
                      <a:pt x="390" y="194"/>
                      <a:pt x="390" y="194"/>
                      <a:pt x="390" y="194"/>
                    </a:cubicBezTo>
                    <a:cubicBezTo>
                      <a:pt x="388" y="191"/>
                      <a:pt x="385" y="190"/>
                      <a:pt x="382" y="190"/>
                    </a:cubicBezTo>
                    <a:cubicBezTo>
                      <a:pt x="382" y="190"/>
                      <a:pt x="381" y="190"/>
                      <a:pt x="381" y="190"/>
                    </a:cubicBezTo>
                    <a:cubicBezTo>
                      <a:pt x="378" y="190"/>
                      <a:pt x="375" y="192"/>
                      <a:pt x="373" y="195"/>
                    </a:cubicBezTo>
                    <a:cubicBezTo>
                      <a:pt x="371" y="201"/>
                      <a:pt x="371" y="201"/>
                      <a:pt x="371" y="201"/>
                    </a:cubicBezTo>
                    <a:cubicBezTo>
                      <a:pt x="363" y="175"/>
                      <a:pt x="363" y="175"/>
                      <a:pt x="363" y="175"/>
                    </a:cubicBezTo>
                    <a:cubicBezTo>
                      <a:pt x="362" y="174"/>
                      <a:pt x="361" y="173"/>
                      <a:pt x="360" y="172"/>
                    </a:cubicBezTo>
                    <a:cubicBezTo>
                      <a:pt x="339" y="150"/>
                      <a:pt x="339" y="150"/>
                      <a:pt x="339" y="150"/>
                    </a:cubicBezTo>
                    <a:cubicBezTo>
                      <a:pt x="339" y="150"/>
                      <a:pt x="339" y="150"/>
                      <a:pt x="339" y="150"/>
                    </a:cubicBezTo>
                    <a:cubicBezTo>
                      <a:pt x="344" y="113"/>
                      <a:pt x="344" y="113"/>
                      <a:pt x="344" y="113"/>
                    </a:cubicBezTo>
                    <a:cubicBezTo>
                      <a:pt x="344" y="112"/>
                      <a:pt x="344" y="112"/>
                      <a:pt x="344" y="112"/>
                    </a:cubicBezTo>
                    <a:cubicBezTo>
                      <a:pt x="344" y="109"/>
                      <a:pt x="344" y="107"/>
                      <a:pt x="343" y="105"/>
                    </a:cubicBezTo>
                    <a:cubicBezTo>
                      <a:pt x="338" y="99"/>
                      <a:pt x="338" y="99"/>
                      <a:pt x="338" y="99"/>
                    </a:cubicBezTo>
                    <a:cubicBezTo>
                      <a:pt x="338" y="98"/>
                      <a:pt x="337" y="97"/>
                      <a:pt x="336" y="96"/>
                    </a:cubicBezTo>
                    <a:cubicBezTo>
                      <a:pt x="329" y="92"/>
                      <a:pt x="329" y="92"/>
                      <a:pt x="329" y="92"/>
                    </a:cubicBezTo>
                    <a:cubicBezTo>
                      <a:pt x="328" y="91"/>
                      <a:pt x="326" y="90"/>
                      <a:pt x="324" y="90"/>
                    </a:cubicBezTo>
                    <a:cubicBezTo>
                      <a:pt x="324" y="90"/>
                      <a:pt x="323" y="90"/>
                      <a:pt x="323" y="91"/>
                    </a:cubicBezTo>
                    <a:cubicBezTo>
                      <a:pt x="299" y="95"/>
                      <a:pt x="299" y="95"/>
                      <a:pt x="299" y="95"/>
                    </a:cubicBezTo>
                    <a:cubicBezTo>
                      <a:pt x="298" y="95"/>
                      <a:pt x="297" y="95"/>
                      <a:pt x="297" y="95"/>
                    </a:cubicBezTo>
                    <a:cubicBezTo>
                      <a:pt x="286" y="99"/>
                      <a:pt x="286" y="99"/>
                      <a:pt x="286" y="99"/>
                    </a:cubicBezTo>
                    <a:cubicBezTo>
                      <a:pt x="285" y="100"/>
                      <a:pt x="283" y="101"/>
                      <a:pt x="282" y="102"/>
                    </a:cubicBezTo>
                    <a:cubicBezTo>
                      <a:pt x="271" y="115"/>
                      <a:pt x="271" y="115"/>
                      <a:pt x="271" y="115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6" y="121"/>
                      <a:pt x="255" y="123"/>
                      <a:pt x="254" y="126"/>
                    </a:cubicBezTo>
                    <a:cubicBezTo>
                      <a:pt x="234" y="175"/>
                      <a:pt x="234" y="175"/>
                      <a:pt x="234" y="175"/>
                    </a:cubicBezTo>
                    <a:cubicBezTo>
                      <a:pt x="233" y="177"/>
                      <a:pt x="233" y="179"/>
                      <a:pt x="233" y="181"/>
                    </a:cubicBezTo>
                    <a:cubicBezTo>
                      <a:pt x="234" y="182"/>
                      <a:pt x="235" y="184"/>
                      <a:pt x="236" y="185"/>
                    </a:cubicBezTo>
                    <a:cubicBezTo>
                      <a:pt x="240" y="189"/>
                      <a:pt x="240" y="189"/>
                      <a:pt x="240" y="189"/>
                    </a:cubicBezTo>
                    <a:cubicBezTo>
                      <a:pt x="241" y="196"/>
                      <a:pt x="241" y="196"/>
                      <a:pt x="241" y="196"/>
                    </a:cubicBezTo>
                    <a:cubicBezTo>
                      <a:pt x="243" y="205"/>
                      <a:pt x="243" y="205"/>
                      <a:pt x="243" y="205"/>
                    </a:cubicBezTo>
                    <a:cubicBezTo>
                      <a:pt x="243" y="206"/>
                      <a:pt x="243" y="207"/>
                      <a:pt x="244" y="208"/>
                    </a:cubicBezTo>
                    <a:cubicBezTo>
                      <a:pt x="245" y="210"/>
                      <a:pt x="246" y="211"/>
                      <a:pt x="247" y="212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61" y="220"/>
                      <a:pt x="261" y="220"/>
                      <a:pt x="261" y="220"/>
                    </a:cubicBezTo>
                    <a:cubicBezTo>
                      <a:pt x="261" y="223"/>
                      <a:pt x="261" y="223"/>
                      <a:pt x="261" y="223"/>
                    </a:cubicBezTo>
                    <a:cubicBezTo>
                      <a:pt x="261" y="225"/>
                      <a:pt x="261" y="225"/>
                      <a:pt x="261" y="225"/>
                    </a:cubicBezTo>
                    <a:cubicBezTo>
                      <a:pt x="245" y="236"/>
                      <a:pt x="245" y="236"/>
                      <a:pt x="245" y="236"/>
                    </a:cubicBezTo>
                    <a:cubicBezTo>
                      <a:pt x="235" y="240"/>
                      <a:pt x="235" y="240"/>
                      <a:pt x="235" y="240"/>
                    </a:cubicBezTo>
                    <a:cubicBezTo>
                      <a:pt x="229" y="232"/>
                      <a:pt x="229" y="232"/>
                      <a:pt x="229" y="232"/>
                    </a:cubicBezTo>
                    <a:cubicBezTo>
                      <a:pt x="228" y="231"/>
                      <a:pt x="227" y="230"/>
                      <a:pt x="226" y="230"/>
                    </a:cubicBezTo>
                    <a:cubicBezTo>
                      <a:pt x="218" y="225"/>
                      <a:pt x="218" y="225"/>
                      <a:pt x="218" y="225"/>
                    </a:cubicBezTo>
                    <a:cubicBezTo>
                      <a:pt x="216" y="225"/>
                      <a:pt x="215" y="224"/>
                      <a:pt x="213" y="224"/>
                    </a:cubicBezTo>
                    <a:cubicBezTo>
                      <a:pt x="195" y="224"/>
                      <a:pt x="195" y="224"/>
                      <a:pt x="195" y="224"/>
                    </a:cubicBezTo>
                    <a:cubicBezTo>
                      <a:pt x="183" y="221"/>
                      <a:pt x="183" y="221"/>
                      <a:pt x="183" y="221"/>
                    </a:cubicBezTo>
                    <a:cubicBezTo>
                      <a:pt x="170" y="211"/>
                      <a:pt x="170" y="211"/>
                      <a:pt x="170" y="211"/>
                    </a:cubicBezTo>
                    <a:cubicBezTo>
                      <a:pt x="168" y="209"/>
                      <a:pt x="166" y="209"/>
                      <a:pt x="164" y="209"/>
                    </a:cubicBezTo>
                    <a:cubicBezTo>
                      <a:pt x="162" y="209"/>
                      <a:pt x="161" y="209"/>
                      <a:pt x="159" y="210"/>
                    </a:cubicBez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31" y="209"/>
                      <a:pt x="131" y="209"/>
                      <a:pt x="131" y="209"/>
                    </a:cubicBezTo>
                    <a:cubicBezTo>
                      <a:pt x="130" y="209"/>
                      <a:pt x="129" y="209"/>
                      <a:pt x="127" y="209"/>
                    </a:cubicBezTo>
                    <a:cubicBezTo>
                      <a:pt x="121" y="209"/>
                      <a:pt x="121" y="209"/>
                      <a:pt x="121" y="209"/>
                    </a:cubicBezTo>
                    <a:cubicBezTo>
                      <a:pt x="118" y="209"/>
                      <a:pt x="116" y="210"/>
                      <a:pt x="114" y="212"/>
                    </a:cubicBezTo>
                    <a:cubicBezTo>
                      <a:pt x="104" y="223"/>
                      <a:pt x="104" y="223"/>
                      <a:pt x="104" y="223"/>
                    </a:cubicBezTo>
                    <a:cubicBezTo>
                      <a:pt x="102" y="225"/>
                      <a:pt x="101" y="227"/>
                      <a:pt x="101" y="22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39"/>
                      <a:pt x="99" y="238"/>
                      <a:pt x="98" y="237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1" y="231"/>
                      <a:pt x="89" y="231"/>
                      <a:pt x="87" y="231"/>
                    </a:cubicBezTo>
                    <a:cubicBezTo>
                      <a:pt x="86" y="231"/>
                      <a:pt x="86" y="231"/>
                      <a:pt x="86" y="231"/>
                    </a:cubicBezTo>
                    <a:cubicBezTo>
                      <a:pt x="83" y="231"/>
                      <a:pt x="81" y="232"/>
                      <a:pt x="79" y="234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1" y="243"/>
                      <a:pt x="71" y="243"/>
                      <a:pt x="71" y="243"/>
                    </a:cubicBezTo>
                    <a:cubicBezTo>
                      <a:pt x="69" y="240"/>
                      <a:pt x="66" y="239"/>
                      <a:pt x="64" y="239"/>
                    </a:cubicBezTo>
                    <a:cubicBezTo>
                      <a:pt x="63" y="239"/>
                      <a:pt x="63" y="239"/>
                      <a:pt x="63" y="239"/>
                    </a:cubicBezTo>
                    <a:cubicBezTo>
                      <a:pt x="60" y="239"/>
                      <a:pt x="57" y="241"/>
                      <a:pt x="56" y="243"/>
                    </a:cubicBezTo>
                    <a:cubicBezTo>
                      <a:pt x="54" y="245"/>
                      <a:pt x="54" y="245"/>
                      <a:pt x="54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8" y="245"/>
                      <a:pt x="47" y="245"/>
                      <a:pt x="46" y="246"/>
                    </a:cubicBezTo>
                    <a:cubicBezTo>
                      <a:pt x="42" y="247"/>
                      <a:pt x="39" y="250"/>
                      <a:pt x="39" y="255"/>
                    </a:cubicBezTo>
                    <a:cubicBezTo>
                      <a:pt x="39" y="263"/>
                      <a:pt x="39" y="263"/>
                      <a:pt x="39" y="263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25" y="374"/>
                      <a:pt x="25" y="374"/>
                      <a:pt x="25" y="374"/>
                    </a:cubicBezTo>
                    <a:cubicBezTo>
                      <a:pt x="25" y="376"/>
                      <a:pt x="25" y="378"/>
                      <a:pt x="25" y="379"/>
                    </a:cubicBezTo>
                    <a:cubicBezTo>
                      <a:pt x="29" y="392"/>
                      <a:pt x="29" y="392"/>
                      <a:pt x="29" y="392"/>
                    </a:cubicBezTo>
                    <a:cubicBezTo>
                      <a:pt x="30" y="393"/>
                      <a:pt x="30" y="394"/>
                      <a:pt x="31" y="395"/>
                    </a:cubicBezTo>
                    <a:cubicBezTo>
                      <a:pt x="31" y="395"/>
                      <a:pt x="31" y="395"/>
                      <a:pt x="32" y="396"/>
                    </a:cubicBezTo>
                    <a:cubicBezTo>
                      <a:pt x="41" y="405"/>
                      <a:pt x="41" y="405"/>
                      <a:pt x="41" y="405"/>
                    </a:cubicBezTo>
                    <a:cubicBezTo>
                      <a:pt x="42" y="407"/>
                      <a:pt x="42" y="407"/>
                      <a:pt x="42" y="407"/>
                    </a:cubicBezTo>
                    <a:cubicBezTo>
                      <a:pt x="43" y="408"/>
                      <a:pt x="43" y="408"/>
                      <a:pt x="43" y="408"/>
                    </a:cubicBezTo>
                    <a:cubicBezTo>
                      <a:pt x="48" y="417"/>
                      <a:pt x="48" y="417"/>
                      <a:pt x="48" y="417"/>
                    </a:cubicBezTo>
                    <a:cubicBezTo>
                      <a:pt x="48" y="418"/>
                      <a:pt x="48" y="418"/>
                      <a:pt x="48" y="418"/>
                    </a:cubicBezTo>
                    <a:cubicBezTo>
                      <a:pt x="57" y="516"/>
                      <a:pt x="57" y="516"/>
                      <a:pt x="57" y="516"/>
                    </a:cubicBezTo>
                    <a:cubicBezTo>
                      <a:pt x="58" y="525"/>
                      <a:pt x="58" y="525"/>
                      <a:pt x="58" y="525"/>
                    </a:cubicBezTo>
                    <a:cubicBezTo>
                      <a:pt x="59" y="529"/>
                      <a:pt x="62" y="532"/>
                      <a:pt x="66" y="533"/>
                    </a:cubicBezTo>
                    <a:cubicBezTo>
                      <a:pt x="84" y="537"/>
                      <a:pt x="84" y="537"/>
                      <a:pt x="84" y="537"/>
                    </a:cubicBezTo>
                    <a:cubicBezTo>
                      <a:pt x="91" y="541"/>
                      <a:pt x="91" y="541"/>
                      <a:pt x="91" y="541"/>
                    </a:cubicBezTo>
                    <a:cubicBezTo>
                      <a:pt x="91" y="543"/>
                      <a:pt x="91" y="543"/>
                      <a:pt x="91" y="543"/>
                    </a:cubicBezTo>
                    <a:cubicBezTo>
                      <a:pt x="93" y="574"/>
                      <a:pt x="93" y="574"/>
                      <a:pt x="93" y="574"/>
                    </a:cubicBezTo>
                    <a:cubicBezTo>
                      <a:pt x="93" y="576"/>
                      <a:pt x="94" y="577"/>
                      <a:pt x="95" y="579"/>
                    </a:cubicBezTo>
                    <a:cubicBezTo>
                      <a:pt x="95" y="579"/>
                      <a:pt x="95" y="579"/>
                      <a:pt x="95" y="579"/>
                    </a:cubicBezTo>
                    <a:cubicBezTo>
                      <a:pt x="103" y="589"/>
                      <a:pt x="103" y="589"/>
                      <a:pt x="103" y="589"/>
                    </a:cubicBezTo>
                    <a:cubicBezTo>
                      <a:pt x="113" y="604"/>
                      <a:pt x="113" y="604"/>
                      <a:pt x="113" y="604"/>
                    </a:cubicBezTo>
                    <a:cubicBezTo>
                      <a:pt x="115" y="606"/>
                      <a:pt x="118" y="608"/>
                      <a:pt x="121" y="608"/>
                    </a:cubicBezTo>
                    <a:cubicBezTo>
                      <a:pt x="123" y="608"/>
                      <a:pt x="125" y="607"/>
                      <a:pt x="126" y="606"/>
                    </a:cubicBezTo>
                    <a:cubicBezTo>
                      <a:pt x="127" y="606"/>
                      <a:pt x="127" y="607"/>
                      <a:pt x="128" y="607"/>
                    </a:cubicBezTo>
                    <a:cubicBezTo>
                      <a:pt x="147" y="616"/>
                      <a:pt x="147" y="616"/>
                      <a:pt x="147" y="616"/>
                    </a:cubicBezTo>
                    <a:cubicBezTo>
                      <a:pt x="147" y="617"/>
                      <a:pt x="147" y="617"/>
                      <a:pt x="147" y="617"/>
                    </a:cubicBezTo>
                    <a:cubicBezTo>
                      <a:pt x="150" y="629"/>
                      <a:pt x="150" y="629"/>
                      <a:pt x="150" y="629"/>
                    </a:cubicBezTo>
                    <a:cubicBezTo>
                      <a:pt x="146" y="636"/>
                      <a:pt x="146" y="636"/>
                      <a:pt x="146" y="636"/>
                    </a:cubicBezTo>
                    <a:cubicBezTo>
                      <a:pt x="138" y="641"/>
                      <a:pt x="138" y="641"/>
                      <a:pt x="138" y="641"/>
                    </a:cubicBezTo>
                    <a:cubicBezTo>
                      <a:pt x="135" y="643"/>
                      <a:pt x="133" y="646"/>
                      <a:pt x="133" y="650"/>
                    </a:cubicBezTo>
                    <a:cubicBezTo>
                      <a:pt x="133" y="669"/>
                      <a:pt x="133" y="669"/>
                      <a:pt x="133" y="669"/>
                    </a:cubicBezTo>
                    <a:cubicBezTo>
                      <a:pt x="123" y="700"/>
                      <a:pt x="123" y="700"/>
                      <a:pt x="123" y="700"/>
                    </a:cubicBezTo>
                    <a:cubicBezTo>
                      <a:pt x="110" y="713"/>
                      <a:pt x="110" y="713"/>
                      <a:pt x="110" y="713"/>
                    </a:cubicBezTo>
                    <a:cubicBezTo>
                      <a:pt x="109" y="714"/>
                      <a:pt x="108" y="716"/>
                      <a:pt x="108" y="718"/>
                    </a:cubicBezTo>
                    <a:cubicBezTo>
                      <a:pt x="107" y="723"/>
                      <a:pt x="107" y="723"/>
                      <a:pt x="107" y="723"/>
                    </a:cubicBezTo>
                    <a:cubicBezTo>
                      <a:pt x="98" y="725"/>
                      <a:pt x="98" y="725"/>
                      <a:pt x="98" y="725"/>
                    </a:cubicBezTo>
                    <a:cubicBezTo>
                      <a:pt x="97" y="725"/>
                      <a:pt x="96" y="726"/>
                      <a:pt x="96" y="726"/>
                    </a:cubicBezTo>
                    <a:cubicBezTo>
                      <a:pt x="94" y="727"/>
                      <a:pt x="94" y="727"/>
                      <a:pt x="94" y="727"/>
                    </a:cubicBezTo>
                    <a:cubicBezTo>
                      <a:pt x="92" y="726"/>
                      <a:pt x="90" y="725"/>
                      <a:pt x="88" y="725"/>
                    </a:cubicBezTo>
                    <a:cubicBezTo>
                      <a:pt x="86" y="725"/>
                      <a:pt x="85" y="725"/>
                      <a:pt x="84" y="726"/>
                    </a:cubicBezTo>
                    <a:cubicBezTo>
                      <a:pt x="70" y="732"/>
                      <a:pt x="70" y="732"/>
                      <a:pt x="70" y="732"/>
                    </a:cubicBezTo>
                    <a:cubicBezTo>
                      <a:pt x="68" y="733"/>
                      <a:pt x="66" y="735"/>
                      <a:pt x="65" y="737"/>
                    </a:cubicBezTo>
                    <a:cubicBezTo>
                      <a:pt x="64" y="739"/>
                      <a:pt x="64" y="741"/>
                      <a:pt x="65" y="743"/>
                    </a:cubicBezTo>
                    <a:cubicBezTo>
                      <a:pt x="65" y="743"/>
                      <a:pt x="65" y="744"/>
                      <a:pt x="65" y="745"/>
                    </a:cubicBezTo>
                    <a:cubicBezTo>
                      <a:pt x="70" y="754"/>
                      <a:pt x="70" y="754"/>
                      <a:pt x="70" y="754"/>
                    </a:cubicBezTo>
                    <a:cubicBezTo>
                      <a:pt x="77" y="769"/>
                      <a:pt x="77" y="769"/>
                      <a:pt x="77" y="769"/>
                    </a:cubicBezTo>
                    <a:cubicBezTo>
                      <a:pt x="70" y="773"/>
                      <a:pt x="70" y="773"/>
                      <a:pt x="70" y="773"/>
                    </a:cubicBezTo>
                    <a:cubicBezTo>
                      <a:pt x="69" y="773"/>
                      <a:pt x="68" y="774"/>
                      <a:pt x="67" y="775"/>
                    </a:cubicBezTo>
                    <a:cubicBezTo>
                      <a:pt x="54" y="788"/>
                      <a:pt x="54" y="788"/>
                      <a:pt x="54" y="788"/>
                    </a:cubicBezTo>
                    <a:cubicBezTo>
                      <a:pt x="53" y="788"/>
                      <a:pt x="53" y="788"/>
                      <a:pt x="53" y="788"/>
                    </a:cubicBezTo>
                    <a:cubicBezTo>
                      <a:pt x="52" y="787"/>
                      <a:pt x="50" y="787"/>
                      <a:pt x="49" y="787"/>
                    </a:cubicBezTo>
                    <a:cubicBezTo>
                      <a:pt x="47" y="787"/>
                      <a:pt x="46" y="787"/>
                      <a:pt x="44" y="788"/>
                    </a:cubicBezTo>
                    <a:cubicBezTo>
                      <a:pt x="29" y="796"/>
                      <a:pt x="29" y="796"/>
                      <a:pt x="29" y="796"/>
                    </a:cubicBezTo>
                    <a:cubicBezTo>
                      <a:pt x="28" y="797"/>
                      <a:pt x="27" y="797"/>
                      <a:pt x="26" y="798"/>
                    </a:cubicBezTo>
                    <a:cubicBezTo>
                      <a:pt x="12" y="812"/>
                      <a:pt x="12" y="812"/>
                      <a:pt x="12" y="812"/>
                    </a:cubicBezTo>
                    <a:cubicBezTo>
                      <a:pt x="10" y="814"/>
                      <a:pt x="9" y="817"/>
                      <a:pt x="9" y="820"/>
                    </a:cubicBezTo>
                    <a:cubicBezTo>
                      <a:pt x="11" y="842"/>
                      <a:pt x="11" y="842"/>
                      <a:pt x="11" y="842"/>
                    </a:cubicBezTo>
                    <a:cubicBezTo>
                      <a:pt x="11" y="844"/>
                      <a:pt x="12" y="846"/>
                      <a:pt x="14" y="848"/>
                    </a:cubicBezTo>
                    <a:cubicBezTo>
                      <a:pt x="14" y="848"/>
                      <a:pt x="14" y="848"/>
                      <a:pt x="14" y="848"/>
                    </a:cubicBezTo>
                    <a:cubicBezTo>
                      <a:pt x="12" y="849"/>
                      <a:pt x="12" y="849"/>
                      <a:pt x="12" y="849"/>
                    </a:cubicBezTo>
                    <a:cubicBezTo>
                      <a:pt x="7" y="851"/>
                      <a:pt x="7" y="851"/>
                      <a:pt x="7" y="851"/>
                    </a:cubicBezTo>
                    <a:cubicBezTo>
                      <a:pt x="2" y="853"/>
                      <a:pt x="0" y="857"/>
                      <a:pt x="1" y="861"/>
                    </a:cubicBezTo>
                    <a:cubicBezTo>
                      <a:pt x="1" y="861"/>
                      <a:pt x="1" y="861"/>
                      <a:pt x="1" y="861"/>
                    </a:cubicBezTo>
                    <a:cubicBezTo>
                      <a:pt x="1" y="861"/>
                      <a:pt x="1" y="862"/>
                      <a:pt x="1" y="862"/>
                    </a:cubicBezTo>
                    <a:cubicBezTo>
                      <a:pt x="1" y="862"/>
                      <a:pt x="1" y="862"/>
                      <a:pt x="1" y="862"/>
                    </a:cubicBezTo>
                    <a:cubicBezTo>
                      <a:pt x="1" y="862"/>
                      <a:pt x="1" y="862"/>
                      <a:pt x="1" y="862"/>
                    </a:cubicBezTo>
                    <a:cubicBezTo>
                      <a:pt x="1" y="863"/>
                      <a:pt x="2" y="864"/>
                      <a:pt x="2" y="865"/>
                    </a:cubicBezTo>
                    <a:cubicBezTo>
                      <a:pt x="3" y="866"/>
                      <a:pt x="3" y="866"/>
                      <a:pt x="4" y="867"/>
                    </a:cubicBezTo>
                    <a:cubicBezTo>
                      <a:pt x="20" y="882"/>
                      <a:pt x="20" y="882"/>
                      <a:pt x="20" y="882"/>
                    </a:cubicBezTo>
                    <a:cubicBezTo>
                      <a:pt x="19" y="885"/>
                      <a:pt x="19" y="888"/>
                      <a:pt x="21" y="890"/>
                    </a:cubicBezTo>
                    <a:cubicBezTo>
                      <a:pt x="26" y="899"/>
                      <a:pt x="26" y="899"/>
                      <a:pt x="26" y="899"/>
                    </a:cubicBezTo>
                    <a:cubicBezTo>
                      <a:pt x="28" y="901"/>
                      <a:pt x="30" y="902"/>
                      <a:pt x="33" y="903"/>
                    </a:cubicBezTo>
                    <a:cubicBezTo>
                      <a:pt x="64" y="909"/>
                      <a:pt x="64" y="909"/>
                      <a:pt x="64" y="909"/>
                    </a:cubicBezTo>
                    <a:cubicBezTo>
                      <a:pt x="78" y="916"/>
                      <a:pt x="78" y="916"/>
                      <a:pt x="78" y="916"/>
                    </a:cubicBezTo>
                    <a:cubicBezTo>
                      <a:pt x="79" y="917"/>
                      <a:pt x="81" y="918"/>
                      <a:pt x="82" y="918"/>
                    </a:cubicBezTo>
                    <a:cubicBezTo>
                      <a:pt x="94" y="918"/>
                      <a:pt x="94" y="918"/>
                      <a:pt x="94" y="918"/>
                    </a:cubicBezTo>
                    <a:cubicBezTo>
                      <a:pt x="112" y="923"/>
                      <a:pt x="112" y="923"/>
                      <a:pt x="112" y="923"/>
                    </a:cubicBezTo>
                    <a:cubicBezTo>
                      <a:pt x="113" y="924"/>
                      <a:pt x="114" y="924"/>
                      <a:pt x="115" y="924"/>
                    </a:cubicBezTo>
                    <a:cubicBezTo>
                      <a:pt x="130" y="924"/>
                      <a:pt x="130" y="924"/>
                      <a:pt x="130" y="924"/>
                    </a:cubicBezTo>
                    <a:cubicBezTo>
                      <a:pt x="146" y="930"/>
                      <a:pt x="146" y="930"/>
                      <a:pt x="146" y="930"/>
                    </a:cubicBezTo>
                    <a:cubicBezTo>
                      <a:pt x="147" y="931"/>
                      <a:pt x="148" y="931"/>
                      <a:pt x="149" y="931"/>
                    </a:cubicBezTo>
                    <a:cubicBezTo>
                      <a:pt x="155" y="931"/>
                      <a:pt x="155" y="931"/>
                      <a:pt x="155" y="931"/>
                    </a:cubicBezTo>
                    <a:cubicBezTo>
                      <a:pt x="163" y="940"/>
                      <a:pt x="163" y="940"/>
                      <a:pt x="163" y="940"/>
                    </a:cubicBezTo>
                    <a:cubicBezTo>
                      <a:pt x="164" y="942"/>
                      <a:pt x="165" y="943"/>
                      <a:pt x="167" y="943"/>
                    </a:cubicBezTo>
                    <a:cubicBezTo>
                      <a:pt x="202" y="957"/>
                      <a:pt x="202" y="957"/>
                      <a:pt x="202" y="957"/>
                    </a:cubicBezTo>
                    <a:cubicBezTo>
                      <a:pt x="202" y="958"/>
                      <a:pt x="202" y="958"/>
                      <a:pt x="202" y="958"/>
                    </a:cubicBezTo>
                    <a:cubicBezTo>
                      <a:pt x="203" y="959"/>
                      <a:pt x="204" y="959"/>
                      <a:pt x="205" y="960"/>
                    </a:cubicBezTo>
                    <a:cubicBezTo>
                      <a:pt x="223" y="968"/>
                      <a:pt x="223" y="968"/>
                      <a:pt x="223" y="968"/>
                    </a:cubicBezTo>
                    <a:cubicBezTo>
                      <a:pt x="231" y="973"/>
                      <a:pt x="231" y="973"/>
                      <a:pt x="231" y="973"/>
                    </a:cubicBezTo>
                    <a:cubicBezTo>
                      <a:pt x="232" y="974"/>
                      <a:pt x="233" y="975"/>
                      <a:pt x="234" y="975"/>
                    </a:cubicBezTo>
                    <a:cubicBezTo>
                      <a:pt x="236" y="977"/>
                      <a:pt x="236" y="977"/>
                      <a:pt x="236" y="977"/>
                    </a:cubicBezTo>
                    <a:cubicBezTo>
                      <a:pt x="236" y="977"/>
                      <a:pt x="237" y="977"/>
                      <a:pt x="237" y="978"/>
                    </a:cubicBezTo>
                    <a:cubicBezTo>
                      <a:pt x="247" y="984"/>
                      <a:pt x="247" y="984"/>
                      <a:pt x="247" y="984"/>
                    </a:cubicBezTo>
                    <a:cubicBezTo>
                      <a:pt x="247" y="984"/>
                      <a:pt x="248" y="985"/>
                      <a:pt x="248" y="985"/>
                    </a:cubicBezTo>
                    <a:cubicBezTo>
                      <a:pt x="258" y="989"/>
                      <a:pt x="258" y="989"/>
                      <a:pt x="258" y="989"/>
                    </a:cubicBezTo>
                    <a:cubicBezTo>
                      <a:pt x="275" y="1003"/>
                      <a:pt x="275" y="1003"/>
                      <a:pt x="275" y="1003"/>
                    </a:cubicBezTo>
                    <a:cubicBezTo>
                      <a:pt x="276" y="1004"/>
                      <a:pt x="276" y="1004"/>
                      <a:pt x="276" y="1004"/>
                    </a:cubicBezTo>
                    <a:cubicBezTo>
                      <a:pt x="300" y="1022"/>
                      <a:pt x="300" y="1022"/>
                      <a:pt x="300" y="1022"/>
                    </a:cubicBezTo>
                    <a:cubicBezTo>
                      <a:pt x="309" y="1032"/>
                      <a:pt x="309" y="1032"/>
                      <a:pt x="309" y="1032"/>
                    </a:cubicBezTo>
                    <a:cubicBezTo>
                      <a:pt x="311" y="1034"/>
                      <a:pt x="313" y="1035"/>
                      <a:pt x="316" y="1035"/>
                    </a:cubicBezTo>
                    <a:cubicBezTo>
                      <a:pt x="327" y="1035"/>
                      <a:pt x="327" y="1035"/>
                      <a:pt x="327" y="1035"/>
                    </a:cubicBezTo>
                    <a:cubicBezTo>
                      <a:pt x="351" y="1043"/>
                      <a:pt x="351" y="1043"/>
                      <a:pt x="351" y="1043"/>
                    </a:cubicBezTo>
                    <a:cubicBezTo>
                      <a:pt x="352" y="1043"/>
                      <a:pt x="353" y="1043"/>
                      <a:pt x="354" y="1043"/>
                    </a:cubicBezTo>
                    <a:cubicBezTo>
                      <a:pt x="355" y="1043"/>
                      <a:pt x="357" y="1043"/>
                      <a:pt x="359" y="1042"/>
                    </a:cubicBezTo>
                    <a:cubicBezTo>
                      <a:pt x="370" y="1035"/>
                      <a:pt x="370" y="1035"/>
                      <a:pt x="370" y="1035"/>
                    </a:cubicBezTo>
                    <a:cubicBezTo>
                      <a:pt x="372" y="1035"/>
                      <a:pt x="372" y="1035"/>
                      <a:pt x="372" y="1035"/>
                    </a:cubicBezTo>
                    <a:cubicBezTo>
                      <a:pt x="393" y="1043"/>
                      <a:pt x="393" y="1043"/>
                      <a:pt x="393" y="1043"/>
                    </a:cubicBezTo>
                    <a:cubicBezTo>
                      <a:pt x="394" y="1043"/>
                      <a:pt x="395" y="1043"/>
                      <a:pt x="396" y="1043"/>
                    </a:cubicBezTo>
                    <a:cubicBezTo>
                      <a:pt x="403" y="1043"/>
                      <a:pt x="403" y="1043"/>
                      <a:pt x="403" y="1043"/>
                    </a:cubicBezTo>
                    <a:cubicBezTo>
                      <a:pt x="404" y="1043"/>
                      <a:pt x="405" y="1043"/>
                      <a:pt x="406" y="1043"/>
                    </a:cubicBezTo>
                    <a:cubicBezTo>
                      <a:pt x="414" y="1040"/>
                      <a:pt x="414" y="1040"/>
                      <a:pt x="414" y="1040"/>
                    </a:cubicBezTo>
                    <a:cubicBezTo>
                      <a:pt x="423" y="1043"/>
                      <a:pt x="423" y="1043"/>
                      <a:pt x="423" y="1043"/>
                    </a:cubicBezTo>
                    <a:cubicBezTo>
                      <a:pt x="427" y="1044"/>
                      <a:pt x="427" y="1044"/>
                      <a:pt x="427" y="1044"/>
                    </a:cubicBezTo>
                    <a:cubicBezTo>
                      <a:pt x="428" y="1045"/>
                      <a:pt x="428" y="1045"/>
                      <a:pt x="429" y="1045"/>
                    </a:cubicBezTo>
                    <a:cubicBezTo>
                      <a:pt x="455" y="1049"/>
                      <a:pt x="455" y="1049"/>
                      <a:pt x="455" y="1049"/>
                    </a:cubicBezTo>
                    <a:cubicBezTo>
                      <a:pt x="455" y="1049"/>
                      <a:pt x="456" y="1050"/>
                      <a:pt x="456" y="1050"/>
                    </a:cubicBezTo>
                    <a:cubicBezTo>
                      <a:pt x="484" y="1050"/>
                      <a:pt x="484" y="1050"/>
                      <a:pt x="484" y="1050"/>
                    </a:cubicBezTo>
                    <a:cubicBezTo>
                      <a:pt x="486" y="1050"/>
                      <a:pt x="487" y="1049"/>
                      <a:pt x="489" y="1049"/>
                    </a:cubicBezTo>
                    <a:cubicBezTo>
                      <a:pt x="493" y="1046"/>
                      <a:pt x="493" y="1046"/>
                      <a:pt x="493" y="1046"/>
                    </a:cubicBezTo>
                    <a:cubicBezTo>
                      <a:pt x="500" y="1049"/>
                      <a:pt x="500" y="1049"/>
                      <a:pt x="500" y="1049"/>
                    </a:cubicBezTo>
                    <a:cubicBezTo>
                      <a:pt x="501" y="1049"/>
                      <a:pt x="502" y="1050"/>
                      <a:pt x="503" y="1050"/>
                    </a:cubicBezTo>
                    <a:cubicBezTo>
                      <a:pt x="509" y="1050"/>
                      <a:pt x="509" y="1050"/>
                      <a:pt x="509" y="1050"/>
                    </a:cubicBezTo>
                    <a:cubicBezTo>
                      <a:pt x="543" y="1055"/>
                      <a:pt x="543" y="1055"/>
                      <a:pt x="543" y="1055"/>
                    </a:cubicBezTo>
                    <a:cubicBezTo>
                      <a:pt x="558" y="1063"/>
                      <a:pt x="558" y="1063"/>
                      <a:pt x="558" y="1063"/>
                    </a:cubicBezTo>
                    <a:cubicBezTo>
                      <a:pt x="576" y="1073"/>
                      <a:pt x="576" y="1073"/>
                      <a:pt x="576" y="1073"/>
                    </a:cubicBezTo>
                    <a:cubicBezTo>
                      <a:pt x="577" y="1074"/>
                      <a:pt x="578" y="1074"/>
                      <a:pt x="578" y="1074"/>
                    </a:cubicBezTo>
                    <a:cubicBezTo>
                      <a:pt x="579" y="1075"/>
                      <a:pt x="580" y="1076"/>
                      <a:pt x="580" y="1077"/>
                    </a:cubicBezTo>
                    <a:cubicBezTo>
                      <a:pt x="582" y="1079"/>
                      <a:pt x="582" y="1079"/>
                      <a:pt x="582" y="1079"/>
                    </a:cubicBezTo>
                    <a:cubicBezTo>
                      <a:pt x="582" y="1081"/>
                      <a:pt x="582" y="1083"/>
                      <a:pt x="582" y="1084"/>
                    </a:cubicBezTo>
                    <a:cubicBezTo>
                      <a:pt x="584" y="1088"/>
                      <a:pt x="587" y="1090"/>
                      <a:pt x="591" y="1090"/>
                    </a:cubicBezTo>
                    <a:cubicBezTo>
                      <a:pt x="593" y="1090"/>
                      <a:pt x="593" y="1090"/>
                      <a:pt x="593" y="1090"/>
                    </a:cubicBezTo>
                    <a:cubicBezTo>
                      <a:pt x="605" y="1097"/>
                      <a:pt x="605" y="1097"/>
                      <a:pt x="605" y="1097"/>
                    </a:cubicBezTo>
                    <a:cubicBezTo>
                      <a:pt x="606" y="1098"/>
                      <a:pt x="607" y="1098"/>
                      <a:pt x="608" y="1099"/>
                    </a:cubicBezTo>
                    <a:cubicBezTo>
                      <a:pt x="618" y="1101"/>
                      <a:pt x="618" y="1101"/>
                      <a:pt x="618" y="1101"/>
                    </a:cubicBezTo>
                    <a:cubicBezTo>
                      <a:pt x="631" y="1104"/>
                      <a:pt x="631" y="1104"/>
                      <a:pt x="631" y="1104"/>
                    </a:cubicBezTo>
                    <a:cubicBezTo>
                      <a:pt x="663" y="1123"/>
                      <a:pt x="663" y="1123"/>
                      <a:pt x="663" y="1123"/>
                    </a:cubicBezTo>
                    <a:cubicBezTo>
                      <a:pt x="664" y="1123"/>
                      <a:pt x="666" y="1124"/>
                      <a:pt x="668" y="1124"/>
                    </a:cubicBezTo>
                    <a:cubicBezTo>
                      <a:pt x="682" y="1124"/>
                      <a:pt x="682" y="1124"/>
                      <a:pt x="682" y="1124"/>
                    </a:cubicBezTo>
                    <a:cubicBezTo>
                      <a:pt x="682" y="1124"/>
                      <a:pt x="682" y="1124"/>
                      <a:pt x="682" y="1124"/>
                    </a:cubicBezTo>
                    <a:cubicBezTo>
                      <a:pt x="714" y="1126"/>
                      <a:pt x="714" y="1126"/>
                      <a:pt x="714" y="1126"/>
                    </a:cubicBezTo>
                    <a:cubicBezTo>
                      <a:pt x="718" y="1129"/>
                      <a:pt x="718" y="1129"/>
                      <a:pt x="718" y="1129"/>
                    </a:cubicBezTo>
                    <a:cubicBezTo>
                      <a:pt x="719" y="1129"/>
                      <a:pt x="719" y="1129"/>
                      <a:pt x="720" y="1130"/>
                    </a:cubicBezTo>
                    <a:cubicBezTo>
                      <a:pt x="732" y="1134"/>
                      <a:pt x="732" y="1134"/>
                      <a:pt x="732" y="1134"/>
                    </a:cubicBezTo>
                    <a:cubicBezTo>
                      <a:pt x="743" y="1139"/>
                      <a:pt x="743" y="1139"/>
                      <a:pt x="743" y="1139"/>
                    </a:cubicBezTo>
                    <a:cubicBezTo>
                      <a:pt x="743" y="1140"/>
                      <a:pt x="744" y="1140"/>
                      <a:pt x="745" y="1140"/>
                    </a:cubicBezTo>
                    <a:cubicBezTo>
                      <a:pt x="757" y="1144"/>
                      <a:pt x="757" y="1144"/>
                      <a:pt x="757" y="1144"/>
                    </a:cubicBezTo>
                    <a:cubicBezTo>
                      <a:pt x="764" y="1150"/>
                      <a:pt x="764" y="1150"/>
                      <a:pt x="764" y="1150"/>
                    </a:cubicBezTo>
                    <a:cubicBezTo>
                      <a:pt x="765" y="1152"/>
                      <a:pt x="768" y="1153"/>
                      <a:pt x="770" y="1153"/>
                    </a:cubicBezTo>
                    <a:cubicBezTo>
                      <a:pt x="772" y="1153"/>
                      <a:pt x="774" y="1153"/>
                      <a:pt x="776" y="1152"/>
                    </a:cubicBezTo>
                    <a:cubicBezTo>
                      <a:pt x="779" y="1149"/>
                      <a:pt x="779" y="1149"/>
                      <a:pt x="779" y="1149"/>
                    </a:cubicBezTo>
                    <a:cubicBezTo>
                      <a:pt x="798" y="1153"/>
                      <a:pt x="798" y="1153"/>
                      <a:pt x="798" y="1153"/>
                    </a:cubicBezTo>
                    <a:cubicBezTo>
                      <a:pt x="798" y="1153"/>
                      <a:pt x="799" y="1153"/>
                      <a:pt x="800" y="1153"/>
                    </a:cubicBezTo>
                    <a:cubicBezTo>
                      <a:pt x="802" y="1153"/>
                      <a:pt x="804" y="1152"/>
                      <a:pt x="805" y="1151"/>
                    </a:cubicBezTo>
                    <a:cubicBezTo>
                      <a:pt x="811" y="1147"/>
                      <a:pt x="811" y="1147"/>
                      <a:pt x="811" y="1147"/>
                    </a:cubicBezTo>
                    <a:cubicBezTo>
                      <a:pt x="811" y="1146"/>
                      <a:pt x="811" y="1146"/>
                      <a:pt x="811" y="1146"/>
                    </a:cubicBezTo>
                    <a:cubicBezTo>
                      <a:pt x="816" y="1142"/>
                      <a:pt x="816" y="1142"/>
                      <a:pt x="816" y="1142"/>
                    </a:cubicBezTo>
                    <a:cubicBezTo>
                      <a:pt x="816" y="1142"/>
                      <a:pt x="817" y="1141"/>
                      <a:pt x="817" y="1140"/>
                    </a:cubicBezTo>
                    <a:cubicBezTo>
                      <a:pt x="817" y="1140"/>
                      <a:pt x="817" y="1140"/>
                      <a:pt x="818" y="1140"/>
                    </a:cubicBezTo>
                    <a:cubicBezTo>
                      <a:pt x="824" y="1139"/>
                      <a:pt x="824" y="1139"/>
                      <a:pt x="824" y="1139"/>
                    </a:cubicBezTo>
                    <a:cubicBezTo>
                      <a:pt x="844" y="1141"/>
                      <a:pt x="844" y="1141"/>
                      <a:pt x="844" y="1141"/>
                    </a:cubicBezTo>
                    <a:cubicBezTo>
                      <a:pt x="844" y="1141"/>
                      <a:pt x="844" y="1141"/>
                      <a:pt x="845" y="1141"/>
                    </a:cubicBezTo>
                    <a:cubicBezTo>
                      <a:pt x="845" y="1141"/>
                      <a:pt x="846" y="1141"/>
                      <a:pt x="847" y="1140"/>
                    </a:cubicBezTo>
                    <a:cubicBezTo>
                      <a:pt x="854" y="1139"/>
                      <a:pt x="854" y="1139"/>
                      <a:pt x="854" y="1139"/>
                    </a:cubicBezTo>
                    <a:cubicBezTo>
                      <a:pt x="880" y="1139"/>
                      <a:pt x="880" y="1139"/>
                      <a:pt x="880" y="1139"/>
                    </a:cubicBezTo>
                    <a:cubicBezTo>
                      <a:pt x="885" y="1140"/>
                      <a:pt x="885" y="1140"/>
                      <a:pt x="885" y="1140"/>
                    </a:cubicBezTo>
                    <a:cubicBezTo>
                      <a:pt x="885" y="1140"/>
                      <a:pt x="887" y="1141"/>
                      <a:pt x="888" y="1141"/>
                    </a:cubicBezTo>
                    <a:cubicBezTo>
                      <a:pt x="888" y="1141"/>
                      <a:pt x="889" y="1141"/>
                      <a:pt x="890" y="1140"/>
                    </a:cubicBezTo>
                    <a:cubicBezTo>
                      <a:pt x="898" y="1138"/>
                      <a:pt x="898" y="1138"/>
                      <a:pt x="898" y="1138"/>
                    </a:cubicBezTo>
                    <a:cubicBezTo>
                      <a:pt x="900" y="1138"/>
                      <a:pt x="902" y="1136"/>
                      <a:pt x="904" y="1134"/>
                    </a:cubicBezTo>
                    <a:cubicBezTo>
                      <a:pt x="906" y="1134"/>
                      <a:pt x="906" y="1134"/>
                      <a:pt x="906" y="1134"/>
                    </a:cubicBezTo>
                    <a:cubicBezTo>
                      <a:pt x="910" y="1134"/>
                      <a:pt x="913" y="1132"/>
                      <a:pt x="915" y="1129"/>
                    </a:cubicBezTo>
                    <a:cubicBezTo>
                      <a:pt x="915" y="1129"/>
                      <a:pt x="915" y="1129"/>
                      <a:pt x="916" y="1129"/>
                    </a:cubicBezTo>
                    <a:cubicBezTo>
                      <a:pt x="923" y="1124"/>
                      <a:pt x="923" y="1124"/>
                      <a:pt x="923" y="1124"/>
                    </a:cubicBezTo>
                    <a:cubicBezTo>
                      <a:pt x="926" y="1124"/>
                      <a:pt x="926" y="1124"/>
                      <a:pt x="926" y="1124"/>
                    </a:cubicBezTo>
                    <a:cubicBezTo>
                      <a:pt x="930" y="1124"/>
                      <a:pt x="932" y="1122"/>
                      <a:pt x="934" y="1120"/>
                    </a:cubicBezTo>
                    <a:cubicBezTo>
                      <a:pt x="935" y="1120"/>
                      <a:pt x="935" y="1120"/>
                      <a:pt x="935" y="1120"/>
                    </a:cubicBezTo>
                    <a:cubicBezTo>
                      <a:pt x="939" y="1120"/>
                      <a:pt x="942" y="1117"/>
                      <a:pt x="944" y="1113"/>
                    </a:cubicBezTo>
                    <a:cubicBezTo>
                      <a:pt x="944" y="1113"/>
                      <a:pt x="945" y="1113"/>
                      <a:pt x="945" y="1113"/>
                    </a:cubicBezTo>
                    <a:cubicBezTo>
                      <a:pt x="948" y="1113"/>
                      <a:pt x="950" y="1112"/>
                      <a:pt x="952" y="1111"/>
                    </a:cubicBezTo>
                    <a:cubicBezTo>
                      <a:pt x="953" y="1109"/>
                      <a:pt x="953" y="1109"/>
                      <a:pt x="953" y="1109"/>
                    </a:cubicBezTo>
                    <a:cubicBezTo>
                      <a:pt x="954" y="1109"/>
                      <a:pt x="955" y="1109"/>
                      <a:pt x="956" y="1109"/>
                    </a:cubicBezTo>
                    <a:cubicBezTo>
                      <a:pt x="957" y="1109"/>
                      <a:pt x="959" y="1109"/>
                      <a:pt x="960" y="1108"/>
                    </a:cubicBezTo>
                    <a:cubicBezTo>
                      <a:pt x="963" y="1107"/>
                      <a:pt x="965" y="1104"/>
                      <a:pt x="965" y="1101"/>
                    </a:cubicBezTo>
                    <a:cubicBezTo>
                      <a:pt x="967" y="1101"/>
                      <a:pt x="968" y="1100"/>
                      <a:pt x="970" y="1100"/>
                    </a:cubicBezTo>
                    <a:cubicBezTo>
                      <a:pt x="988" y="1089"/>
                      <a:pt x="988" y="1089"/>
                      <a:pt x="988" y="1089"/>
                    </a:cubicBezTo>
                    <a:cubicBezTo>
                      <a:pt x="998" y="1086"/>
                      <a:pt x="998" y="1086"/>
                      <a:pt x="998" y="1086"/>
                    </a:cubicBezTo>
                    <a:cubicBezTo>
                      <a:pt x="1000" y="1085"/>
                      <a:pt x="1001" y="1084"/>
                      <a:pt x="1002" y="1082"/>
                    </a:cubicBezTo>
                    <a:cubicBezTo>
                      <a:pt x="1005" y="1078"/>
                      <a:pt x="1005" y="1078"/>
                      <a:pt x="1005" y="1078"/>
                    </a:cubicBezTo>
                    <a:cubicBezTo>
                      <a:pt x="1026" y="1070"/>
                      <a:pt x="1026" y="1070"/>
                      <a:pt x="1026" y="1070"/>
                    </a:cubicBezTo>
                    <a:cubicBezTo>
                      <a:pt x="1027" y="1069"/>
                      <a:pt x="1027" y="1069"/>
                      <a:pt x="1027" y="1069"/>
                    </a:cubicBezTo>
                    <a:cubicBezTo>
                      <a:pt x="1030" y="1068"/>
                      <a:pt x="1030" y="1068"/>
                      <a:pt x="1030" y="1068"/>
                    </a:cubicBezTo>
                    <a:cubicBezTo>
                      <a:pt x="1065" y="1055"/>
                      <a:pt x="1065" y="1055"/>
                      <a:pt x="1065" y="1055"/>
                    </a:cubicBezTo>
                    <a:cubicBezTo>
                      <a:pt x="1069" y="1054"/>
                      <a:pt x="1072" y="1050"/>
                      <a:pt x="1072" y="1046"/>
                    </a:cubicBezTo>
                    <a:cubicBezTo>
                      <a:pt x="1072" y="1046"/>
                      <a:pt x="1072" y="1046"/>
                      <a:pt x="1072" y="1046"/>
                    </a:cubicBezTo>
                    <a:cubicBezTo>
                      <a:pt x="1074" y="1045"/>
                      <a:pt x="1074" y="1045"/>
                      <a:pt x="1074" y="1045"/>
                    </a:cubicBezTo>
                    <a:cubicBezTo>
                      <a:pt x="1086" y="1043"/>
                      <a:pt x="1086" y="1043"/>
                      <a:pt x="1086" y="1043"/>
                    </a:cubicBezTo>
                    <a:cubicBezTo>
                      <a:pt x="1087" y="1043"/>
                      <a:pt x="1087" y="1043"/>
                      <a:pt x="1087" y="1043"/>
                    </a:cubicBezTo>
                    <a:cubicBezTo>
                      <a:pt x="1103" y="1039"/>
                      <a:pt x="1103" y="1039"/>
                      <a:pt x="1103" y="1039"/>
                    </a:cubicBezTo>
                    <a:cubicBezTo>
                      <a:pt x="1104" y="1038"/>
                      <a:pt x="1105" y="1038"/>
                      <a:pt x="1106" y="1037"/>
                    </a:cubicBezTo>
                    <a:cubicBezTo>
                      <a:pt x="1117" y="1031"/>
                      <a:pt x="1117" y="1031"/>
                      <a:pt x="1117" y="1031"/>
                    </a:cubicBezTo>
                    <a:cubicBezTo>
                      <a:pt x="1120" y="1031"/>
                      <a:pt x="1120" y="1031"/>
                      <a:pt x="1120" y="1031"/>
                    </a:cubicBezTo>
                    <a:cubicBezTo>
                      <a:pt x="1123" y="1031"/>
                      <a:pt x="1127" y="1029"/>
                      <a:pt x="1128" y="1026"/>
                    </a:cubicBezTo>
                    <a:cubicBezTo>
                      <a:pt x="1133" y="1024"/>
                      <a:pt x="1133" y="1024"/>
                      <a:pt x="1133" y="1024"/>
                    </a:cubicBezTo>
                    <a:cubicBezTo>
                      <a:pt x="1134" y="1023"/>
                      <a:pt x="1135" y="1022"/>
                      <a:pt x="1136" y="1022"/>
                    </a:cubicBezTo>
                    <a:cubicBezTo>
                      <a:pt x="1137" y="1020"/>
                      <a:pt x="1137" y="1020"/>
                      <a:pt x="1137" y="1020"/>
                    </a:cubicBezTo>
                    <a:cubicBezTo>
                      <a:pt x="1159" y="1020"/>
                      <a:pt x="1159" y="1020"/>
                      <a:pt x="1159" y="1020"/>
                    </a:cubicBezTo>
                    <a:cubicBezTo>
                      <a:pt x="1160" y="1020"/>
                      <a:pt x="1162" y="1020"/>
                      <a:pt x="1163" y="1019"/>
                    </a:cubicBezTo>
                    <a:cubicBezTo>
                      <a:pt x="1169" y="1016"/>
                      <a:pt x="1169" y="1016"/>
                      <a:pt x="1169" y="1016"/>
                    </a:cubicBezTo>
                    <a:cubicBezTo>
                      <a:pt x="1182" y="1016"/>
                      <a:pt x="1182" y="1016"/>
                      <a:pt x="1182" y="1016"/>
                    </a:cubicBezTo>
                    <a:cubicBezTo>
                      <a:pt x="1185" y="1016"/>
                      <a:pt x="1189" y="1014"/>
                      <a:pt x="1190" y="1011"/>
                    </a:cubicBezTo>
                    <a:cubicBezTo>
                      <a:pt x="1195" y="1002"/>
                      <a:pt x="1195" y="1002"/>
                      <a:pt x="1195" y="1002"/>
                    </a:cubicBezTo>
                    <a:cubicBezTo>
                      <a:pt x="1197" y="1000"/>
                      <a:pt x="1197" y="1000"/>
                      <a:pt x="1197" y="1000"/>
                    </a:cubicBezTo>
                    <a:cubicBezTo>
                      <a:pt x="1206" y="998"/>
                      <a:pt x="1206" y="998"/>
                      <a:pt x="1206" y="998"/>
                    </a:cubicBezTo>
                    <a:cubicBezTo>
                      <a:pt x="1208" y="998"/>
                      <a:pt x="1208" y="998"/>
                      <a:pt x="1208" y="998"/>
                    </a:cubicBezTo>
                    <a:cubicBezTo>
                      <a:pt x="1211" y="998"/>
                      <a:pt x="1214" y="997"/>
                      <a:pt x="1216" y="994"/>
                    </a:cubicBezTo>
                    <a:cubicBezTo>
                      <a:pt x="1218" y="991"/>
                      <a:pt x="1218" y="987"/>
                      <a:pt x="1216" y="985"/>
                    </a:cubicBezTo>
                    <a:cubicBezTo>
                      <a:pt x="1215" y="982"/>
                      <a:pt x="1215" y="982"/>
                      <a:pt x="1215" y="982"/>
                    </a:cubicBezTo>
                    <a:cubicBezTo>
                      <a:pt x="1215" y="977"/>
                      <a:pt x="1215" y="977"/>
                      <a:pt x="1215" y="977"/>
                    </a:cubicBezTo>
                    <a:cubicBezTo>
                      <a:pt x="1218" y="973"/>
                      <a:pt x="1218" y="973"/>
                      <a:pt x="1218" y="973"/>
                    </a:cubicBezTo>
                    <a:cubicBezTo>
                      <a:pt x="1220" y="972"/>
                      <a:pt x="1220" y="972"/>
                      <a:pt x="1220" y="972"/>
                    </a:cubicBezTo>
                    <a:cubicBezTo>
                      <a:pt x="1248" y="960"/>
                      <a:pt x="1248" y="960"/>
                      <a:pt x="1248" y="960"/>
                    </a:cubicBezTo>
                    <a:cubicBezTo>
                      <a:pt x="1252" y="958"/>
                      <a:pt x="1254" y="955"/>
                      <a:pt x="1254" y="951"/>
                    </a:cubicBezTo>
                    <a:cubicBezTo>
                      <a:pt x="1254" y="950"/>
                      <a:pt x="1254" y="950"/>
                      <a:pt x="1254" y="950"/>
                    </a:cubicBezTo>
                    <a:cubicBezTo>
                      <a:pt x="1255" y="950"/>
                      <a:pt x="1255" y="950"/>
                      <a:pt x="1255" y="950"/>
                    </a:cubicBezTo>
                    <a:cubicBezTo>
                      <a:pt x="1260" y="950"/>
                      <a:pt x="1264" y="946"/>
                      <a:pt x="1264" y="941"/>
                    </a:cubicBezTo>
                    <a:cubicBezTo>
                      <a:pt x="1264" y="939"/>
                      <a:pt x="1264" y="939"/>
                      <a:pt x="1264" y="939"/>
                    </a:cubicBezTo>
                    <a:cubicBezTo>
                      <a:pt x="1269" y="935"/>
                      <a:pt x="1269" y="935"/>
                      <a:pt x="1269" y="935"/>
                    </a:cubicBezTo>
                    <a:cubicBezTo>
                      <a:pt x="1270" y="935"/>
                      <a:pt x="1270" y="935"/>
                      <a:pt x="1270" y="935"/>
                    </a:cubicBezTo>
                    <a:cubicBezTo>
                      <a:pt x="1272" y="935"/>
                      <a:pt x="1273" y="935"/>
                      <a:pt x="1275" y="934"/>
                    </a:cubicBezTo>
                    <a:cubicBezTo>
                      <a:pt x="1276" y="935"/>
                      <a:pt x="1278" y="935"/>
                      <a:pt x="1280" y="935"/>
                    </a:cubicBezTo>
                    <a:cubicBezTo>
                      <a:pt x="1288" y="935"/>
                      <a:pt x="1288" y="935"/>
                      <a:pt x="1288" y="935"/>
                    </a:cubicBezTo>
                    <a:cubicBezTo>
                      <a:pt x="1294" y="935"/>
                      <a:pt x="1298" y="931"/>
                      <a:pt x="1298" y="926"/>
                    </a:cubicBezTo>
                    <a:cubicBezTo>
                      <a:pt x="1298" y="923"/>
                      <a:pt x="1298" y="923"/>
                      <a:pt x="1298" y="923"/>
                    </a:cubicBezTo>
                    <a:cubicBezTo>
                      <a:pt x="1298" y="922"/>
                      <a:pt x="1298" y="922"/>
                      <a:pt x="1298" y="922"/>
                    </a:cubicBezTo>
                    <a:cubicBezTo>
                      <a:pt x="1301" y="923"/>
                      <a:pt x="1301" y="923"/>
                      <a:pt x="1301" y="923"/>
                    </a:cubicBezTo>
                    <a:cubicBezTo>
                      <a:pt x="1302" y="924"/>
                      <a:pt x="1303" y="924"/>
                      <a:pt x="1304" y="924"/>
                    </a:cubicBezTo>
                    <a:cubicBezTo>
                      <a:pt x="1327" y="924"/>
                      <a:pt x="1327" y="924"/>
                      <a:pt x="1327" y="924"/>
                    </a:cubicBezTo>
                    <a:cubicBezTo>
                      <a:pt x="1328" y="924"/>
                      <a:pt x="1330" y="924"/>
                      <a:pt x="1331" y="923"/>
                    </a:cubicBezTo>
                    <a:cubicBezTo>
                      <a:pt x="1346" y="917"/>
                      <a:pt x="1346" y="917"/>
                      <a:pt x="1346" y="917"/>
                    </a:cubicBezTo>
                    <a:cubicBezTo>
                      <a:pt x="1349" y="915"/>
                      <a:pt x="1351" y="912"/>
                      <a:pt x="1351" y="908"/>
                    </a:cubicBezTo>
                    <a:cubicBezTo>
                      <a:pt x="1351" y="889"/>
                      <a:pt x="1351" y="889"/>
                      <a:pt x="1351" y="889"/>
                    </a:cubicBezTo>
                    <a:cubicBezTo>
                      <a:pt x="1351" y="884"/>
                      <a:pt x="1347" y="880"/>
                      <a:pt x="1342" y="880"/>
                    </a:cubicBezTo>
                    <a:cubicBezTo>
                      <a:pt x="1332" y="880"/>
                      <a:pt x="1332" y="880"/>
                      <a:pt x="1332" y="880"/>
                    </a:cubicBezTo>
                    <a:cubicBezTo>
                      <a:pt x="1329" y="878"/>
                      <a:pt x="1329" y="878"/>
                      <a:pt x="1329" y="878"/>
                    </a:cubicBezTo>
                    <a:cubicBezTo>
                      <a:pt x="1330" y="877"/>
                      <a:pt x="1330" y="876"/>
                      <a:pt x="1331" y="876"/>
                    </a:cubicBezTo>
                    <a:cubicBezTo>
                      <a:pt x="1334" y="871"/>
                      <a:pt x="1334" y="871"/>
                      <a:pt x="1334" y="871"/>
                    </a:cubicBezTo>
                    <a:cubicBezTo>
                      <a:pt x="1336" y="869"/>
                      <a:pt x="1336" y="869"/>
                      <a:pt x="1336" y="869"/>
                    </a:cubicBezTo>
                    <a:cubicBezTo>
                      <a:pt x="1348" y="869"/>
                      <a:pt x="1348" y="869"/>
                      <a:pt x="1348" y="869"/>
                    </a:cubicBezTo>
                    <a:cubicBezTo>
                      <a:pt x="1351" y="869"/>
                      <a:pt x="1354" y="868"/>
                      <a:pt x="1356" y="866"/>
                    </a:cubicBezTo>
                    <a:cubicBezTo>
                      <a:pt x="1359" y="861"/>
                      <a:pt x="1359" y="861"/>
                      <a:pt x="1359" y="861"/>
                    </a:cubicBezTo>
                    <a:cubicBezTo>
                      <a:pt x="1360" y="861"/>
                      <a:pt x="1360" y="859"/>
                      <a:pt x="1360" y="858"/>
                    </a:cubicBezTo>
                    <a:cubicBezTo>
                      <a:pt x="1366" y="838"/>
                      <a:pt x="1366" y="838"/>
                      <a:pt x="1366" y="838"/>
                    </a:cubicBezTo>
                    <a:cubicBezTo>
                      <a:pt x="1374" y="829"/>
                      <a:pt x="1374" y="829"/>
                      <a:pt x="1374" y="829"/>
                    </a:cubicBezTo>
                    <a:cubicBezTo>
                      <a:pt x="1383" y="829"/>
                      <a:pt x="1383" y="829"/>
                      <a:pt x="1383" y="829"/>
                    </a:cubicBezTo>
                    <a:cubicBezTo>
                      <a:pt x="1384" y="829"/>
                      <a:pt x="1386" y="828"/>
                      <a:pt x="1387" y="828"/>
                    </a:cubicBezTo>
                    <a:cubicBezTo>
                      <a:pt x="1392" y="825"/>
                      <a:pt x="1392" y="825"/>
                      <a:pt x="1392" y="825"/>
                    </a:cubicBezTo>
                    <a:cubicBezTo>
                      <a:pt x="1393" y="828"/>
                      <a:pt x="1393" y="828"/>
                      <a:pt x="1393" y="828"/>
                    </a:cubicBezTo>
                    <a:cubicBezTo>
                      <a:pt x="1394" y="829"/>
                      <a:pt x="1395" y="830"/>
                      <a:pt x="1396" y="831"/>
                    </a:cubicBezTo>
                    <a:cubicBezTo>
                      <a:pt x="1401" y="834"/>
                      <a:pt x="1401" y="834"/>
                      <a:pt x="1401" y="834"/>
                    </a:cubicBezTo>
                    <a:cubicBezTo>
                      <a:pt x="1400" y="836"/>
                      <a:pt x="1400" y="836"/>
                      <a:pt x="1400" y="836"/>
                    </a:cubicBezTo>
                    <a:cubicBezTo>
                      <a:pt x="1400" y="837"/>
                      <a:pt x="1399" y="838"/>
                      <a:pt x="1399" y="839"/>
                    </a:cubicBezTo>
                    <a:cubicBezTo>
                      <a:pt x="1399" y="841"/>
                      <a:pt x="1399" y="841"/>
                      <a:pt x="1399" y="841"/>
                    </a:cubicBezTo>
                    <a:cubicBezTo>
                      <a:pt x="1399" y="845"/>
                      <a:pt x="1401" y="848"/>
                      <a:pt x="1405" y="850"/>
                    </a:cubicBezTo>
                    <a:cubicBezTo>
                      <a:pt x="1407" y="854"/>
                      <a:pt x="1407" y="854"/>
                      <a:pt x="1407" y="854"/>
                    </a:cubicBezTo>
                    <a:cubicBezTo>
                      <a:pt x="1407" y="855"/>
                      <a:pt x="1408" y="856"/>
                      <a:pt x="1409" y="857"/>
                    </a:cubicBezTo>
                    <a:cubicBezTo>
                      <a:pt x="1407" y="858"/>
                      <a:pt x="1407" y="858"/>
                      <a:pt x="1407" y="858"/>
                    </a:cubicBezTo>
                    <a:cubicBezTo>
                      <a:pt x="1404" y="859"/>
                      <a:pt x="1401" y="863"/>
                      <a:pt x="1401" y="866"/>
                    </a:cubicBezTo>
                    <a:cubicBezTo>
                      <a:pt x="1401" y="875"/>
                      <a:pt x="1401" y="875"/>
                      <a:pt x="1401" y="875"/>
                    </a:cubicBezTo>
                    <a:cubicBezTo>
                      <a:pt x="1401" y="877"/>
                      <a:pt x="1402" y="880"/>
                      <a:pt x="1404" y="881"/>
                    </a:cubicBezTo>
                    <a:cubicBezTo>
                      <a:pt x="1408" y="886"/>
                      <a:pt x="1408" y="886"/>
                      <a:pt x="1408" y="886"/>
                    </a:cubicBezTo>
                    <a:cubicBezTo>
                      <a:pt x="1410" y="887"/>
                      <a:pt x="1413" y="888"/>
                      <a:pt x="1415" y="888"/>
                    </a:cubicBezTo>
                    <a:cubicBezTo>
                      <a:pt x="1415" y="888"/>
                      <a:pt x="1415" y="888"/>
                      <a:pt x="1416" y="888"/>
                    </a:cubicBezTo>
                    <a:cubicBezTo>
                      <a:pt x="1418" y="888"/>
                      <a:pt x="1421" y="887"/>
                      <a:pt x="1422" y="885"/>
                    </a:cubicBezTo>
                    <a:cubicBezTo>
                      <a:pt x="1430" y="876"/>
                      <a:pt x="1430" y="876"/>
                      <a:pt x="1430" y="876"/>
                    </a:cubicBezTo>
                    <a:cubicBezTo>
                      <a:pt x="1438" y="876"/>
                      <a:pt x="1438" y="876"/>
                      <a:pt x="1438" y="876"/>
                    </a:cubicBezTo>
                    <a:cubicBezTo>
                      <a:pt x="1441" y="876"/>
                      <a:pt x="1443" y="875"/>
                      <a:pt x="1445" y="873"/>
                    </a:cubicBezTo>
                    <a:cubicBezTo>
                      <a:pt x="1447" y="871"/>
                      <a:pt x="1447" y="871"/>
                      <a:pt x="1447" y="871"/>
                    </a:cubicBezTo>
                    <a:cubicBezTo>
                      <a:pt x="1449" y="869"/>
                      <a:pt x="1450" y="867"/>
                      <a:pt x="1450" y="864"/>
                    </a:cubicBezTo>
                    <a:cubicBezTo>
                      <a:pt x="1450" y="864"/>
                      <a:pt x="1450" y="864"/>
                      <a:pt x="1450" y="864"/>
                    </a:cubicBezTo>
                    <a:cubicBezTo>
                      <a:pt x="1457" y="856"/>
                      <a:pt x="1457" y="856"/>
                      <a:pt x="1457" y="856"/>
                    </a:cubicBezTo>
                    <a:cubicBezTo>
                      <a:pt x="1458" y="856"/>
                      <a:pt x="1458" y="856"/>
                      <a:pt x="1458" y="856"/>
                    </a:cubicBezTo>
                    <a:cubicBezTo>
                      <a:pt x="1462" y="851"/>
                      <a:pt x="1462" y="851"/>
                      <a:pt x="1462" y="851"/>
                    </a:cubicBezTo>
                    <a:cubicBezTo>
                      <a:pt x="1471" y="851"/>
                      <a:pt x="1471" y="851"/>
                      <a:pt x="1471" y="851"/>
                    </a:cubicBezTo>
                    <a:cubicBezTo>
                      <a:pt x="1481" y="853"/>
                      <a:pt x="1481" y="853"/>
                      <a:pt x="1481" y="853"/>
                    </a:cubicBezTo>
                    <a:cubicBezTo>
                      <a:pt x="1484" y="858"/>
                      <a:pt x="1484" y="858"/>
                      <a:pt x="1484" y="858"/>
                    </a:cubicBezTo>
                    <a:cubicBezTo>
                      <a:pt x="1479" y="869"/>
                      <a:pt x="1479" y="869"/>
                      <a:pt x="1479" y="869"/>
                    </a:cubicBezTo>
                    <a:cubicBezTo>
                      <a:pt x="1477" y="872"/>
                      <a:pt x="1477" y="872"/>
                      <a:pt x="1477" y="872"/>
                    </a:cubicBezTo>
                    <a:cubicBezTo>
                      <a:pt x="1476" y="873"/>
                      <a:pt x="1475" y="873"/>
                      <a:pt x="1475" y="874"/>
                    </a:cubicBezTo>
                    <a:cubicBezTo>
                      <a:pt x="1451" y="885"/>
                      <a:pt x="1451" y="885"/>
                      <a:pt x="1451" y="885"/>
                    </a:cubicBezTo>
                    <a:cubicBezTo>
                      <a:pt x="1435" y="891"/>
                      <a:pt x="1435" y="891"/>
                      <a:pt x="1435" y="891"/>
                    </a:cubicBezTo>
                    <a:cubicBezTo>
                      <a:pt x="1432" y="892"/>
                      <a:pt x="1430" y="894"/>
                      <a:pt x="1429" y="897"/>
                    </a:cubicBezTo>
                    <a:cubicBezTo>
                      <a:pt x="1428" y="900"/>
                      <a:pt x="1429" y="903"/>
                      <a:pt x="1431" y="905"/>
                    </a:cubicBezTo>
                    <a:cubicBezTo>
                      <a:pt x="1437" y="914"/>
                      <a:pt x="1437" y="914"/>
                      <a:pt x="1437" y="914"/>
                    </a:cubicBezTo>
                    <a:cubicBezTo>
                      <a:pt x="1439" y="916"/>
                      <a:pt x="1441" y="917"/>
                      <a:pt x="1444" y="918"/>
                    </a:cubicBezTo>
                    <a:cubicBezTo>
                      <a:pt x="1444" y="918"/>
                      <a:pt x="1444" y="918"/>
                      <a:pt x="1444" y="918"/>
                    </a:cubicBezTo>
                    <a:cubicBezTo>
                      <a:pt x="1447" y="918"/>
                      <a:pt x="1449" y="917"/>
                      <a:pt x="1451" y="915"/>
                    </a:cubicBezTo>
                    <a:cubicBezTo>
                      <a:pt x="1452" y="914"/>
                      <a:pt x="1452" y="914"/>
                      <a:pt x="1452" y="914"/>
                    </a:cubicBezTo>
                    <a:cubicBezTo>
                      <a:pt x="1478" y="918"/>
                      <a:pt x="1478" y="918"/>
                      <a:pt x="1478" y="918"/>
                    </a:cubicBezTo>
                    <a:cubicBezTo>
                      <a:pt x="1478" y="918"/>
                      <a:pt x="1478" y="918"/>
                      <a:pt x="1478" y="918"/>
                    </a:cubicBezTo>
                    <a:cubicBezTo>
                      <a:pt x="1515" y="920"/>
                      <a:pt x="1515" y="920"/>
                      <a:pt x="1515" y="920"/>
                    </a:cubicBezTo>
                    <a:cubicBezTo>
                      <a:pt x="1546" y="924"/>
                      <a:pt x="1546" y="924"/>
                      <a:pt x="1546" y="924"/>
                    </a:cubicBezTo>
                    <a:cubicBezTo>
                      <a:pt x="1568" y="929"/>
                      <a:pt x="1568" y="929"/>
                      <a:pt x="1568" y="929"/>
                    </a:cubicBezTo>
                    <a:cubicBezTo>
                      <a:pt x="1605" y="943"/>
                      <a:pt x="1605" y="943"/>
                      <a:pt x="1605" y="943"/>
                    </a:cubicBezTo>
                    <a:cubicBezTo>
                      <a:pt x="1606" y="943"/>
                      <a:pt x="1606" y="943"/>
                      <a:pt x="1606" y="943"/>
                    </a:cubicBezTo>
                    <a:cubicBezTo>
                      <a:pt x="1612" y="945"/>
                      <a:pt x="1612" y="945"/>
                      <a:pt x="1612" y="945"/>
                    </a:cubicBezTo>
                    <a:cubicBezTo>
                      <a:pt x="1639" y="958"/>
                      <a:pt x="1639" y="958"/>
                      <a:pt x="1639" y="958"/>
                    </a:cubicBezTo>
                    <a:cubicBezTo>
                      <a:pt x="1641" y="958"/>
                      <a:pt x="1642" y="958"/>
                      <a:pt x="1643" y="958"/>
                    </a:cubicBezTo>
                    <a:cubicBezTo>
                      <a:pt x="1651" y="958"/>
                      <a:pt x="1651" y="958"/>
                      <a:pt x="1651" y="958"/>
                    </a:cubicBezTo>
                    <a:cubicBezTo>
                      <a:pt x="1661" y="960"/>
                      <a:pt x="1661" y="960"/>
                      <a:pt x="1661" y="960"/>
                    </a:cubicBezTo>
                    <a:cubicBezTo>
                      <a:pt x="1660" y="959"/>
                      <a:pt x="1660" y="958"/>
                      <a:pt x="1660" y="957"/>
                    </a:cubicBezTo>
                    <a:cubicBezTo>
                      <a:pt x="1657" y="951"/>
                      <a:pt x="1657" y="951"/>
                      <a:pt x="1657" y="951"/>
                    </a:cubicBezTo>
                    <a:cubicBezTo>
                      <a:pt x="1657" y="950"/>
                      <a:pt x="1657" y="949"/>
                      <a:pt x="1657" y="948"/>
                    </a:cubicBezTo>
                    <a:cubicBezTo>
                      <a:pt x="1657" y="940"/>
                      <a:pt x="1657" y="940"/>
                      <a:pt x="1657" y="940"/>
                    </a:cubicBezTo>
                    <a:cubicBezTo>
                      <a:pt x="1653" y="940"/>
                      <a:pt x="1653" y="940"/>
                      <a:pt x="1653" y="940"/>
                    </a:cubicBezTo>
                    <a:cubicBezTo>
                      <a:pt x="1653" y="940"/>
                      <a:pt x="1652" y="939"/>
                      <a:pt x="1652" y="939"/>
                    </a:cubicBezTo>
                    <a:cubicBezTo>
                      <a:pt x="1645" y="939"/>
                      <a:pt x="1645" y="939"/>
                      <a:pt x="1645" y="939"/>
                    </a:cubicBezTo>
                    <a:cubicBezTo>
                      <a:pt x="1619" y="928"/>
                      <a:pt x="1619" y="928"/>
                      <a:pt x="1619" y="928"/>
                    </a:cubicBezTo>
                    <a:cubicBezTo>
                      <a:pt x="1619" y="928"/>
                      <a:pt x="1618" y="928"/>
                      <a:pt x="1618" y="927"/>
                    </a:cubicBezTo>
                    <a:cubicBezTo>
                      <a:pt x="1612" y="925"/>
                      <a:pt x="1612" y="925"/>
                      <a:pt x="1612" y="925"/>
                    </a:cubicBezTo>
                    <a:cubicBezTo>
                      <a:pt x="1612" y="925"/>
                      <a:pt x="1612" y="925"/>
                      <a:pt x="1612" y="925"/>
                    </a:cubicBezTo>
                    <a:cubicBezTo>
                      <a:pt x="1575" y="911"/>
                      <a:pt x="1575" y="911"/>
                      <a:pt x="1575" y="911"/>
                    </a:cubicBezTo>
                    <a:cubicBezTo>
                      <a:pt x="1574" y="911"/>
                      <a:pt x="1574" y="910"/>
                      <a:pt x="1573" y="910"/>
                    </a:cubicBezTo>
                    <a:cubicBezTo>
                      <a:pt x="1549" y="905"/>
                      <a:pt x="1549" y="905"/>
                      <a:pt x="1549" y="905"/>
                    </a:cubicBezTo>
                    <a:cubicBezTo>
                      <a:pt x="1548" y="905"/>
                      <a:pt x="1548" y="905"/>
                      <a:pt x="1548" y="905"/>
                    </a:cubicBezTo>
                    <a:cubicBezTo>
                      <a:pt x="1517" y="901"/>
                      <a:pt x="1517" y="901"/>
                      <a:pt x="1517" y="901"/>
                    </a:cubicBezTo>
                    <a:cubicBezTo>
                      <a:pt x="1516" y="901"/>
                      <a:pt x="1516" y="901"/>
                      <a:pt x="1516" y="901"/>
                    </a:cubicBezTo>
                    <a:cubicBezTo>
                      <a:pt x="1480" y="899"/>
                      <a:pt x="1480" y="899"/>
                      <a:pt x="1480" y="899"/>
                    </a:cubicBezTo>
                    <a:cubicBezTo>
                      <a:pt x="1470" y="897"/>
                      <a:pt x="1470" y="897"/>
                      <a:pt x="1470" y="897"/>
                    </a:cubicBezTo>
                    <a:cubicBezTo>
                      <a:pt x="1487" y="890"/>
                      <a:pt x="1487" y="890"/>
                      <a:pt x="1487" y="890"/>
                    </a:cubicBezTo>
                    <a:cubicBezTo>
                      <a:pt x="1490" y="888"/>
                      <a:pt x="1492" y="886"/>
                      <a:pt x="1492" y="883"/>
                    </a:cubicBezTo>
                    <a:cubicBezTo>
                      <a:pt x="1494" y="881"/>
                      <a:pt x="1494" y="881"/>
                      <a:pt x="1494" y="881"/>
                    </a:cubicBezTo>
                    <a:cubicBezTo>
                      <a:pt x="1495" y="881"/>
                      <a:pt x="1496" y="879"/>
                      <a:pt x="1496" y="878"/>
                    </a:cubicBezTo>
                    <a:cubicBezTo>
                      <a:pt x="1502" y="864"/>
                      <a:pt x="1502" y="864"/>
                      <a:pt x="1502" y="864"/>
                    </a:cubicBezTo>
                    <a:cubicBezTo>
                      <a:pt x="1503" y="863"/>
                      <a:pt x="1503" y="861"/>
                      <a:pt x="1503" y="860"/>
                    </a:cubicBezTo>
                    <a:cubicBezTo>
                      <a:pt x="1503" y="856"/>
                      <a:pt x="1503" y="856"/>
                      <a:pt x="1503" y="856"/>
                    </a:cubicBezTo>
                    <a:cubicBezTo>
                      <a:pt x="1503" y="854"/>
                      <a:pt x="1503" y="852"/>
                      <a:pt x="1502" y="851"/>
                    </a:cubicBezTo>
                    <a:cubicBezTo>
                      <a:pt x="1496" y="840"/>
                      <a:pt x="1496" y="840"/>
                      <a:pt x="1496" y="840"/>
                    </a:cubicBezTo>
                    <a:cubicBezTo>
                      <a:pt x="1494" y="838"/>
                      <a:pt x="1492" y="837"/>
                      <a:pt x="1490" y="836"/>
                    </a:cubicBezTo>
                    <a:cubicBezTo>
                      <a:pt x="1475" y="832"/>
                      <a:pt x="1475" y="832"/>
                      <a:pt x="1475" y="832"/>
                    </a:cubicBezTo>
                    <a:cubicBezTo>
                      <a:pt x="1474" y="832"/>
                      <a:pt x="1474" y="832"/>
                      <a:pt x="1473" y="832"/>
                    </a:cubicBezTo>
                    <a:cubicBezTo>
                      <a:pt x="1458" y="832"/>
                      <a:pt x="1458" y="832"/>
                      <a:pt x="1458" y="832"/>
                    </a:cubicBezTo>
                    <a:cubicBezTo>
                      <a:pt x="1455" y="832"/>
                      <a:pt x="1453" y="833"/>
                      <a:pt x="1451" y="835"/>
                    </a:cubicBezTo>
                    <a:cubicBezTo>
                      <a:pt x="1444" y="843"/>
                      <a:pt x="1444" y="843"/>
                      <a:pt x="1444" y="843"/>
                    </a:cubicBezTo>
                    <a:cubicBezTo>
                      <a:pt x="1434" y="852"/>
                      <a:pt x="1434" y="852"/>
                      <a:pt x="1434" y="852"/>
                    </a:cubicBezTo>
                    <a:cubicBezTo>
                      <a:pt x="1434" y="852"/>
                      <a:pt x="1434" y="852"/>
                      <a:pt x="1434" y="852"/>
                    </a:cubicBezTo>
                    <a:cubicBezTo>
                      <a:pt x="1432" y="847"/>
                      <a:pt x="1432" y="847"/>
                      <a:pt x="1432" y="847"/>
                    </a:cubicBezTo>
                    <a:cubicBezTo>
                      <a:pt x="1431" y="845"/>
                      <a:pt x="1429" y="843"/>
                      <a:pt x="1426" y="842"/>
                    </a:cubicBezTo>
                    <a:cubicBezTo>
                      <a:pt x="1422" y="841"/>
                      <a:pt x="1422" y="841"/>
                      <a:pt x="1422" y="841"/>
                    </a:cubicBezTo>
                    <a:cubicBezTo>
                      <a:pt x="1420" y="837"/>
                      <a:pt x="1420" y="837"/>
                      <a:pt x="1420" y="837"/>
                    </a:cubicBezTo>
                    <a:cubicBezTo>
                      <a:pt x="1420" y="837"/>
                      <a:pt x="1420" y="837"/>
                      <a:pt x="1420" y="837"/>
                    </a:cubicBezTo>
                    <a:cubicBezTo>
                      <a:pt x="1420" y="836"/>
                      <a:pt x="1420" y="835"/>
                      <a:pt x="1420" y="834"/>
                    </a:cubicBezTo>
                    <a:cubicBezTo>
                      <a:pt x="1420" y="830"/>
                      <a:pt x="1420" y="830"/>
                      <a:pt x="1420" y="830"/>
                    </a:cubicBezTo>
                    <a:cubicBezTo>
                      <a:pt x="1420" y="826"/>
                      <a:pt x="1419" y="823"/>
                      <a:pt x="1416" y="822"/>
                    </a:cubicBezTo>
                    <a:cubicBezTo>
                      <a:pt x="1409" y="817"/>
                      <a:pt x="1409" y="817"/>
                      <a:pt x="1409" y="817"/>
                    </a:cubicBezTo>
                    <a:cubicBezTo>
                      <a:pt x="1406" y="811"/>
                      <a:pt x="1406" y="811"/>
                      <a:pt x="1406" y="811"/>
                    </a:cubicBezTo>
                    <a:cubicBezTo>
                      <a:pt x="1404" y="807"/>
                      <a:pt x="1401" y="805"/>
                      <a:pt x="1397" y="805"/>
                    </a:cubicBezTo>
                    <a:cubicBezTo>
                      <a:pt x="1391" y="805"/>
                      <a:pt x="1391" y="805"/>
                      <a:pt x="1391" y="805"/>
                    </a:cubicBezTo>
                    <a:cubicBezTo>
                      <a:pt x="1390" y="805"/>
                      <a:pt x="1388" y="806"/>
                      <a:pt x="1387" y="806"/>
                    </a:cubicBezTo>
                    <a:cubicBezTo>
                      <a:pt x="1380" y="810"/>
                      <a:pt x="1380" y="810"/>
                      <a:pt x="1380" y="810"/>
                    </a:cubicBezTo>
                    <a:cubicBezTo>
                      <a:pt x="1370" y="810"/>
                      <a:pt x="1370" y="810"/>
                      <a:pt x="1370" y="810"/>
                    </a:cubicBezTo>
                    <a:cubicBezTo>
                      <a:pt x="1367" y="810"/>
                      <a:pt x="1365" y="811"/>
                      <a:pt x="1363" y="813"/>
                    </a:cubicBezTo>
                    <a:cubicBezTo>
                      <a:pt x="1350" y="828"/>
                      <a:pt x="1350" y="828"/>
                      <a:pt x="1350" y="828"/>
                    </a:cubicBezTo>
                    <a:cubicBezTo>
                      <a:pt x="1349" y="829"/>
                      <a:pt x="1349" y="830"/>
                      <a:pt x="1348" y="831"/>
                    </a:cubicBezTo>
                    <a:cubicBezTo>
                      <a:pt x="1343" y="850"/>
                      <a:pt x="1343" y="850"/>
                      <a:pt x="1343" y="850"/>
                    </a:cubicBezTo>
                    <a:cubicBezTo>
                      <a:pt x="1333" y="850"/>
                      <a:pt x="1333" y="850"/>
                      <a:pt x="1333" y="850"/>
                    </a:cubicBezTo>
                    <a:cubicBezTo>
                      <a:pt x="1332" y="850"/>
                      <a:pt x="1330" y="851"/>
                      <a:pt x="1328" y="852"/>
                    </a:cubicBezTo>
                    <a:cubicBezTo>
                      <a:pt x="1322" y="856"/>
                      <a:pt x="1322" y="856"/>
                      <a:pt x="1322" y="856"/>
                    </a:cubicBezTo>
                    <a:cubicBezTo>
                      <a:pt x="1321" y="857"/>
                      <a:pt x="1320" y="858"/>
                      <a:pt x="1319" y="859"/>
                    </a:cubicBezTo>
                    <a:cubicBezTo>
                      <a:pt x="1318" y="861"/>
                      <a:pt x="1318" y="861"/>
                      <a:pt x="1318" y="861"/>
                    </a:cubicBezTo>
                    <a:cubicBezTo>
                      <a:pt x="1316" y="861"/>
                      <a:pt x="1314" y="862"/>
                      <a:pt x="1312" y="864"/>
                    </a:cubicBezTo>
                    <a:cubicBezTo>
                      <a:pt x="1308" y="868"/>
                      <a:pt x="1308" y="868"/>
                      <a:pt x="1308" y="868"/>
                    </a:cubicBezTo>
                    <a:cubicBezTo>
                      <a:pt x="1305" y="871"/>
                      <a:pt x="1304" y="876"/>
                      <a:pt x="1307" y="880"/>
                    </a:cubicBezTo>
                    <a:cubicBezTo>
                      <a:pt x="1311" y="886"/>
                      <a:pt x="1311" y="886"/>
                      <a:pt x="1311" y="886"/>
                    </a:cubicBezTo>
                    <a:cubicBezTo>
                      <a:pt x="1311" y="887"/>
                      <a:pt x="1312" y="887"/>
                      <a:pt x="1312" y="888"/>
                    </a:cubicBezTo>
                    <a:cubicBezTo>
                      <a:pt x="1316" y="892"/>
                      <a:pt x="1316" y="892"/>
                      <a:pt x="1316" y="892"/>
                    </a:cubicBezTo>
                    <a:cubicBezTo>
                      <a:pt x="1317" y="892"/>
                      <a:pt x="1317" y="893"/>
                      <a:pt x="1318" y="893"/>
                    </a:cubicBezTo>
                    <a:cubicBezTo>
                      <a:pt x="1324" y="897"/>
                      <a:pt x="1324" y="897"/>
                      <a:pt x="1324" y="897"/>
                    </a:cubicBezTo>
                    <a:cubicBezTo>
                      <a:pt x="1326" y="898"/>
                      <a:pt x="1327" y="899"/>
                      <a:pt x="1329" y="899"/>
                    </a:cubicBezTo>
                    <a:cubicBezTo>
                      <a:pt x="1332" y="899"/>
                      <a:pt x="1332" y="899"/>
                      <a:pt x="1332" y="899"/>
                    </a:cubicBezTo>
                    <a:cubicBezTo>
                      <a:pt x="1332" y="902"/>
                      <a:pt x="1332" y="902"/>
                      <a:pt x="1332" y="902"/>
                    </a:cubicBezTo>
                    <a:cubicBezTo>
                      <a:pt x="1325" y="905"/>
                      <a:pt x="1325" y="905"/>
                      <a:pt x="1325" y="905"/>
                    </a:cubicBezTo>
                    <a:cubicBezTo>
                      <a:pt x="1306" y="905"/>
                      <a:pt x="1306" y="905"/>
                      <a:pt x="1306" y="905"/>
                    </a:cubicBezTo>
                    <a:cubicBezTo>
                      <a:pt x="1297" y="901"/>
                      <a:pt x="1297" y="901"/>
                      <a:pt x="1297" y="901"/>
                    </a:cubicBezTo>
                    <a:cubicBezTo>
                      <a:pt x="1296" y="901"/>
                      <a:pt x="1295" y="901"/>
                      <a:pt x="1294" y="901"/>
                    </a:cubicBezTo>
                    <a:cubicBezTo>
                      <a:pt x="1291" y="901"/>
                      <a:pt x="1291" y="901"/>
                      <a:pt x="1291" y="901"/>
                    </a:cubicBezTo>
                    <a:cubicBezTo>
                      <a:pt x="1285" y="901"/>
                      <a:pt x="1281" y="905"/>
                      <a:pt x="1281" y="910"/>
                    </a:cubicBezTo>
                    <a:cubicBezTo>
                      <a:pt x="1281" y="913"/>
                      <a:pt x="1281" y="913"/>
                      <a:pt x="1281" y="913"/>
                    </a:cubicBezTo>
                    <a:cubicBezTo>
                      <a:pt x="1281" y="915"/>
                      <a:pt x="1281" y="915"/>
                      <a:pt x="1281" y="915"/>
                    </a:cubicBezTo>
                    <a:cubicBezTo>
                      <a:pt x="1279" y="914"/>
                      <a:pt x="1279" y="914"/>
                      <a:pt x="1279" y="914"/>
                    </a:cubicBezTo>
                    <a:cubicBezTo>
                      <a:pt x="1277" y="913"/>
                      <a:pt x="1276" y="912"/>
                      <a:pt x="1274" y="912"/>
                    </a:cubicBezTo>
                    <a:cubicBezTo>
                      <a:pt x="1271" y="912"/>
                      <a:pt x="1269" y="913"/>
                      <a:pt x="1267" y="915"/>
                    </a:cubicBezTo>
                    <a:cubicBezTo>
                      <a:pt x="1266" y="916"/>
                      <a:pt x="1266" y="916"/>
                      <a:pt x="1266" y="916"/>
                    </a:cubicBezTo>
                    <a:cubicBezTo>
                      <a:pt x="1265" y="916"/>
                      <a:pt x="1265" y="916"/>
                      <a:pt x="1265" y="916"/>
                    </a:cubicBezTo>
                    <a:cubicBezTo>
                      <a:pt x="1263" y="916"/>
                      <a:pt x="1261" y="917"/>
                      <a:pt x="1260" y="919"/>
                    </a:cubicBezTo>
                    <a:cubicBezTo>
                      <a:pt x="1249" y="927"/>
                      <a:pt x="1249" y="927"/>
                      <a:pt x="1249" y="927"/>
                    </a:cubicBezTo>
                    <a:cubicBezTo>
                      <a:pt x="1247" y="928"/>
                      <a:pt x="1246" y="930"/>
                      <a:pt x="1246" y="933"/>
                    </a:cubicBezTo>
                    <a:cubicBezTo>
                      <a:pt x="1246" y="933"/>
                      <a:pt x="1246" y="933"/>
                      <a:pt x="1246" y="933"/>
                    </a:cubicBezTo>
                    <a:cubicBezTo>
                      <a:pt x="1239" y="937"/>
                      <a:pt x="1239" y="937"/>
                      <a:pt x="1239" y="937"/>
                    </a:cubicBezTo>
                    <a:cubicBezTo>
                      <a:pt x="1237" y="939"/>
                      <a:pt x="1235" y="942"/>
                      <a:pt x="1235" y="945"/>
                    </a:cubicBezTo>
                    <a:cubicBezTo>
                      <a:pt x="1235" y="945"/>
                      <a:pt x="1235" y="945"/>
                      <a:pt x="1235" y="945"/>
                    </a:cubicBezTo>
                    <a:cubicBezTo>
                      <a:pt x="1212" y="955"/>
                      <a:pt x="1212" y="955"/>
                      <a:pt x="1212" y="955"/>
                    </a:cubicBezTo>
                    <a:cubicBezTo>
                      <a:pt x="1212" y="955"/>
                      <a:pt x="1212" y="955"/>
                      <a:pt x="1212" y="955"/>
                    </a:cubicBezTo>
                    <a:cubicBezTo>
                      <a:pt x="1208" y="957"/>
                      <a:pt x="1208" y="957"/>
                      <a:pt x="1208" y="957"/>
                    </a:cubicBezTo>
                    <a:cubicBezTo>
                      <a:pt x="1206" y="958"/>
                      <a:pt x="1205" y="959"/>
                      <a:pt x="1204" y="960"/>
                    </a:cubicBezTo>
                    <a:cubicBezTo>
                      <a:pt x="1198" y="968"/>
                      <a:pt x="1198" y="968"/>
                      <a:pt x="1198" y="968"/>
                    </a:cubicBezTo>
                    <a:cubicBezTo>
                      <a:pt x="1197" y="970"/>
                      <a:pt x="1196" y="972"/>
                      <a:pt x="1196" y="974"/>
                    </a:cubicBezTo>
                    <a:cubicBezTo>
                      <a:pt x="1196" y="981"/>
                      <a:pt x="1196" y="981"/>
                      <a:pt x="1196" y="981"/>
                    </a:cubicBezTo>
                    <a:cubicBezTo>
                      <a:pt x="1192" y="981"/>
                      <a:pt x="1192" y="981"/>
                      <a:pt x="1192" y="981"/>
                    </a:cubicBezTo>
                    <a:cubicBezTo>
                      <a:pt x="1190" y="982"/>
                      <a:pt x="1188" y="982"/>
                      <a:pt x="1187" y="984"/>
                    </a:cubicBezTo>
                    <a:cubicBezTo>
                      <a:pt x="1181" y="989"/>
                      <a:pt x="1181" y="989"/>
                      <a:pt x="1181" y="989"/>
                    </a:cubicBezTo>
                    <a:cubicBezTo>
                      <a:pt x="1180" y="990"/>
                      <a:pt x="1179" y="991"/>
                      <a:pt x="1178" y="992"/>
                    </a:cubicBezTo>
                    <a:cubicBezTo>
                      <a:pt x="1176" y="997"/>
                      <a:pt x="1176" y="997"/>
                      <a:pt x="1176" y="997"/>
                    </a:cubicBezTo>
                    <a:cubicBezTo>
                      <a:pt x="1167" y="997"/>
                      <a:pt x="1167" y="997"/>
                      <a:pt x="1167" y="997"/>
                    </a:cubicBezTo>
                    <a:cubicBezTo>
                      <a:pt x="1166" y="997"/>
                      <a:pt x="1164" y="997"/>
                      <a:pt x="1163" y="998"/>
                    </a:cubicBezTo>
                    <a:cubicBezTo>
                      <a:pt x="1156" y="1001"/>
                      <a:pt x="1156" y="1001"/>
                      <a:pt x="1156" y="1001"/>
                    </a:cubicBezTo>
                    <a:cubicBezTo>
                      <a:pt x="1134" y="1001"/>
                      <a:pt x="1134" y="1001"/>
                      <a:pt x="1134" y="1001"/>
                    </a:cubicBezTo>
                    <a:cubicBezTo>
                      <a:pt x="1131" y="1001"/>
                      <a:pt x="1129" y="1002"/>
                      <a:pt x="1127" y="1004"/>
                    </a:cubicBezTo>
                    <a:cubicBezTo>
                      <a:pt x="1124" y="1007"/>
                      <a:pt x="1124" y="1007"/>
                      <a:pt x="1124" y="1007"/>
                    </a:cubicBezTo>
                    <a:cubicBezTo>
                      <a:pt x="1116" y="1010"/>
                      <a:pt x="1116" y="1010"/>
                      <a:pt x="1116" y="1010"/>
                    </a:cubicBezTo>
                    <a:cubicBezTo>
                      <a:pt x="1115" y="1011"/>
                      <a:pt x="1115" y="1011"/>
                      <a:pt x="1114" y="1012"/>
                    </a:cubicBezTo>
                    <a:cubicBezTo>
                      <a:pt x="1114" y="1012"/>
                      <a:pt x="1114" y="1012"/>
                      <a:pt x="1114" y="1012"/>
                    </a:cubicBezTo>
                    <a:cubicBezTo>
                      <a:pt x="1112" y="1012"/>
                      <a:pt x="1110" y="1012"/>
                      <a:pt x="1108" y="1013"/>
                    </a:cubicBezTo>
                    <a:cubicBezTo>
                      <a:pt x="1097" y="1021"/>
                      <a:pt x="1097" y="1021"/>
                      <a:pt x="1097" y="1021"/>
                    </a:cubicBezTo>
                    <a:cubicBezTo>
                      <a:pt x="1082" y="1024"/>
                      <a:pt x="1082" y="1024"/>
                      <a:pt x="1082" y="1024"/>
                    </a:cubicBezTo>
                    <a:cubicBezTo>
                      <a:pt x="1069" y="1026"/>
                      <a:pt x="1069" y="1026"/>
                      <a:pt x="1069" y="1026"/>
                    </a:cubicBezTo>
                    <a:cubicBezTo>
                      <a:pt x="1068" y="1027"/>
                      <a:pt x="1067" y="1027"/>
                      <a:pt x="1066" y="1027"/>
                    </a:cubicBezTo>
                    <a:cubicBezTo>
                      <a:pt x="1058" y="1032"/>
                      <a:pt x="1058" y="1032"/>
                      <a:pt x="1058" y="1032"/>
                    </a:cubicBezTo>
                    <a:cubicBezTo>
                      <a:pt x="1055" y="1033"/>
                      <a:pt x="1053" y="1036"/>
                      <a:pt x="1053" y="1040"/>
                    </a:cubicBezTo>
                    <a:cubicBezTo>
                      <a:pt x="1024" y="1050"/>
                      <a:pt x="1024" y="1050"/>
                      <a:pt x="1024" y="1050"/>
                    </a:cubicBezTo>
                    <a:cubicBezTo>
                      <a:pt x="1023" y="1050"/>
                      <a:pt x="1023" y="1050"/>
                      <a:pt x="1022" y="1050"/>
                    </a:cubicBezTo>
                    <a:cubicBezTo>
                      <a:pt x="1019" y="1052"/>
                      <a:pt x="1019" y="1052"/>
                      <a:pt x="1019" y="1052"/>
                    </a:cubicBezTo>
                    <a:cubicBezTo>
                      <a:pt x="995" y="1062"/>
                      <a:pt x="995" y="1062"/>
                      <a:pt x="995" y="1062"/>
                    </a:cubicBezTo>
                    <a:cubicBezTo>
                      <a:pt x="993" y="1062"/>
                      <a:pt x="992" y="1064"/>
                      <a:pt x="991" y="1065"/>
                    </a:cubicBezTo>
                    <a:cubicBezTo>
                      <a:pt x="988" y="1069"/>
                      <a:pt x="988" y="1069"/>
                      <a:pt x="988" y="1069"/>
                    </a:cubicBezTo>
                    <a:cubicBezTo>
                      <a:pt x="980" y="1072"/>
                      <a:pt x="980" y="1072"/>
                      <a:pt x="980" y="1072"/>
                    </a:cubicBezTo>
                    <a:cubicBezTo>
                      <a:pt x="980" y="1072"/>
                      <a:pt x="980" y="1072"/>
                      <a:pt x="979" y="1073"/>
                    </a:cubicBezTo>
                    <a:cubicBezTo>
                      <a:pt x="962" y="1082"/>
                      <a:pt x="962" y="1082"/>
                      <a:pt x="962" y="1082"/>
                    </a:cubicBezTo>
                    <a:cubicBezTo>
                      <a:pt x="960" y="1082"/>
                      <a:pt x="960" y="1082"/>
                      <a:pt x="960" y="1082"/>
                    </a:cubicBezTo>
                    <a:cubicBezTo>
                      <a:pt x="957" y="1082"/>
                      <a:pt x="955" y="1083"/>
                      <a:pt x="953" y="1085"/>
                    </a:cubicBezTo>
                    <a:cubicBezTo>
                      <a:pt x="951" y="1086"/>
                      <a:pt x="951" y="1086"/>
                      <a:pt x="951" y="1086"/>
                    </a:cubicBezTo>
                    <a:cubicBezTo>
                      <a:pt x="951" y="1086"/>
                      <a:pt x="950" y="1086"/>
                      <a:pt x="949" y="1086"/>
                    </a:cubicBezTo>
                    <a:cubicBezTo>
                      <a:pt x="947" y="1086"/>
                      <a:pt x="944" y="1087"/>
                      <a:pt x="943" y="1089"/>
                    </a:cubicBezTo>
                    <a:cubicBezTo>
                      <a:pt x="940" y="1091"/>
                      <a:pt x="940" y="1091"/>
                      <a:pt x="940" y="1091"/>
                    </a:cubicBezTo>
                    <a:cubicBezTo>
                      <a:pt x="939" y="1090"/>
                      <a:pt x="938" y="1090"/>
                      <a:pt x="937" y="1090"/>
                    </a:cubicBezTo>
                    <a:cubicBezTo>
                      <a:pt x="935" y="1090"/>
                      <a:pt x="933" y="1091"/>
                      <a:pt x="932" y="1092"/>
                    </a:cubicBezTo>
                    <a:cubicBezTo>
                      <a:pt x="930" y="1093"/>
                      <a:pt x="928" y="1095"/>
                      <a:pt x="927" y="1098"/>
                    </a:cubicBezTo>
                    <a:cubicBezTo>
                      <a:pt x="927" y="1099"/>
                      <a:pt x="926" y="1100"/>
                      <a:pt x="926" y="1101"/>
                    </a:cubicBezTo>
                    <a:cubicBezTo>
                      <a:pt x="923" y="1101"/>
                      <a:pt x="920" y="1103"/>
                      <a:pt x="918" y="1105"/>
                    </a:cubicBezTo>
                    <a:cubicBezTo>
                      <a:pt x="917" y="1105"/>
                      <a:pt x="916" y="1106"/>
                      <a:pt x="915" y="1106"/>
                    </a:cubicBezTo>
                    <a:cubicBezTo>
                      <a:pt x="912" y="1109"/>
                      <a:pt x="912" y="1109"/>
                      <a:pt x="912" y="1109"/>
                    </a:cubicBezTo>
                    <a:cubicBezTo>
                      <a:pt x="910" y="1108"/>
                      <a:pt x="908" y="1107"/>
                      <a:pt x="906" y="1107"/>
                    </a:cubicBezTo>
                    <a:cubicBezTo>
                      <a:pt x="905" y="1107"/>
                      <a:pt x="904" y="1107"/>
                      <a:pt x="903" y="1108"/>
                    </a:cubicBezTo>
                    <a:cubicBezTo>
                      <a:pt x="899" y="1109"/>
                      <a:pt x="897" y="1112"/>
                      <a:pt x="897" y="1115"/>
                    </a:cubicBezTo>
                    <a:cubicBezTo>
                      <a:pt x="894" y="1116"/>
                      <a:pt x="891" y="1118"/>
                      <a:pt x="890" y="1121"/>
                    </a:cubicBezTo>
                    <a:cubicBezTo>
                      <a:pt x="889" y="1121"/>
                      <a:pt x="889" y="1121"/>
                      <a:pt x="889" y="1121"/>
                    </a:cubicBezTo>
                    <a:cubicBezTo>
                      <a:pt x="888" y="1121"/>
                      <a:pt x="888" y="1121"/>
                      <a:pt x="888" y="1121"/>
                    </a:cubicBezTo>
                    <a:cubicBezTo>
                      <a:pt x="884" y="1120"/>
                      <a:pt x="884" y="1120"/>
                      <a:pt x="884" y="1120"/>
                    </a:cubicBezTo>
                    <a:cubicBezTo>
                      <a:pt x="883" y="1120"/>
                      <a:pt x="882" y="1120"/>
                      <a:pt x="881" y="1120"/>
                    </a:cubicBezTo>
                    <a:cubicBezTo>
                      <a:pt x="853" y="1120"/>
                      <a:pt x="853" y="1120"/>
                      <a:pt x="853" y="1120"/>
                    </a:cubicBezTo>
                    <a:cubicBezTo>
                      <a:pt x="852" y="1120"/>
                      <a:pt x="851" y="1120"/>
                      <a:pt x="851" y="1120"/>
                    </a:cubicBezTo>
                    <a:cubicBezTo>
                      <a:pt x="844" y="1122"/>
                      <a:pt x="844" y="1122"/>
                      <a:pt x="844" y="1122"/>
                    </a:cubicBezTo>
                    <a:cubicBezTo>
                      <a:pt x="825" y="1120"/>
                      <a:pt x="825" y="1120"/>
                      <a:pt x="825" y="1120"/>
                    </a:cubicBezTo>
                    <a:cubicBezTo>
                      <a:pt x="824" y="1120"/>
                      <a:pt x="824" y="1120"/>
                      <a:pt x="824" y="1120"/>
                    </a:cubicBezTo>
                    <a:cubicBezTo>
                      <a:pt x="823" y="1120"/>
                      <a:pt x="822" y="1120"/>
                      <a:pt x="821" y="1120"/>
                    </a:cubicBezTo>
                    <a:cubicBezTo>
                      <a:pt x="814" y="1122"/>
                      <a:pt x="814" y="1122"/>
                      <a:pt x="814" y="1122"/>
                    </a:cubicBezTo>
                    <a:cubicBezTo>
                      <a:pt x="809" y="1122"/>
                      <a:pt x="809" y="1122"/>
                      <a:pt x="809" y="1122"/>
                    </a:cubicBezTo>
                    <a:cubicBezTo>
                      <a:pt x="804" y="1122"/>
                      <a:pt x="800" y="1126"/>
                      <a:pt x="800" y="1131"/>
                    </a:cubicBezTo>
                    <a:cubicBezTo>
                      <a:pt x="800" y="1131"/>
                      <a:pt x="800" y="1131"/>
                      <a:pt x="800" y="1131"/>
                    </a:cubicBezTo>
                    <a:cubicBezTo>
                      <a:pt x="798" y="1132"/>
                      <a:pt x="798" y="1132"/>
                      <a:pt x="798" y="1132"/>
                    </a:cubicBezTo>
                    <a:cubicBezTo>
                      <a:pt x="797" y="1134"/>
                      <a:pt x="797" y="1134"/>
                      <a:pt x="797" y="1134"/>
                    </a:cubicBezTo>
                    <a:cubicBezTo>
                      <a:pt x="778" y="1130"/>
                      <a:pt x="778" y="1130"/>
                      <a:pt x="778" y="1130"/>
                    </a:cubicBezTo>
                    <a:cubicBezTo>
                      <a:pt x="778" y="1130"/>
                      <a:pt x="777" y="1130"/>
                      <a:pt x="777" y="1130"/>
                    </a:cubicBezTo>
                    <a:cubicBezTo>
                      <a:pt x="775" y="1130"/>
                      <a:pt x="773" y="1131"/>
                      <a:pt x="771" y="1131"/>
                    </a:cubicBezTo>
                    <a:cubicBezTo>
                      <a:pt x="769" y="1129"/>
                      <a:pt x="769" y="1129"/>
                      <a:pt x="769" y="1129"/>
                    </a:cubicBezTo>
                    <a:cubicBezTo>
                      <a:pt x="767" y="1127"/>
                      <a:pt x="766" y="1127"/>
                      <a:pt x="764" y="1126"/>
                    </a:cubicBezTo>
                    <a:cubicBezTo>
                      <a:pt x="751" y="1122"/>
                      <a:pt x="751" y="1122"/>
                      <a:pt x="751" y="1122"/>
                    </a:cubicBezTo>
                    <a:cubicBezTo>
                      <a:pt x="740" y="1117"/>
                      <a:pt x="740" y="1117"/>
                      <a:pt x="740" y="1117"/>
                    </a:cubicBezTo>
                    <a:cubicBezTo>
                      <a:pt x="740" y="1116"/>
                      <a:pt x="739" y="1116"/>
                      <a:pt x="739" y="1116"/>
                    </a:cubicBezTo>
                    <a:cubicBezTo>
                      <a:pt x="727" y="1112"/>
                      <a:pt x="727" y="1112"/>
                      <a:pt x="727" y="1112"/>
                    </a:cubicBezTo>
                    <a:cubicBezTo>
                      <a:pt x="722" y="1109"/>
                      <a:pt x="722" y="1109"/>
                      <a:pt x="722" y="1109"/>
                    </a:cubicBezTo>
                    <a:cubicBezTo>
                      <a:pt x="721" y="1108"/>
                      <a:pt x="719" y="1107"/>
                      <a:pt x="717" y="1107"/>
                    </a:cubicBezTo>
                    <a:cubicBezTo>
                      <a:pt x="683" y="1105"/>
                      <a:pt x="683" y="1105"/>
                      <a:pt x="683" y="1105"/>
                    </a:cubicBezTo>
                    <a:cubicBezTo>
                      <a:pt x="682" y="1105"/>
                      <a:pt x="682" y="1105"/>
                      <a:pt x="682" y="1105"/>
                    </a:cubicBezTo>
                    <a:cubicBezTo>
                      <a:pt x="670" y="1105"/>
                      <a:pt x="670" y="1105"/>
                      <a:pt x="670" y="1105"/>
                    </a:cubicBezTo>
                    <a:cubicBezTo>
                      <a:pt x="640" y="1087"/>
                      <a:pt x="640" y="1087"/>
                      <a:pt x="640" y="1087"/>
                    </a:cubicBezTo>
                    <a:cubicBezTo>
                      <a:pt x="639" y="1087"/>
                      <a:pt x="639" y="1087"/>
                      <a:pt x="638" y="1086"/>
                    </a:cubicBezTo>
                    <a:cubicBezTo>
                      <a:pt x="623" y="1082"/>
                      <a:pt x="623" y="1082"/>
                      <a:pt x="623" y="1082"/>
                    </a:cubicBezTo>
                    <a:cubicBezTo>
                      <a:pt x="622" y="1082"/>
                      <a:pt x="622" y="1082"/>
                      <a:pt x="622" y="1082"/>
                    </a:cubicBezTo>
                    <a:cubicBezTo>
                      <a:pt x="613" y="1080"/>
                      <a:pt x="613" y="1080"/>
                      <a:pt x="613" y="1080"/>
                    </a:cubicBezTo>
                    <a:cubicBezTo>
                      <a:pt x="605" y="1075"/>
                      <a:pt x="605" y="1075"/>
                      <a:pt x="605" y="1075"/>
                    </a:cubicBezTo>
                    <a:cubicBezTo>
                      <a:pt x="605" y="1075"/>
                      <a:pt x="605" y="1075"/>
                      <a:pt x="605" y="1075"/>
                    </a:cubicBezTo>
                    <a:cubicBezTo>
                      <a:pt x="604" y="1072"/>
                      <a:pt x="602" y="1070"/>
                      <a:pt x="600" y="1068"/>
                    </a:cubicBezTo>
                    <a:cubicBezTo>
                      <a:pt x="597" y="1067"/>
                      <a:pt x="597" y="1067"/>
                      <a:pt x="597" y="1067"/>
                    </a:cubicBezTo>
                    <a:cubicBezTo>
                      <a:pt x="597" y="1066"/>
                      <a:pt x="597" y="1066"/>
                      <a:pt x="597" y="1066"/>
                    </a:cubicBezTo>
                    <a:cubicBezTo>
                      <a:pt x="597" y="1065"/>
                      <a:pt x="597" y="1065"/>
                      <a:pt x="597" y="1065"/>
                    </a:cubicBezTo>
                    <a:cubicBezTo>
                      <a:pt x="597" y="1060"/>
                      <a:pt x="592" y="1056"/>
                      <a:pt x="587" y="1056"/>
                    </a:cubicBezTo>
                    <a:cubicBezTo>
                      <a:pt x="583" y="1056"/>
                      <a:pt x="583" y="1056"/>
                      <a:pt x="583" y="1056"/>
                    </a:cubicBezTo>
                    <a:cubicBezTo>
                      <a:pt x="568" y="1047"/>
                      <a:pt x="568" y="1047"/>
                      <a:pt x="568" y="1047"/>
                    </a:cubicBezTo>
                    <a:cubicBezTo>
                      <a:pt x="567" y="1046"/>
                      <a:pt x="567" y="1046"/>
                      <a:pt x="567" y="1046"/>
                    </a:cubicBezTo>
                    <a:cubicBezTo>
                      <a:pt x="550" y="1038"/>
                      <a:pt x="550" y="1038"/>
                      <a:pt x="550" y="1038"/>
                    </a:cubicBezTo>
                    <a:cubicBezTo>
                      <a:pt x="550" y="1037"/>
                      <a:pt x="549" y="1037"/>
                      <a:pt x="548" y="1037"/>
                    </a:cubicBezTo>
                    <a:cubicBezTo>
                      <a:pt x="511" y="1031"/>
                      <a:pt x="511" y="1031"/>
                      <a:pt x="511" y="1031"/>
                    </a:cubicBezTo>
                    <a:cubicBezTo>
                      <a:pt x="511" y="1031"/>
                      <a:pt x="510" y="1031"/>
                      <a:pt x="510" y="1031"/>
                    </a:cubicBezTo>
                    <a:cubicBezTo>
                      <a:pt x="505" y="1031"/>
                      <a:pt x="505" y="1031"/>
                      <a:pt x="505" y="1031"/>
                    </a:cubicBezTo>
                    <a:cubicBezTo>
                      <a:pt x="496" y="1027"/>
                      <a:pt x="496" y="1027"/>
                      <a:pt x="496" y="1027"/>
                    </a:cubicBezTo>
                    <a:cubicBezTo>
                      <a:pt x="495" y="1027"/>
                      <a:pt x="494" y="1026"/>
                      <a:pt x="493" y="1026"/>
                    </a:cubicBezTo>
                    <a:cubicBezTo>
                      <a:pt x="491" y="1026"/>
                      <a:pt x="490" y="1027"/>
                      <a:pt x="489" y="1027"/>
                    </a:cubicBezTo>
                    <a:cubicBezTo>
                      <a:pt x="482" y="1031"/>
                      <a:pt x="482" y="1031"/>
                      <a:pt x="482" y="1031"/>
                    </a:cubicBezTo>
                    <a:cubicBezTo>
                      <a:pt x="457" y="1031"/>
                      <a:pt x="457" y="1031"/>
                      <a:pt x="457" y="1031"/>
                    </a:cubicBezTo>
                    <a:cubicBezTo>
                      <a:pt x="434" y="1027"/>
                      <a:pt x="434" y="1027"/>
                      <a:pt x="434" y="1027"/>
                    </a:cubicBezTo>
                    <a:cubicBezTo>
                      <a:pt x="431" y="1025"/>
                      <a:pt x="431" y="1025"/>
                      <a:pt x="431" y="1025"/>
                    </a:cubicBezTo>
                    <a:cubicBezTo>
                      <a:pt x="431" y="1025"/>
                      <a:pt x="430" y="1025"/>
                      <a:pt x="430" y="1025"/>
                    </a:cubicBezTo>
                    <a:cubicBezTo>
                      <a:pt x="416" y="1020"/>
                      <a:pt x="416" y="1020"/>
                      <a:pt x="416" y="1020"/>
                    </a:cubicBezTo>
                    <a:cubicBezTo>
                      <a:pt x="415" y="1020"/>
                      <a:pt x="414" y="1020"/>
                      <a:pt x="413" y="1020"/>
                    </a:cubicBezTo>
                    <a:cubicBezTo>
                      <a:pt x="412" y="1020"/>
                      <a:pt x="411" y="1020"/>
                      <a:pt x="410" y="1021"/>
                    </a:cubicBezTo>
                    <a:cubicBezTo>
                      <a:pt x="401" y="1024"/>
                      <a:pt x="401" y="1024"/>
                      <a:pt x="401" y="1024"/>
                    </a:cubicBezTo>
                    <a:cubicBezTo>
                      <a:pt x="398" y="1024"/>
                      <a:pt x="398" y="1024"/>
                      <a:pt x="398" y="1024"/>
                    </a:cubicBezTo>
                    <a:cubicBezTo>
                      <a:pt x="377" y="1016"/>
                      <a:pt x="377" y="1016"/>
                      <a:pt x="377" y="1016"/>
                    </a:cubicBezTo>
                    <a:cubicBezTo>
                      <a:pt x="376" y="1016"/>
                      <a:pt x="375" y="1016"/>
                      <a:pt x="373" y="1016"/>
                    </a:cubicBezTo>
                    <a:cubicBezTo>
                      <a:pt x="367" y="1016"/>
                      <a:pt x="367" y="1016"/>
                      <a:pt x="367" y="1016"/>
                    </a:cubicBezTo>
                    <a:cubicBezTo>
                      <a:pt x="365" y="1016"/>
                      <a:pt x="364" y="1016"/>
                      <a:pt x="362" y="1017"/>
                    </a:cubicBezTo>
                    <a:cubicBezTo>
                      <a:pt x="352" y="1023"/>
                      <a:pt x="352" y="1023"/>
                      <a:pt x="352" y="1023"/>
                    </a:cubicBezTo>
                    <a:cubicBezTo>
                      <a:pt x="331" y="1016"/>
                      <a:pt x="331" y="1016"/>
                      <a:pt x="331" y="1016"/>
                    </a:cubicBezTo>
                    <a:cubicBezTo>
                      <a:pt x="330" y="1016"/>
                      <a:pt x="329" y="1016"/>
                      <a:pt x="328" y="1016"/>
                    </a:cubicBezTo>
                    <a:cubicBezTo>
                      <a:pt x="320" y="1016"/>
                      <a:pt x="320" y="1016"/>
                      <a:pt x="320" y="1016"/>
                    </a:cubicBezTo>
                    <a:cubicBezTo>
                      <a:pt x="313" y="1009"/>
                      <a:pt x="313" y="1009"/>
                      <a:pt x="313" y="1009"/>
                    </a:cubicBezTo>
                    <a:cubicBezTo>
                      <a:pt x="313" y="1008"/>
                      <a:pt x="313" y="1008"/>
                      <a:pt x="312" y="1007"/>
                    </a:cubicBezTo>
                    <a:cubicBezTo>
                      <a:pt x="287" y="989"/>
                      <a:pt x="287" y="989"/>
                      <a:pt x="287" y="989"/>
                    </a:cubicBezTo>
                    <a:cubicBezTo>
                      <a:pt x="287" y="989"/>
                      <a:pt x="287" y="989"/>
                      <a:pt x="287" y="989"/>
                    </a:cubicBezTo>
                    <a:cubicBezTo>
                      <a:pt x="269" y="973"/>
                      <a:pt x="269" y="973"/>
                      <a:pt x="269" y="973"/>
                    </a:cubicBezTo>
                    <a:cubicBezTo>
                      <a:pt x="268" y="972"/>
                      <a:pt x="267" y="972"/>
                      <a:pt x="266" y="972"/>
                    </a:cubicBezTo>
                    <a:cubicBezTo>
                      <a:pt x="257" y="968"/>
                      <a:pt x="257" y="968"/>
                      <a:pt x="257" y="968"/>
                    </a:cubicBezTo>
                    <a:cubicBezTo>
                      <a:pt x="249" y="962"/>
                      <a:pt x="249" y="962"/>
                      <a:pt x="249" y="962"/>
                    </a:cubicBezTo>
                    <a:cubicBezTo>
                      <a:pt x="245" y="959"/>
                      <a:pt x="245" y="959"/>
                      <a:pt x="245" y="959"/>
                    </a:cubicBezTo>
                    <a:cubicBezTo>
                      <a:pt x="244" y="958"/>
                      <a:pt x="242" y="957"/>
                      <a:pt x="240" y="956"/>
                    </a:cubicBezTo>
                    <a:cubicBezTo>
                      <a:pt x="234" y="952"/>
                      <a:pt x="234" y="952"/>
                      <a:pt x="234" y="952"/>
                    </a:cubicBezTo>
                    <a:cubicBezTo>
                      <a:pt x="233" y="951"/>
                      <a:pt x="232" y="951"/>
                      <a:pt x="232" y="951"/>
                    </a:cubicBezTo>
                    <a:cubicBezTo>
                      <a:pt x="215" y="943"/>
                      <a:pt x="215" y="943"/>
                      <a:pt x="215" y="943"/>
                    </a:cubicBezTo>
                    <a:cubicBezTo>
                      <a:pt x="214" y="942"/>
                      <a:pt x="214" y="942"/>
                      <a:pt x="214" y="942"/>
                    </a:cubicBezTo>
                    <a:cubicBezTo>
                      <a:pt x="213" y="941"/>
                      <a:pt x="212" y="941"/>
                      <a:pt x="211" y="940"/>
                    </a:cubicBezTo>
                    <a:cubicBezTo>
                      <a:pt x="176" y="926"/>
                      <a:pt x="176" y="926"/>
                      <a:pt x="176" y="926"/>
                    </a:cubicBezTo>
                    <a:cubicBezTo>
                      <a:pt x="167" y="916"/>
                      <a:pt x="167" y="916"/>
                      <a:pt x="167" y="916"/>
                    </a:cubicBezTo>
                    <a:cubicBezTo>
                      <a:pt x="165" y="913"/>
                      <a:pt x="163" y="912"/>
                      <a:pt x="160" y="912"/>
                    </a:cubicBezTo>
                    <a:cubicBezTo>
                      <a:pt x="151" y="912"/>
                      <a:pt x="151" y="912"/>
                      <a:pt x="151" y="912"/>
                    </a:cubicBezTo>
                    <a:cubicBezTo>
                      <a:pt x="135" y="906"/>
                      <a:pt x="135" y="906"/>
                      <a:pt x="135" y="906"/>
                    </a:cubicBezTo>
                    <a:cubicBezTo>
                      <a:pt x="134" y="905"/>
                      <a:pt x="133" y="905"/>
                      <a:pt x="132" y="905"/>
                    </a:cubicBezTo>
                    <a:cubicBezTo>
                      <a:pt x="116" y="905"/>
                      <a:pt x="116" y="905"/>
                      <a:pt x="116" y="905"/>
                    </a:cubicBezTo>
                    <a:cubicBezTo>
                      <a:pt x="99" y="899"/>
                      <a:pt x="99" y="899"/>
                      <a:pt x="99" y="899"/>
                    </a:cubicBezTo>
                    <a:cubicBezTo>
                      <a:pt x="98" y="899"/>
                      <a:pt x="97" y="899"/>
                      <a:pt x="96" y="899"/>
                    </a:cubicBezTo>
                    <a:cubicBezTo>
                      <a:pt x="85" y="899"/>
                      <a:pt x="85" y="899"/>
                      <a:pt x="85" y="899"/>
                    </a:cubicBezTo>
                    <a:cubicBezTo>
                      <a:pt x="72" y="892"/>
                      <a:pt x="72" y="892"/>
                      <a:pt x="72" y="892"/>
                    </a:cubicBezTo>
                    <a:cubicBezTo>
                      <a:pt x="72" y="891"/>
                      <a:pt x="71" y="891"/>
                      <a:pt x="70" y="890"/>
                    </a:cubicBezTo>
                    <a:cubicBezTo>
                      <a:pt x="42" y="885"/>
                      <a:pt x="42" y="885"/>
                      <a:pt x="42" y="885"/>
                    </a:cubicBezTo>
                    <a:cubicBezTo>
                      <a:pt x="42" y="884"/>
                      <a:pt x="43" y="882"/>
                      <a:pt x="43" y="881"/>
                    </a:cubicBezTo>
                    <a:cubicBezTo>
                      <a:pt x="43" y="878"/>
                      <a:pt x="41" y="876"/>
                      <a:pt x="40" y="874"/>
                    </a:cubicBezTo>
                    <a:cubicBezTo>
                      <a:pt x="27" y="863"/>
                      <a:pt x="27" y="863"/>
                      <a:pt x="27" y="863"/>
                    </a:cubicBezTo>
                    <a:cubicBezTo>
                      <a:pt x="35" y="857"/>
                      <a:pt x="35" y="857"/>
                      <a:pt x="35" y="857"/>
                    </a:cubicBezTo>
                    <a:cubicBezTo>
                      <a:pt x="37" y="855"/>
                      <a:pt x="38" y="853"/>
                      <a:pt x="38" y="850"/>
                    </a:cubicBezTo>
                    <a:cubicBezTo>
                      <a:pt x="39" y="847"/>
                      <a:pt x="38" y="845"/>
                      <a:pt x="36" y="843"/>
                    </a:cubicBezTo>
                    <a:cubicBezTo>
                      <a:pt x="30" y="837"/>
                      <a:pt x="30" y="837"/>
                      <a:pt x="30" y="837"/>
                    </a:cubicBezTo>
                    <a:cubicBezTo>
                      <a:pt x="28" y="823"/>
                      <a:pt x="28" y="823"/>
                      <a:pt x="28" y="823"/>
                    </a:cubicBezTo>
                    <a:cubicBezTo>
                      <a:pt x="39" y="812"/>
                      <a:pt x="39" y="812"/>
                      <a:pt x="39" y="812"/>
                    </a:cubicBezTo>
                    <a:cubicBezTo>
                      <a:pt x="49" y="807"/>
                      <a:pt x="49" y="807"/>
                      <a:pt x="49" y="807"/>
                    </a:cubicBezTo>
                    <a:cubicBezTo>
                      <a:pt x="53" y="809"/>
                      <a:pt x="53" y="809"/>
                      <a:pt x="53" y="809"/>
                    </a:cubicBezTo>
                    <a:cubicBezTo>
                      <a:pt x="54" y="809"/>
                      <a:pt x="56" y="810"/>
                      <a:pt x="57" y="810"/>
                    </a:cubicBezTo>
                    <a:cubicBezTo>
                      <a:pt x="61" y="810"/>
                      <a:pt x="64" y="808"/>
                      <a:pt x="66" y="805"/>
                    </a:cubicBezTo>
                    <a:cubicBezTo>
                      <a:pt x="67" y="802"/>
                      <a:pt x="67" y="802"/>
                      <a:pt x="67" y="802"/>
                    </a:cubicBezTo>
                    <a:cubicBezTo>
                      <a:pt x="80" y="789"/>
                      <a:pt x="80" y="789"/>
                      <a:pt x="80" y="789"/>
                    </a:cubicBezTo>
                    <a:cubicBezTo>
                      <a:pt x="91" y="784"/>
                      <a:pt x="91" y="784"/>
                      <a:pt x="91" y="784"/>
                    </a:cubicBezTo>
                    <a:cubicBezTo>
                      <a:pt x="94" y="782"/>
                      <a:pt x="95" y="780"/>
                      <a:pt x="96" y="777"/>
                    </a:cubicBezTo>
                    <a:cubicBezTo>
                      <a:pt x="97" y="770"/>
                      <a:pt x="97" y="770"/>
                      <a:pt x="97" y="770"/>
                    </a:cubicBezTo>
                    <a:cubicBezTo>
                      <a:pt x="97" y="768"/>
                      <a:pt x="97" y="766"/>
                      <a:pt x="96" y="765"/>
                    </a:cubicBezTo>
                    <a:cubicBezTo>
                      <a:pt x="88" y="747"/>
                      <a:pt x="88" y="747"/>
                      <a:pt x="88" y="747"/>
                    </a:cubicBezTo>
                    <a:cubicBezTo>
                      <a:pt x="89" y="748"/>
                      <a:pt x="90" y="748"/>
                      <a:pt x="92" y="748"/>
                    </a:cubicBezTo>
                    <a:cubicBezTo>
                      <a:pt x="93" y="748"/>
                      <a:pt x="95" y="748"/>
                      <a:pt x="96" y="747"/>
                    </a:cubicBezTo>
                    <a:cubicBezTo>
                      <a:pt x="104" y="743"/>
                      <a:pt x="104" y="743"/>
                      <a:pt x="104" y="743"/>
                    </a:cubicBezTo>
                    <a:cubicBezTo>
                      <a:pt x="117" y="739"/>
                      <a:pt x="117" y="739"/>
                      <a:pt x="117" y="739"/>
                    </a:cubicBezTo>
                    <a:cubicBezTo>
                      <a:pt x="121" y="738"/>
                      <a:pt x="123" y="735"/>
                      <a:pt x="124" y="732"/>
                    </a:cubicBezTo>
                    <a:cubicBezTo>
                      <a:pt x="126" y="724"/>
                      <a:pt x="126" y="724"/>
                      <a:pt x="126" y="724"/>
                    </a:cubicBezTo>
                    <a:cubicBezTo>
                      <a:pt x="138" y="712"/>
                      <a:pt x="138" y="712"/>
                      <a:pt x="138" y="712"/>
                    </a:cubicBezTo>
                    <a:cubicBezTo>
                      <a:pt x="139" y="711"/>
                      <a:pt x="140" y="709"/>
                      <a:pt x="141" y="708"/>
                    </a:cubicBezTo>
                    <a:cubicBezTo>
                      <a:pt x="151" y="673"/>
                      <a:pt x="151" y="673"/>
                      <a:pt x="151" y="673"/>
                    </a:cubicBezTo>
                    <a:cubicBezTo>
                      <a:pt x="151" y="672"/>
                      <a:pt x="152" y="671"/>
                      <a:pt x="152" y="670"/>
                    </a:cubicBezTo>
                    <a:cubicBezTo>
                      <a:pt x="152" y="655"/>
                      <a:pt x="152" y="655"/>
                      <a:pt x="152" y="655"/>
                    </a:cubicBezTo>
                    <a:cubicBezTo>
                      <a:pt x="158" y="652"/>
                      <a:pt x="158" y="652"/>
                      <a:pt x="158" y="652"/>
                    </a:cubicBezTo>
                    <a:cubicBezTo>
                      <a:pt x="160" y="651"/>
                      <a:pt x="161" y="649"/>
                      <a:pt x="162" y="647"/>
                    </a:cubicBezTo>
                    <a:cubicBezTo>
                      <a:pt x="168" y="635"/>
                      <a:pt x="168" y="635"/>
                      <a:pt x="168" y="635"/>
                    </a:cubicBezTo>
                    <a:cubicBezTo>
                      <a:pt x="169" y="633"/>
                      <a:pt x="170" y="631"/>
                      <a:pt x="169" y="629"/>
                    </a:cubicBezTo>
                    <a:cubicBezTo>
                      <a:pt x="165" y="608"/>
                      <a:pt x="165" y="608"/>
                      <a:pt x="165" y="608"/>
                    </a:cubicBezTo>
                    <a:cubicBezTo>
                      <a:pt x="164" y="605"/>
                      <a:pt x="162" y="602"/>
                      <a:pt x="160" y="601"/>
                    </a:cubicBezTo>
                    <a:cubicBezTo>
                      <a:pt x="137" y="590"/>
                      <a:pt x="137" y="590"/>
                      <a:pt x="137" y="590"/>
                    </a:cubicBezTo>
                    <a:cubicBezTo>
                      <a:pt x="134" y="587"/>
                      <a:pt x="134" y="587"/>
                      <a:pt x="134" y="587"/>
                    </a:cubicBezTo>
                    <a:cubicBezTo>
                      <a:pt x="132" y="586"/>
                      <a:pt x="130" y="585"/>
                      <a:pt x="127" y="585"/>
                    </a:cubicBezTo>
                    <a:cubicBezTo>
                      <a:pt x="126" y="585"/>
                      <a:pt x="125" y="585"/>
                      <a:pt x="124" y="585"/>
                    </a:cubicBezTo>
                    <a:cubicBezTo>
                      <a:pt x="118" y="578"/>
                      <a:pt x="118" y="578"/>
                      <a:pt x="118" y="578"/>
                    </a:cubicBezTo>
                    <a:cubicBezTo>
                      <a:pt x="118" y="578"/>
                      <a:pt x="118" y="578"/>
                      <a:pt x="118" y="578"/>
                    </a:cubicBezTo>
                    <a:cubicBezTo>
                      <a:pt x="112" y="570"/>
                      <a:pt x="112" y="570"/>
                      <a:pt x="112" y="570"/>
                    </a:cubicBezTo>
                    <a:cubicBezTo>
                      <a:pt x="110" y="535"/>
                      <a:pt x="110" y="535"/>
                      <a:pt x="110" y="535"/>
                    </a:cubicBezTo>
                    <a:cubicBezTo>
                      <a:pt x="109" y="532"/>
                      <a:pt x="108" y="529"/>
                      <a:pt x="105" y="527"/>
                    </a:cubicBezTo>
                    <a:cubicBezTo>
                      <a:pt x="92" y="520"/>
                      <a:pt x="92" y="520"/>
                      <a:pt x="92" y="520"/>
                    </a:cubicBezTo>
                    <a:cubicBezTo>
                      <a:pt x="92" y="519"/>
                      <a:pt x="91" y="519"/>
                      <a:pt x="90" y="519"/>
                    </a:cubicBezTo>
                    <a:cubicBezTo>
                      <a:pt x="77" y="516"/>
                      <a:pt x="77" y="516"/>
                      <a:pt x="77" y="516"/>
                    </a:cubicBezTo>
                    <a:cubicBezTo>
                      <a:pt x="67" y="413"/>
                      <a:pt x="67" y="413"/>
                      <a:pt x="67" y="413"/>
                    </a:cubicBezTo>
                    <a:cubicBezTo>
                      <a:pt x="67" y="412"/>
                      <a:pt x="66" y="410"/>
                      <a:pt x="66" y="409"/>
                    </a:cubicBezTo>
                    <a:cubicBezTo>
                      <a:pt x="57" y="395"/>
                      <a:pt x="57" y="395"/>
                      <a:pt x="57" y="395"/>
                    </a:cubicBezTo>
                    <a:cubicBezTo>
                      <a:pt x="57" y="394"/>
                      <a:pt x="56" y="393"/>
                      <a:pt x="56" y="393"/>
                    </a:cubicBezTo>
                    <a:cubicBezTo>
                      <a:pt x="47" y="384"/>
                      <a:pt x="47" y="384"/>
                      <a:pt x="47" y="384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5"/>
                      <a:pt x="58" y="305"/>
                      <a:pt x="58" y="304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59" y="264"/>
                      <a:pt x="59" y="264"/>
                      <a:pt x="59" y="264"/>
                    </a:cubicBezTo>
                    <a:cubicBezTo>
                      <a:pt x="61" y="264"/>
                      <a:pt x="62" y="264"/>
                      <a:pt x="63" y="263"/>
                    </a:cubicBezTo>
                    <a:cubicBezTo>
                      <a:pt x="65" y="265"/>
                      <a:pt x="65" y="265"/>
                      <a:pt x="65" y="265"/>
                    </a:cubicBezTo>
                    <a:cubicBezTo>
                      <a:pt x="66" y="267"/>
                      <a:pt x="69" y="268"/>
                      <a:pt x="72" y="268"/>
                    </a:cubicBezTo>
                    <a:cubicBezTo>
                      <a:pt x="72" y="268"/>
                      <a:pt x="72" y="268"/>
                      <a:pt x="72" y="268"/>
                    </a:cubicBezTo>
                    <a:cubicBezTo>
                      <a:pt x="75" y="268"/>
                      <a:pt x="78" y="267"/>
                      <a:pt x="80" y="265"/>
                    </a:cubicBezTo>
                    <a:cubicBezTo>
                      <a:pt x="84" y="259"/>
                      <a:pt x="84" y="259"/>
                      <a:pt x="84" y="259"/>
                    </a:cubicBezTo>
                    <a:cubicBezTo>
                      <a:pt x="85" y="262"/>
                      <a:pt x="87" y="263"/>
                      <a:pt x="90" y="264"/>
                    </a:cubicBezTo>
                    <a:cubicBezTo>
                      <a:pt x="94" y="273"/>
                      <a:pt x="94" y="273"/>
                      <a:pt x="94" y="273"/>
                    </a:cubicBezTo>
                    <a:cubicBezTo>
                      <a:pt x="95" y="276"/>
                      <a:pt x="97" y="278"/>
                      <a:pt x="100" y="279"/>
                    </a:cubicBezTo>
                    <a:cubicBezTo>
                      <a:pt x="101" y="279"/>
                      <a:pt x="102" y="279"/>
                      <a:pt x="102" y="279"/>
                    </a:cubicBezTo>
                    <a:cubicBezTo>
                      <a:pt x="105" y="279"/>
                      <a:pt x="107" y="278"/>
                      <a:pt x="109" y="276"/>
                    </a:cubicBezTo>
                    <a:cubicBezTo>
                      <a:pt x="113" y="272"/>
                      <a:pt x="113" y="272"/>
                      <a:pt x="113" y="272"/>
                    </a:cubicBezTo>
                    <a:cubicBezTo>
                      <a:pt x="115" y="271"/>
                      <a:pt x="116" y="269"/>
                      <a:pt x="116" y="266"/>
                    </a:cubicBezTo>
                    <a:cubicBezTo>
                      <a:pt x="120" y="234"/>
                      <a:pt x="120" y="234"/>
                      <a:pt x="120" y="234"/>
                    </a:cubicBezTo>
                    <a:cubicBezTo>
                      <a:pt x="125" y="228"/>
                      <a:pt x="125" y="228"/>
                      <a:pt x="125" y="228"/>
                    </a:cubicBezTo>
                    <a:cubicBezTo>
                      <a:pt x="126" y="228"/>
                      <a:pt x="126" y="228"/>
                      <a:pt x="126" y="228"/>
                    </a:cubicBezTo>
                    <a:cubicBezTo>
                      <a:pt x="136" y="232"/>
                      <a:pt x="136" y="232"/>
                      <a:pt x="136" y="232"/>
                    </a:cubicBezTo>
                    <a:cubicBezTo>
                      <a:pt x="138" y="233"/>
                      <a:pt x="139" y="233"/>
                      <a:pt x="140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7" y="233"/>
                      <a:pt x="159" y="232"/>
                      <a:pt x="161" y="231"/>
                    </a:cubicBezTo>
                    <a:cubicBezTo>
                      <a:pt x="163" y="230"/>
                      <a:pt x="163" y="230"/>
                      <a:pt x="163" y="230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4" y="238"/>
                      <a:pt x="175" y="238"/>
                      <a:pt x="176" y="239"/>
                    </a:cubicBezTo>
                    <a:cubicBezTo>
                      <a:pt x="191" y="243"/>
                      <a:pt x="191" y="243"/>
                      <a:pt x="191" y="243"/>
                    </a:cubicBezTo>
                    <a:cubicBezTo>
                      <a:pt x="192" y="243"/>
                      <a:pt x="192" y="243"/>
                      <a:pt x="193" y="243"/>
                    </a:cubicBezTo>
                    <a:cubicBezTo>
                      <a:pt x="211" y="243"/>
                      <a:pt x="211" y="243"/>
                      <a:pt x="211" y="243"/>
                    </a:cubicBezTo>
                    <a:cubicBezTo>
                      <a:pt x="216" y="246"/>
                      <a:pt x="216" y="246"/>
                      <a:pt x="216" y="246"/>
                    </a:cubicBezTo>
                    <a:cubicBezTo>
                      <a:pt x="225" y="257"/>
                      <a:pt x="225" y="257"/>
                      <a:pt x="225" y="257"/>
                    </a:cubicBezTo>
                    <a:cubicBezTo>
                      <a:pt x="227" y="259"/>
                      <a:pt x="229" y="260"/>
                      <a:pt x="232" y="260"/>
                    </a:cubicBezTo>
                    <a:cubicBezTo>
                      <a:pt x="233" y="260"/>
                      <a:pt x="234" y="260"/>
                      <a:pt x="235" y="260"/>
                    </a:cubicBezTo>
                    <a:cubicBezTo>
                      <a:pt x="241" y="258"/>
                      <a:pt x="241" y="258"/>
                      <a:pt x="241" y="258"/>
                    </a:cubicBezTo>
                    <a:cubicBezTo>
                      <a:pt x="242" y="257"/>
                      <a:pt x="242" y="257"/>
                      <a:pt x="242" y="257"/>
                    </a:cubicBezTo>
                    <a:cubicBezTo>
                      <a:pt x="252" y="253"/>
                      <a:pt x="252" y="253"/>
                      <a:pt x="252" y="253"/>
                    </a:cubicBezTo>
                    <a:cubicBezTo>
                      <a:pt x="253" y="253"/>
                      <a:pt x="254" y="253"/>
                      <a:pt x="254" y="252"/>
                    </a:cubicBezTo>
                    <a:cubicBezTo>
                      <a:pt x="276" y="238"/>
                      <a:pt x="276" y="238"/>
                      <a:pt x="276" y="238"/>
                    </a:cubicBezTo>
                    <a:cubicBezTo>
                      <a:pt x="279" y="236"/>
                      <a:pt x="280" y="233"/>
                      <a:pt x="280" y="230"/>
                    </a:cubicBezTo>
                    <a:cubicBezTo>
                      <a:pt x="280" y="214"/>
                      <a:pt x="280" y="214"/>
                      <a:pt x="280" y="214"/>
                    </a:cubicBezTo>
                    <a:cubicBezTo>
                      <a:pt x="280" y="210"/>
                      <a:pt x="278" y="207"/>
                      <a:pt x="275" y="206"/>
                    </a:cubicBezTo>
                    <a:cubicBezTo>
                      <a:pt x="267" y="202"/>
                      <a:pt x="267" y="202"/>
                      <a:pt x="267" y="202"/>
                    </a:cubicBezTo>
                    <a:cubicBezTo>
                      <a:pt x="261" y="198"/>
                      <a:pt x="261" y="198"/>
                      <a:pt x="261" y="198"/>
                    </a:cubicBezTo>
                    <a:cubicBezTo>
                      <a:pt x="258" y="183"/>
                      <a:pt x="258" y="183"/>
                      <a:pt x="258" y="183"/>
                    </a:cubicBezTo>
                    <a:cubicBezTo>
                      <a:pt x="258" y="181"/>
                      <a:pt x="257" y="179"/>
                      <a:pt x="256" y="178"/>
                    </a:cubicBezTo>
                    <a:cubicBezTo>
                      <a:pt x="254" y="176"/>
                      <a:pt x="254" y="176"/>
                      <a:pt x="254" y="176"/>
                    </a:cubicBezTo>
                    <a:cubicBezTo>
                      <a:pt x="270" y="136"/>
                      <a:pt x="270" y="136"/>
                      <a:pt x="270" y="136"/>
                    </a:cubicBezTo>
                    <a:cubicBezTo>
                      <a:pt x="281" y="132"/>
                      <a:pt x="281" y="132"/>
                      <a:pt x="281" y="132"/>
                    </a:cubicBezTo>
                    <a:cubicBezTo>
                      <a:pt x="282" y="131"/>
                      <a:pt x="283" y="130"/>
                      <a:pt x="284" y="129"/>
                    </a:cubicBezTo>
                    <a:cubicBezTo>
                      <a:pt x="295" y="116"/>
                      <a:pt x="295" y="116"/>
                      <a:pt x="295" y="116"/>
                    </a:cubicBezTo>
                    <a:cubicBezTo>
                      <a:pt x="303" y="113"/>
                      <a:pt x="303" y="113"/>
                      <a:pt x="303" y="113"/>
                    </a:cubicBezTo>
                    <a:cubicBezTo>
                      <a:pt x="322" y="110"/>
                      <a:pt x="322" y="110"/>
                      <a:pt x="322" y="110"/>
                    </a:cubicBezTo>
                    <a:cubicBezTo>
                      <a:pt x="324" y="111"/>
                      <a:pt x="324" y="111"/>
                      <a:pt x="324" y="111"/>
                    </a:cubicBezTo>
                    <a:cubicBezTo>
                      <a:pt x="325" y="113"/>
                      <a:pt x="325" y="113"/>
                      <a:pt x="325" y="113"/>
                    </a:cubicBezTo>
                    <a:cubicBezTo>
                      <a:pt x="319" y="152"/>
                      <a:pt x="319" y="152"/>
                      <a:pt x="319" y="152"/>
                    </a:cubicBezTo>
                    <a:cubicBezTo>
                      <a:pt x="319" y="155"/>
                      <a:pt x="320" y="158"/>
                      <a:pt x="322" y="160"/>
                    </a:cubicBezTo>
                    <a:cubicBezTo>
                      <a:pt x="345" y="183"/>
                      <a:pt x="345" y="183"/>
                      <a:pt x="345" y="183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5" y="212"/>
                      <a:pt x="355" y="213"/>
                    </a:cubicBezTo>
                    <a:cubicBezTo>
                      <a:pt x="361" y="223"/>
                      <a:pt x="361" y="223"/>
                      <a:pt x="361" y="223"/>
                    </a:cubicBezTo>
                    <a:cubicBezTo>
                      <a:pt x="363" y="226"/>
                      <a:pt x="366" y="228"/>
                      <a:pt x="369" y="228"/>
                    </a:cubicBezTo>
                    <a:cubicBezTo>
                      <a:pt x="371" y="228"/>
                      <a:pt x="372" y="227"/>
                      <a:pt x="374" y="227"/>
                    </a:cubicBezTo>
                    <a:cubicBezTo>
                      <a:pt x="380" y="224"/>
                      <a:pt x="380" y="224"/>
                      <a:pt x="380" y="224"/>
                    </a:cubicBezTo>
                    <a:cubicBezTo>
                      <a:pt x="383" y="236"/>
                      <a:pt x="383" y="236"/>
                      <a:pt x="383" y="236"/>
                    </a:cubicBezTo>
                    <a:cubicBezTo>
                      <a:pt x="384" y="240"/>
                      <a:pt x="387" y="242"/>
                      <a:pt x="390" y="243"/>
                    </a:cubicBezTo>
                    <a:cubicBezTo>
                      <a:pt x="391" y="243"/>
                      <a:pt x="391" y="243"/>
                      <a:pt x="392" y="243"/>
                    </a:cubicBezTo>
                    <a:cubicBezTo>
                      <a:pt x="395" y="243"/>
                      <a:pt x="397" y="242"/>
                      <a:pt x="399" y="241"/>
                    </a:cubicBezTo>
                    <a:cubicBezTo>
                      <a:pt x="403" y="236"/>
                      <a:pt x="403" y="236"/>
                      <a:pt x="403" y="236"/>
                    </a:cubicBezTo>
                    <a:cubicBezTo>
                      <a:pt x="405" y="235"/>
                      <a:pt x="406" y="233"/>
                      <a:pt x="406" y="231"/>
                    </a:cubicBezTo>
                    <a:cubicBezTo>
                      <a:pt x="408" y="211"/>
                      <a:pt x="408" y="211"/>
                      <a:pt x="408" y="211"/>
                    </a:cubicBezTo>
                    <a:cubicBezTo>
                      <a:pt x="408" y="210"/>
                      <a:pt x="408" y="210"/>
                      <a:pt x="408" y="210"/>
                    </a:cubicBezTo>
                    <a:cubicBezTo>
                      <a:pt x="408" y="208"/>
                      <a:pt x="408" y="208"/>
                      <a:pt x="408" y="208"/>
                    </a:cubicBezTo>
                    <a:cubicBezTo>
                      <a:pt x="417" y="200"/>
                      <a:pt x="417" y="200"/>
                      <a:pt x="417" y="200"/>
                    </a:cubicBezTo>
                    <a:cubicBezTo>
                      <a:pt x="418" y="200"/>
                      <a:pt x="418" y="199"/>
                      <a:pt x="419" y="199"/>
                    </a:cubicBezTo>
                    <a:cubicBezTo>
                      <a:pt x="425" y="190"/>
                      <a:pt x="425" y="190"/>
                      <a:pt x="425" y="190"/>
                    </a:cubicBezTo>
                    <a:cubicBezTo>
                      <a:pt x="427" y="190"/>
                      <a:pt x="427" y="190"/>
                      <a:pt x="427" y="190"/>
                    </a:cubicBezTo>
                    <a:cubicBezTo>
                      <a:pt x="429" y="190"/>
                      <a:pt x="431" y="189"/>
                      <a:pt x="432" y="188"/>
                    </a:cubicBezTo>
                    <a:cubicBezTo>
                      <a:pt x="447" y="178"/>
                      <a:pt x="447" y="178"/>
                      <a:pt x="447" y="178"/>
                    </a:cubicBezTo>
                    <a:cubicBezTo>
                      <a:pt x="456" y="173"/>
                      <a:pt x="456" y="173"/>
                      <a:pt x="456" y="173"/>
                    </a:cubicBezTo>
                    <a:cubicBezTo>
                      <a:pt x="469" y="169"/>
                      <a:pt x="469" y="169"/>
                      <a:pt x="469" y="169"/>
                    </a:cubicBezTo>
                    <a:cubicBezTo>
                      <a:pt x="487" y="165"/>
                      <a:pt x="487" y="165"/>
                      <a:pt x="487" y="165"/>
                    </a:cubicBezTo>
                    <a:cubicBezTo>
                      <a:pt x="487" y="164"/>
                      <a:pt x="488" y="164"/>
                      <a:pt x="489" y="164"/>
                    </a:cubicBezTo>
                    <a:cubicBezTo>
                      <a:pt x="492" y="162"/>
                      <a:pt x="492" y="162"/>
                      <a:pt x="492" y="162"/>
                    </a:cubicBezTo>
                    <a:cubicBezTo>
                      <a:pt x="502" y="159"/>
                      <a:pt x="502" y="159"/>
                      <a:pt x="502" y="159"/>
                    </a:cubicBezTo>
                    <a:cubicBezTo>
                      <a:pt x="504" y="161"/>
                      <a:pt x="504" y="161"/>
                      <a:pt x="504" y="161"/>
                    </a:cubicBezTo>
                    <a:cubicBezTo>
                      <a:pt x="504" y="161"/>
                      <a:pt x="504" y="161"/>
                      <a:pt x="504" y="161"/>
                    </a:cubicBezTo>
                    <a:cubicBezTo>
                      <a:pt x="519" y="171"/>
                      <a:pt x="519" y="171"/>
                      <a:pt x="519" y="171"/>
                    </a:cubicBezTo>
                    <a:cubicBezTo>
                      <a:pt x="519" y="172"/>
                      <a:pt x="520" y="172"/>
                      <a:pt x="520" y="172"/>
                    </a:cubicBezTo>
                    <a:cubicBezTo>
                      <a:pt x="530" y="177"/>
                      <a:pt x="530" y="177"/>
                      <a:pt x="530" y="177"/>
                    </a:cubicBezTo>
                    <a:cubicBezTo>
                      <a:pt x="531" y="177"/>
                      <a:pt x="532" y="177"/>
                      <a:pt x="534" y="177"/>
                    </a:cubicBezTo>
                    <a:cubicBezTo>
                      <a:pt x="535" y="177"/>
                      <a:pt x="536" y="177"/>
                      <a:pt x="537" y="177"/>
                    </a:cubicBezTo>
                    <a:cubicBezTo>
                      <a:pt x="549" y="173"/>
                      <a:pt x="549" y="173"/>
                      <a:pt x="549" y="173"/>
                    </a:cubicBezTo>
                    <a:cubicBezTo>
                      <a:pt x="551" y="172"/>
                      <a:pt x="552" y="171"/>
                      <a:pt x="553" y="170"/>
                    </a:cubicBezTo>
                    <a:cubicBezTo>
                      <a:pt x="563" y="160"/>
                      <a:pt x="563" y="160"/>
                      <a:pt x="563" y="160"/>
                    </a:cubicBezTo>
                    <a:cubicBezTo>
                      <a:pt x="577" y="147"/>
                      <a:pt x="577" y="147"/>
                      <a:pt x="577" y="147"/>
                    </a:cubicBezTo>
                    <a:cubicBezTo>
                      <a:pt x="591" y="138"/>
                      <a:pt x="591" y="138"/>
                      <a:pt x="591" y="138"/>
                    </a:cubicBezTo>
                    <a:cubicBezTo>
                      <a:pt x="603" y="135"/>
                      <a:pt x="603" y="135"/>
                      <a:pt x="603" y="135"/>
                    </a:cubicBezTo>
                    <a:cubicBezTo>
                      <a:pt x="603" y="136"/>
                      <a:pt x="603" y="136"/>
                      <a:pt x="603" y="136"/>
                    </a:cubicBezTo>
                    <a:cubicBezTo>
                      <a:pt x="605" y="138"/>
                      <a:pt x="608" y="139"/>
                      <a:pt x="610" y="139"/>
                    </a:cubicBezTo>
                    <a:cubicBezTo>
                      <a:pt x="612" y="139"/>
                      <a:pt x="613" y="138"/>
                      <a:pt x="615" y="137"/>
                    </a:cubicBezTo>
                    <a:cubicBezTo>
                      <a:pt x="625" y="131"/>
                      <a:pt x="625" y="131"/>
                      <a:pt x="625" y="131"/>
                    </a:cubicBezTo>
                    <a:cubicBezTo>
                      <a:pt x="626" y="131"/>
                      <a:pt x="626" y="131"/>
                      <a:pt x="626" y="131"/>
                    </a:cubicBezTo>
                    <a:cubicBezTo>
                      <a:pt x="632" y="127"/>
                      <a:pt x="632" y="127"/>
                      <a:pt x="632" y="127"/>
                    </a:cubicBezTo>
                    <a:cubicBezTo>
                      <a:pt x="633" y="126"/>
                      <a:pt x="633" y="126"/>
                      <a:pt x="633" y="125"/>
                    </a:cubicBezTo>
                    <a:cubicBezTo>
                      <a:pt x="638" y="121"/>
                      <a:pt x="638" y="121"/>
                      <a:pt x="638" y="121"/>
                    </a:cubicBezTo>
                    <a:cubicBezTo>
                      <a:pt x="638" y="120"/>
                      <a:pt x="639" y="120"/>
                      <a:pt x="640" y="119"/>
                    </a:cubicBezTo>
                    <a:cubicBezTo>
                      <a:pt x="650" y="95"/>
                      <a:pt x="650" y="95"/>
                      <a:pt x="650" y="95"/>
                    </a:cubicBezTo>
                    <a:cubicBezTo>
                      <a:pt x="649" y="95"/>
                      <a:pt x="649" y="95"/>
                      <a:pt x="649" y="95"/>
                    </a:cubicBezTo>
                    <a:cubicBezTo>
                      <a:pt x="648" y="96"/>
                      <a:pt x="648" y="96"/>
                      <a:pt x="647" y="96"/>
                    </a:cubicBezTo>
                    <a:cubicBezTo>
                      <a:pt x="644" y="96"/>
                      <a:pt x="642" y="95"/>
                      <a:pt x="640" y="93"/>
                    </a:cubicBezTo>
                    <a:cubicBezTo>
                      <a:pt x="634" y="87"/>
                      <a:pt x="634" y="87"/>
                      <a:pt x="634" y="87"/>
                    </a:cubicBezTo>
                    <a:cubicBezTo>
                      <a:pt x="634" y="87"/>
                      <a:pt x="634" y="87"/>
                      <a:pt x="634" y="87"/>
                    </a:cubicBezTo>
                    <a:moveTo>
                      <a:pt x="837" y="58"/>
                    </a:moveTo>
                    <a:cubicBezTo>
                      <a:pt x="839" y="65"/>
                      <a:pt x="839" y="65"/>
                      <a:pt x="839" y="65"/>
                    </a:cubicBezTo>
                    <a:cubicBezTo>
                      <a:pt x="839" y="83"/>
                      <a:pt x="839" y="83"/>
                      <a:pt x="839" y="83"/>
                    </a:cubicBezTo>
                    <a:cubicBezTo>
                      <a:pt x="839" y="85"/>
                      <a:pt x="840" y="87"/>
                      <a:pt x="841" y="88"/>
                    </a:cubicBezTo>
                    <a:cubicBezTo>
                      <a:pt x="845" y="95"/>
                      <a:pt x="845" y="95"/>
                      <a:pt x="845" y="95"/>
                    </a:cubicBezTo>
                    <a:cubicBezTo>
                      <a:pt x="845" y="95"/>
                      <a:pt x="845" y="95"/>
                      <a:pt x="845" y="95"/>
                    </a:cubicBezTo>
                    <a:cubicBezTo>
                      <a:pt x="849" y="101"/>
                      <a:pt x="849" y="101"/>
                      <a:pt x="849" y="101"/>
                    </a:cubicBezTo>
                    <a:cubicBezTo>
                      <a:pt x="846" y="95"/>
                      <a:pt x="846" y="95"/>
                      <a:pt x="846" y="95"/>
                    </a:cubicBezTo>
                    <a:cubicBezTo>
                      <a:pt x="842" y="89"/>
                      <a:pt x="842" y="89"/>
                      <a:pt x="842" y="89"/>
                    </a:cubicBezTo>
                    <a:cubicBezTo>
                      <a:pt x="841" y="88"/>
                      <a:pt x="840" y="86"/>
                      <a:pt x="840" y="84"/>
                    </a:cubicBezTo>
                    <a:cubicBezTo>
                      <a:pt x="840" y="67"/>
                      <a:pt x="840" y="67"/>
                      <a:pt x="840" y="67"/>
                    </a:cubicBezTo>
                    <a:cubicBezTo>
                      <a:pt x="838" y="58"/>
                      <a:pt x="838" y="58"/>
                      <a:pt x="838" y="58"/>
                    </a:cubicBezTo>
                    <a:cubicBezTo>
                      <a:pt x="838" y="58"/>
                      <a:pt x="838" y="58"/>
                      <a:pt x="837" y="58"/>
                    </a:cubicBezTo>
                    <a:moveTo>
                      <a:pt x="833" y="43"/>
                    </a:moveTo>
                    <a:cubicBezTo>
                      <a:pt x="833" y="49"/>
                      <a:pt x="833" y="49"/>
                      <a:pt x="833" y="49"/>
                    </a:cubicBezTo>
                    <a:cubicBezTo>
                      <a:pt x="833" y="51"/>
                      <a:pt x="834" y="52"/>
                      <a:pt x="835" y="54"/>
                    </a:cubicBezTo>
                    <a:cubicBezTo>
                      <a:pt x="834" y="53"/>
                      <a:pt x="834" y="52"/>
                      <a:pt x="834" y="51"/>
                    </a:cubicBezTo>
                    <a:cubicBezTo>
                      <a:pt x="834" y="45"/>
                      <a:pt x="834" y="45"/>
                      <a:pt x="834" y="45"/>
                    </a:cubicBezTo>
                    <a:cubicBezTo>
                      <a:pt x="833" y="43"/>
                      <a:pt x="833" y="43"/>
                      <a:pt x="833" y="43"/>
                    </a:cubicBezTo>
                    <a:moveTo>
                      <a:pt x="821" y="21"/>
                    </a:moveTo>
                    <a:cubicBezTo>
                      <a:pt x="821" y="22"/>
                      <a:pt x="821" y="22"/>
                      <a:pt x="821" y="22"/>
                    </a:cubicBezTo>
                    <a:cubicBezTo>
                      <a:pt x="821" y="23"/>
                      <a:pt x="821" y="24"/>
                      <a:pt x="822" y="24"/>
                    </a:cubicBezTo>
                    <a:cubicBezTo>
                      <a:pt x="822" y="25"/>
                      <a:pt x="822" y="25"/>
                      <a:pt x="822" y="25"/>
                    </a:cubicBezTo>
                    <a:cubicBezTo>
                      <a:pt x="822" y="25"/>
                      <a:pt x="822" y="24"/>
                      <a:pt x="822" y="24"/>
                    </a:cubicBezTo>
                    <a:cubicBezTo>
                      <a:pt x="821" y="22"/>
                      <a:pt x="821" y="22"/>
                      <a:pt x="821" y="22"/>
                    </a:cubicBezTo>
                    <a:cubicBezTo>
                      <a:pt x="821" y="21"/>
                      <a:pt x="821" y="21"/>
                      <a:pt x="821" y="21"/>
                    </a:cubicBezTo>
                    <a:moveTo>
                      <a:pt x="774" y="0"/>
                    </a:moveTo>
                    <a:cubicBezTo>
                      <a:pt x="774" y="1"/>
                      <a:pt x="774" y="1"/>
                      <a:pt x="774" y="1"/>
                    </a:cubicBezTo>
                    <a:cubicBezTo>
                      <a:pt x="774" y="1"/>
                      <a:pt x="774" y="1"/>
                      <a:pt x="774" y="1"/>
                    </a:cubicBezTo>
                    <a:cubicBezTo>
                      <a:pt x="774" y="0"/>
                      <a:pt x="774" y="0"/>
                      <a:pt x="7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37" name="Picture 37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" y="2679"/>
                <a:ext cx="857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Freeform 38"/>
              <p:cNvSpPr>
                <a:spLocks noEditPoints="1"/>
              </p:cNvSpPr>
              <p:nvPr/>
            </p:nvSpPr>
            <p:spPr bwMode="auto">
              <a:xfrm>
                <a:off x="3286" y="2672"/>
                <a:ext cx="873" cy="983"/>
              </a:xfrm>
              <a:custGeom>
                <a:avLst/>
                <a:gdLst>
                  <a:gd name="T0" fmla="*/ 1782 w 1782"/>
                  <a:gd name="T1" fmla="*/ 2009 h 2084"/>
                  <a:gd name="T2" fmla="*/ 1615 w 1782"/>
                  <a:gd name="T3" fmla="*/ 1730 h 2084"/>
                  <a:gd name="T4" fmla="*/ 102 w 1782"/>
                  <a:gd name="T5" fmla="*/ 19 h 2084"/>
                  <a:gd name="T6" fmla="*/ 8 w 1782"/>
                  <a:gd name="T7" fmla="*/ 184 h 2084"/>
                  <a:gd name="T8" fmla="*/ 68 w 1782"/>
                  <a:gd name="T9" fmla="*/ 256 h 2084"/>
                  <a:gd name="T10" fmla="*/ 53 w 1782"/>
                  <a:gd name="T11" fmla="*/ 392 h 2084"/>
                  <a:gd name="T12" fmla="*/ 133 w 1782"/>
                  <a:gd name="T13" fmla="*/ 509 h 2084"/>
                  <a:gd name="T14" fmla="*/ 121 w 1782"/>
                  <a:gd name="T15" fmla="*/ 630 h 2084"/>
                  <a:gd name="T16" fmla="*/ 35 w 1782"/>
                  <a:gd name="T17" fmla="*/ 709 h 2084"/>
                  <a:gd name="T18" fmla="*/ 86 w 1782"/>
                  <a:gd name="T19" fmla="*/ 844 h 2084"/>
                  <a:gd name="T20" fmla="*/ 264 w 1782"/>
                  <a:gd name="T21" fmla="*/ 754 h 2084"/>
                  <a:gd name="T22" fmla="*/ 344 w 1782"/>
                  <a:gd name="T23" fmla="*/ 745 h 2084"/>
                  <a:gd name="T24" fmla="*/ 321 w 1782"/>
                  <a:gd name="T25" fmla="*/ 823 h 2084"/>
                  <a:gd name="T26" fmla="*/ 420 w 1782"/>
                  <a:gd name="T27" fmla="*/ 957 h 2084"/>
                  <a:gd name="T28" fmla="*/ 520 w 1782"/>
                  <a:gd name="T29" fmla="*/ 975 h 2084"/>
                  <a:gd name="T30" fmla="*/ 433 w 1782"/>
                  <a:gd name="T31" fmla="*/ 1138 h 2084"/>
                  <a:gd name="T32" fmla="*/ 452 w 1782"/>
                  <a:gd name="T33" fmla="*/ 1257 h 2084"/>
                  <a:gd name="T34" fmla="*/ 488 w 1782"/>
                  <a:gd name="T35" fmla="*/ 1318 h 2084"/>
                  <a:gd name="T36" fmla="*/ 411 w 1782"/>
                  <a:gd name="T37" fmla="*/ 1455 h 2084"/>
                  <a:gd name="T38" fmla="*/ 523 w 1782"/>
                  <a:gd name="T39" fmla="*/ 1612 h 2084"/>
                  <a:gd name="T40" fmla="*/ 618 w 1782"/>
                  <a:gd name="T41" fmla="*/ 1628 h 2084"/>
                  <a:gd name="T42" fmla="*/ 714 w 1782"/>
                  <a:gd name="T43" fmla="*/ 1519 h 2084"/>
                  <a:gd name="T44" fmla="*/ 811 w 1782"/>
                  <a:gd name="T45" fmla="*/ 1622 h 2084"/>
                  <a:gd name="T46" fmla="*/ 915 w 1782"/>
                  <a:gd name="T47" fmla="*/ 1697 h 2084"/>
                  <a:gd name="T48" fmla="*/ 1007 w 1782"/>
                  <a:gd name="T49" fmla="*/ 1947 h 2084"/>
                  <a:gd name="T50" fmla="*/ 1229 w 1782"/>
                  <a:gd name="T51" fmla="*/ 1890 h 2084"/>
                  <a:gd name="T52" fmla="*/ 1309 w 1782"/>
                  <a:gd name="T53" fmla="*/ 2031 h 2084"/>
                  <a:gd name="T54" fmla="*/ 1500 w 1782"/>
                  <a:gd name="T55" fmla="*/ 2076 h 2084"/>
                  <a:gd name="T56" fmla="*/ 1418 w 1782"/>
                  <a:gd name="T57" fmla="*/ 2055 h 2084"/>
                  <a:gd name="T58" fmla="*/ 1249 w 1782"/>
                  <a:gd name="T59" fmla="*/ 1899 h 2084"/>
                  <a:gd name="T60" fmla="*/ 995 w 1782"/>
                  <a:gd name="T61" fmla="*/ 1922 h 2084"/>
                  <a:gd name="T62" fmla="*/ 875 w 1782"/>
                  <a:gd name="T63" fmla="*/ 1678 h 2084"/>
                  <a:gd name="T64" fmla="*/ 803 w 1782"/>
                  <a:gd name="T65" fmla="*/ 1540 h 2084"/>
                  <a:gd name="T66" fmla="*/ 647 w 1782"/>
                  <a:gd name="T67" fmla="*/ 1580 h 2084"/>
                  <a:gd name="T68" fmla="*/ 517 w 1782"/>
                  <a:gd name="T69" fmla="*/ 1593 h 2084"/>
                  <a:gd name="T70" fmla="*/ 430 w 1782"/>
                  <a:gd name="T71" fmla="*/ 1459 h 2084"/>
                  <a:gd name="T72" fmla="*/ 565 w 1782"/>
                  <a:gd name="T73" fmla="*/ 1308 h 2084"/>
                  <a:gd name="T74" fmla="*/ 445 w 1782"/>
                  <a:gd name="T75" fmla="*/ 1217 h 2084"/>
                  <a:gd name="T76" fmla="*/ 511 w 1782"/>
                  <a:gd name="T77" fmla="*/ 1019 h 2084"/>
                  <a:gd name="T78" fmla="*/ 443 w 1782"/>
                  <a:gd name="T79" fmla="*/ 911 h 2084"/>
                  <a:gd name="T80" fmla="*/ 344 w 1782"/>
                  <a:gd name="T81" fmla="*/ 928 h 2084"/>
                  <a:gd name="T82" fmla="*/ 358 w 1782"/>
                  <a:gd name="T83" fmla="*/ 731 h 2084"/>
                  <a:gd name="T84" fmla="*/ 249 w 1782"/>
                  <a:gd name="T85" fmla="*/ 742 h 2084"/>
                  <a:gd name="T86" fmla="*/ 61 w 1782"/>
                  <a:gd name="T87" fmla="*/ 746 h 2084"/>
                  <a:gd name="T88" fmla="*/ 155 w 1782"/>
                  <a:gd name="T89" fmla="*/ 665 h 2084"/>
                  <a:gd name="T90" fmla="*/ 126 w 1782"/>
                  <a:gd name="T91" fmla="*/ 491 h 2084"/>
                  <a:gd name="T92" fmla="*/ 52 w 1782"/>
                  <a:gd name="T93" fmla="*/ 320 h 2084"/>
                  <a:gd name="T94" fmla="*/ 77 w 1782"/>
                  <a:gd name="T95" fmla="*/ 104 h 2084"/>
                  <a:gd name="T96" fmla="*/ 178 w 1782"/>
                  <a:gd name="T97" fmla="*/ 25 h 2084"/>
                  <a:gd name="T98" fmla="*/ 475 w 1782"/>
                  <a:gd name="T99" fmla="*/ 348 h 2084"/>
                  <a:gd name="T100" fmla="*/ 610 w 1782"/>
                  <a:gd name="T101" fmla="*/ 811 h 2084"/>
                  <a:gd name="T102" fmla="*/ 791 w 1782"/>
                  <a:gd name="T103" fmla="*/ 1212 h 2084"/>
                  <a:gd name="T104" fmla="*/ 949 w 1782"/>
                  <a:gd name="T105" fmla="*/ 1403 h 2084"/>
                  <a:gd name="T106" fmla="*/ 1200 w 1782"/>
                  <a:gd name="T107" fmla="*/ 1464 h 2084"/>
                  <a:gd name="T108" fmla="*/ 1387 w 1782"/>
                  <a:gd name="T109" fmla="*/ 1612 h 2084"/>
                  <a:gd name="T110" fmla="*/ 1603 w 1782"/>
                  <a:gd name="T111" fmla="*/ 1632 h 2084"/>
                  <a:gd name="T112" fmla="*/ 1403 w 1782"/>
                  <a:gd name="T113" fmla="*/ 1600 h 2084"/>
                  <a:gd name="T114" fmla="*/ 1247 w 1782"/>
                  <a:gd name="T115" fmla="*/ 1460 h 2084"/>
                  <a:gd name="T116" fmla="*/ 973 w 1782"/>
                  <a:gd name="T117" fmla="*/ 1399 h 2084"/>
                  <a:gd name="T118" fmla="*/ 799 w 1782"/>
                  <a:gd name="T119" fmla="*/ 1172 h 2084"/>
                  <a:gd name="T120" fmla="*/ 619 w 1782"/>
                  <a:gd name="T121" fmla="*/ 794 h 2084"/>
                  <a:gd name="T122" fmla="*/ 485 w 1782"/>
                  <a:gd name="T123" fmla="*/ 332 h 2084"/>
                  <a:gd name="T124" fmla="*/ 196 w 1782"/>
                  <a:gd name="T125" fmla="*/ 7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82" h="2084">
                    <a:moveTo>
                      <a:pt x="1722" y="2055"/>
                    </a:moveTo>
                    <a:cubicBezTo>
                      <a:pt x="1721" y="2055"/>
                      <a:pt x="1721" y="2055"/>
                      <a:pt x="1721" y="2056"/>
                    </a:cubicBezTo>
                    <a:cubicBezTo>
                      <a:pt x="1721" y="2056"/>
                      <a:pt x="1721" y="2056"/>
                      <a:pt x="1721" y="2056"/>
                    </a:cubicBezTo>
                    <a:cubicBezTo>
                      <a:pt x="1721" y="2055"/>
                      <a:pt x="1721" y="2055"/>
                      <a:pt x="1721" y="2055"/>
                    </a:cubicBezTo>
                    <a:cubicBezTo>
                      <a:pt x="1722" y="2055"/>
                      <a:pt x="1722" y="2055"/>
                      <a:pt x="1722" y="2055"/>
                    </a:cubicBezTo>
                    <a:moveTo>
                      <a:pt x="1757" y="2029"/>
                    </a:moveTo>
                    <a:cubicBezTo>
                      <a:pt x="1756" y="2030"/>
                      <a:pt x="1756" y="2030"/>
                      <a:pt x="1756" y="2030"/>
                    </a:cubicBezTo>
                    <a:cubicBezTo>
                      <a:pt x="1754" y="2030"/>
                      <a:pt x="1752" y="2031"/>
                      <a:pt x="1751" y="2032"/>
                    </a:cubicBezTo>
                    <a:cubicBezTo>
                      <a:pt x="1722" y="2055"/>
                      <a:pt x="1722" y="2055"/>
                      <a:pt x="1722" y="2055"/>
                    </a:cubicBezTo>
                    <a:cubicBezTo>
                      <a:pt x="1751" y="2032"/>
                      <a:pt x="1751" y="2032"/>
                      <a:pt x="1751" y="2032"/>
                    </a:cubicBezTo>
                    <a:cubicBezTo>
                      <a:pt x="1752" y="2031"/>
                      <a:pt x="1754" y="2030"/>
                      <a:pt x="1755" y="2030"/>
                    </a:cubicBezTo>
                    <a:cubicBezTo>
                      <a:pt x="1757" y="2029"/>
                      <a:pt x="1757" y="2029"/>
                      <a:pt x="1757" y="2029"/>
                    </a:cubicBezTo>
                    <a:moveTo>
                      <a:pt x="1777" y="2014"/>
                    </a:moveTo>
                    <a:cubicBezTo>
                      <a:pt x="1777" y="2014"/>
                      <a:pt x="1776" y="2014"/>
                      <a:pt x="1775" y="2015"/>
                    </a:cubicBezTo>
                    <a:cubicBezTo>
                      <a:pt x="1775" y="2015"/>
                      <a:pt x="1775" y="2015"/>
                      <a:pt x="1775" y="2015"/>
                    </a:cubicBezTo>
                    <a:cubicBezTo>
                      <a:pt x="1775" y="2015"/>
                      <a:pt x="1775" y="2015"/>
                      <a:pt x="1775" y="2015"/>
                    </a:cubicBezTo>
                    <a:cubicBezTo>
                      <a:pt x="1776" y="2014"/>
                      <a:pt x="1777" y="2014"/>
                      <a:pt x="1777" y="2014"/>
                    </a:cubicBezTo>
                    <a:moveTo>
                      <a:pt x="1779" y="2007"/>
                    </a:moveTo>
                    <a:cubicBezTo>
                      <a:pt x="1779" y="2007"/>
                      <a:pt x="1780" y="2007"/>
                      <a:pt x="1780" y="2007"/>
                    </a:cubicBezTo>
                    <a:cubicBezTo>
                      <a:pt x="1782" y="2009"/>
                      <a:pt x="1782" y="2009"/>
                      <a:pt x="1782" y="2009"/>
                    </a:cubicBezTo>
                    <a:cubicBezTo>
                      <a:pt x="1782" y="2012"/>
                      <a:pt x="1782" y="2012"/>
                      <a:pt x="1782" y="2012"/>
                    </a:cubicBezTo>
                    <a:cubicBezTo>
                      <a:pt x="1782" y="2009"/>
                      <a:pt x="1782" y="2009"/>
                      <a:pt x="1782" y="2009"/>
                    </a:cubicBezTo>
                    <a:cubicBezTo>
                      <a:pt x="1780" y="2007"/>
                      <a:pt x="1780" y="2007"/>
                      <a:pt x="1780" y="2007"/>
                    </a:cubicBezTo>
                    <a:cubicBezTo>
                      <a:pt x="1780" y="2007"/>
                      <a:pt x="1779" y="2007"/>
                      <a:pt x="1779" y="2007"/>
                    </a:cubicBezTo>
                    <a:moveTo>
                      <a:pt x="1779" y="2006"/>
                    </a:moveTo>
                    <a:cubicBezTo>
                      <a:pt x="1779" y="2006"/>
                      <a:pt x="1779" y="2006"/>
                      <a:pt x="1779" y="2006"/>
                    </a:cubicBezTo>
                    <a:cubicBezTo>
                      <a:pt x="1779" y="2006"/>
                      <a:pt x="1779" y="2006"/>
                      <a:pt x="1779" y="2006"/>
                    </a:cubicBezTo>
                    <a:moveTo>
                      <a:pt x="1712" y="1863"/>
                    </a:moveTo>
                    <a:cubicBezTo>
                      <a:pt x="1707" y="1864"/>
                      <a:pt x="1707" y="1864"/>
                      <a:pt x="1707" y="1864"/>
                    </a:cubicBezTo>
                    <a:cubicBezTo>
                      <a:pt x="1706" y="1864"/>
                      <a:pt x="1706" y="1864"/>
                      <a:pt x="1705" y="1864"/>
                    </a:cubicBezTo>
                    <a:cubicBezTo>
                      <a:pt x="1705" y="1864"/>
                      <a:pt x="1705" y="1864"/>
                      <a:pt x="1706" y="1864"/>
                    </a:cubicBezTo>
                    <a:cubicBezTo>
                      <a:pt x="1706" y="1864"/>
                      <a:pt x="1707" y="1864"/>
                      <a:pt x="1708" y="1864"/>
                    </a:cubicBezTo>
                    <a:cubicBezTo>
                      <a:pt x="1713" y="1863"/>
                      <a:pt x="1713" y="1863"/>
                      <a:pt x="1713" y="1863"/>
                    </a:cubicBezTo>
                    <a:cubicBezTo>
                      <a:pt x="1712" y="1863"/>
                      <a:pt x="1712" y="1863"/>
                      <a:pt x="1712" y="1863"/>
                    </a:cubicBezTo>
                    <a:moveTo>
                      <a:pt x="1670" y="1831"/>
                    </a:moveTo>
                    <a:cubicBezTo>
                      <a:pt x="1683" y="1850"/>
                      <a:pt x="1683" y="1850"/>
                      <a:pt x="1683" y="1850"/>
                    </a:cubicBezTo>
                    <a:cubicBezTo>
                      <a:pt x="1683" y="1850"/>
                      <a:pt x="1683" y="1850"/>
                      <a:pt x="1683" y="1850"/>
                    </a:cubicBezTo>
                    <a:cubicBezTo>
                      <a:pt x="1683" y="1850"/>
                      <a:pt x="1683" y="1850"/>
                      <a:pt x="1683" y="1850"/>
                    </a:cubicBezTo>
                    <a:cubicBezTo>
                      <a:pt x="1670" y="1831"/>
                      <a:pt x="1670" y="1831"/>
                      <a:pt x="1670" y="1831"/>
                    </a:cubicBezTo>
                    <a:moveTo>
                      <a:pt x="1616" y="1730"/>
                    </a:moveTo>
                    <a:cubicBezTo>
                      <a:pt x="1616" y="1730"/>
                      <a:pt x="1616" y="1730"/>
                      <a:pt x="1616" y="1730"/>
                    </a:cubicBezTo>
                    <a:cubicBezTo>
                      <a:pt x="1616" y="1730"/>
                      <a:pt x="1616" y="1730"/>
                      <a:pt x="1616" y="1730"/>
                    </a:cubicBezTo>
                    <a:moveTo>
                      <a:pt x="1615" y="1729"/>
                    </a:moveTo>
                    <a:cubicBezTo>
                      <a:pt x="1615" y="1729"/>
                      <a:pt x="1615" y="1730"/>
                      <a:pt x="1615" y="1730"/>
                    </a:cubicBezTo>
                    <a:cubicBezTo>
                      <a:pt x="1615" y="1730"/>
                      <a:pt x="1615" y="1729"/>
                      <a:pt x="1615" y="1729"/>
                    </a:cubicBezTo>
                    <a:moveTo>
                      <a:pt x="1615" y="1729"/>
                    </a:moveTo>
                    <a:cubicBezTo>
                      <a:pt x="1615" y="1729"/>
                      <a:pt x="1615" y="1729"/>
                      <a:pt x="1615" y="1729"/>
                    </a:cubicBezTo>
                    <a:cubicBezTo>
                      <a:pt x="1615" y="1729"/>
                      <a:pt x="1615" y="1729"/>
                      <a:pt x="1615" y="1729"/>
                    </a:cubicBezTo>
                    <a:moveTo>
                      <a:pt x="54" y="689"/>
                    </a:moveTo>
                    <a:cubicBezTo>
                      <a:pt x="60" y="689"/>
                      <a:pt x="60" y="689"/>
                      <a:pt x="60" y="689"/>
                    </a:cubicBezTo>
                    <a:cubicBezTo>
                      <a:pt x="56" y="691"/>
                      <a:pt x="56" y="691"/>
                      <a:pt x="56" y="691"/>
                    </a:cubicBezTo>
                    <a:cubicBezTo>
                      <a:pt x="50" y="691"/>
                      <a:pt x="50" y="691"/>
                      <a:pt x="50" y="691"/>
                    </a:cubicBezTo>
                    <a:cubicBezTo>
                      <a:pt x="54" y="689"/>
                      <a:pt x="54" y="689"/>
                      <a:pt x="54" y="689"/>
                    </a:cubicBezTo>
                    <a:moveTo>
                      <a:pt x="174" y="0"/>
                    </a:moveTo>
                    <a:cubicBezTo>
                      <a:pt x="166" y="0"/>
                      <a:pt x="166" y="0"/>
                      <a:pt x="166" y="0"/>
                    </a:cubicBezTo>
                    <a:cubicBezTo>
                      <a:pt x="163" y="0"/>
                      <a:pt x="160" y="1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3" y="20"/>
                      <a:pt x="142" y="21"/>
                      <a:pt x="142" y="23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7" y="20"/>
                      <a:pt x="126" y="19"/>
                      <a:pt x="125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19"/>
                      <a:pt x="100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8" y="20"/>
                      <a:pt x="96" y="19"/>
                      <a:pt x="95" y="19"/>
                    </a:cubicBezTo>
                    <a:cubicBezTo>
                      <a:pt x="95" y="19"/>
                      <a:pt x="94" y="20"/>
                      <a:pt x="93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89" y="20"/>
                      <a:pt x="87" y="19"/>
                      <a:pt x="86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19"/>
                      <a:pt x="55" y="20"/>
                      <a:pt x="54" y="20"/>
                    </a:cubicBezTo>
                    <a:cubicBezTo>
                      <a:pt x="52" y="21"/>
                      <a:pt x="50" y="22"/>
                      <a:pt x="49" y="24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1" y="66"/>
                      <a:pt x="21" y="68"/>
                      <a:pt x="21" y="71"/>
                    </a:cubicBezTo>
                    <a:cubicBezTo>
                      <a:pt x="22" y="74"/>
                      <a:pt x="23" y="76"/>
                      <a:pt x="26" y="77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29" y="126"/>
                      <a:pt x="28" y="130"/>
                      <a:pt x="29" y="13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8" y="184"/>
                      <a:pt x="8" y="184"/>
                      <a:pt x="8" y="184"/>
                    </a:cubicBezTo>
                    <a:cubicBezTo>
                      <a:pt x="6" y="184"/>
                      <a:pt x="5" y="185"/>
                      <a:pt x="4" y="185"/>
                    </a:cubicBezTo>
                    <a:cubicBezTo>
                      <a:pt x="4" y="185"/>
                      <a:pt x="4" y="185"/>
                      <a:pt x="4" y="185"/>
                    </a:cubicBezTo>
                    <a:cubicBezTo>
                      <a:pt x="4" y="185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2" y="188"/>
                      <a:pt x="0" y="190"/>
                      <a:pt x="0" y="192"/>
                    </a:cubicBezTo>
                    <a:cubicBezTo>
                      <a:pt x="0" y="193"/>
                      <a:pt x="0" y="194"/>
                      <a:pt x="0" y="196"/>
                    </a:cubicBezTo>
                    <a:cubicBezTo>
                      <a:pt x="1" y="197"/>
                      <a:pt x="1" y="197"/>
                      <a:pt x="1" y="198"/>
                    </a:cubicBezTo>
                    <a:cubicBezTo>
                      <a:pt x="3" y="201"/>
                      <a:pt x="6" y="203"/>
                      <a:pt x="9" y="203"/>
                    </a:cubicBezTo>
                    <a:cubicBezTo>
                      <a:pt x="51" y="209"/>
                      <a:pt x="51" y="209"/>
                      <a:pt x="51" y="209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3" y="215"/>
                      <a:pt x="63" y="215"/>
                      <a:pt x="63" y="215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2" y="221"/>
                      <a:pt x="62" y="221"/>
                      <a:pt x="62" y="221"/>
                    </a:cubicBezTo>
                    <a:cubicBezTo>
                      <a:pt x="62" y="222"/>
                      <a:pt x="62" y="223"/>
                      <a:pt x="62" y="224"/>
                    </a:cubicBezTo>
                    <a:cubicBezTo>
                      <a:pt x="62" y="240"/>
                      <a:pt x="62" y="240"/>
                      <a:pt x="62" y="240"/>
                    </a:cubicBezTo>
                    <a:cubicBezTo>
                      <a:pt x="62" y="241"/>
                      <a:pt x="62" y="242"/>
                      <a:pt x="62" y="243"/>
                    </a:cubicBezTo>
                    <a:cubicBezTo>
                      <a:pt x="62" y="243"/>
                      <a:pt x="62" y="243"/>
                      <a:pt x="62" y="24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5" y="253"/>
                      <a:pt x="66" y="255"/>
                      <a:pt x="68" y="256"/>
                    </a:cubicBezTo>
                    <a:cubicBezTo>
                      <a:pt x="72" y="260"/>
                      <a:pt x="72" y="260"/>
                      <a:pt x="72" y="260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2" y="272"/>
                      <a:pt x="72" y="272"/>
                      <a:pt x="72" y="272"/>
                    </a:cubicBezTo>
                    <a:cubicBezTo>
                      <a:pt x="70" y="279"/>
                      <a:pt x="70" y="279"/>
                      <a:pt x="70" y="27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6" y="309"/>
                      <a:pt x="36" y="310"/>
                      <a:pt x="35" y="312"/>
                    </a:cubicBezTo>
                    <a:cubicBezTo>
                      <a:pt x="26" y="341"/>
                      <a:pt x="26" y="341"/>
                      <a:pt x="26" y="341"/>
                    </a:cubicBezTo>
                    <a:cubicBezTo>
                      <a:pt x="25" y="343"/>
                      <a:pt x="25" y="345"/>
                      <a:pt x="25" y="346"/>
                    </a:cubicBezTo>
                    <a:cubicBezTo>
                      <a:pt x="26" y="348"/>
                      <a:pt x="26" y="349"/>
                      <a:pt x="27" y="350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33" y="366"/>
                      <a:pt x="33" y="366"/>
                      <a:pt x="33" y="366"/>
                    </a:cubicBezTo>
                    <a:cubicBezTo>
                      <a:pt x="33" y="366"/>
                      <a:pt x="33" y="366"/>
                      <a:pt x="33" y="366"/>
                    </a:cubicBezTo>
                    <a:cubicBezTo>
                      <a:pt x="35" y="372"/>
                      <a:pt x="35" y="372"/>
                      <a:pt x="35" y="372"/>
                    </a:cubicBezTo>
                    <a:cubicBezTo>
                      <a:pt x="36" y="374"/>
                      <a:pt x="37" y="376"/>
                      <a:pt x="38" y="377"/>
                    </a:cubicBezTo>
                    <a:cubicBezTo>
                      <a:pt x="39" y="377"/>
                      <a:pt x="39" y="377"/>
                      <a:pt x="39" y="377"/>
                    </a:cubicBezTo>
                    <a:cubicBezTo>
                      <a:pt x="42" y="380"/>
                      <a:pt x="42" y="380"/>
                      <a:pt x="42" y="380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2" y="390"/>
                      <a:pt x="52" y="390"/>
                      <a:pt x="52" y="390"/>
                    </a:cubicBezTo>
                    <a:cubicBezTo>
                      <a:pt x="53" y="392"/>
                      <a:pt x="53" y="392"/>
                      <a:pt x="53" y="392"/>
                    </a:cubicBezTo>
                    <a:cubicBezTo>
                      <a:pt x="53" y="392"/>
                      <a:pt x="53" y="392"/>
                      <a:pt x="53" y="392"/>
                    </a:cubicBezTo>
                    <a:cubicBezTo>
                      <a:pt x="51" y="396"/>
                      <a:pt x="51" y="396"/>
                      <a:pt x="51" y="396"/>
                    </a:cubicBezTo>
                    <a:cubicBezTo>
                      <a:pt x="49" y="397"/>
                      <a:pt x="49" y="397"/>
                      <a:pt x="49" y="397"/>
                    </a:cubicBezTo>
                    <a:cubicBezTo>
                      <a:pt x="47" y="398"/>
                      <a:pt x="45" y="399"/>
                      <a:pt x="44" y="401"/>
                    </a:cubicBezTo>
                    <a:cubicBezTo>
                      <a:pt x="43" y="403"/>
                      <a:pt x="43" y="404"/>
                      <a:pt x="43" y="406"/>
                    </a:cubicBezTo>
                    <a:cubicBezTo>
                      <a:pt x="43" y="410"/>
                      <a:pt x="45" y="413"/>
                      <a:pt x="49" y="415"/>
                    </a:cubicBezTo>
                    <a:cubicBezTo>
                      <a:pt x="54" y="417"/>
                      <a:pt x="54" y="417"/>
                      <a:pt x="54" y="417"/>
                    </a:cubicBezTo>
                    <a:cubicBezTo>
                      <a:pt x="58" y="418"/>
                      <a:pt x="58" y="418"/>
                      <a:pt x="58" y="418"/>
                    </a:cubicBezTo>
                    <a:cubicBezTo>
                      <a:pt x="63" y="423"/>
                      <a:pt x="63" y="423"/>
                      <a:pt x="63" y="423"/>
                    </a:cubicBezTo>
                    <a:cubicBezTo>
                      <a:pt x="63" y="428"/>
                      <a:pt x="63" y="428"/>
                      <a:pt x="63" y="428"/>
                    </a:cubicBezTo>
                    <a:cubicBezTo>
                      <a:pt x="54" y="446"/>
                      <a:pt x="54" y="446"/>
                      <a:pt x="54" y="446"/>
                    </a:cubicBezTo>
                    <a:cubicBezTo>
                      <a:pt x="54" y="447"/>
                      <a:pt x="53" y="448"/>
                      <a:pt x="53" y="450"/>
                    </a:cubicBezTo>
                    <a:cubicBezTo>
                      <a:pt x="53" y="460"/>
                      <a:pt x="53" y="460"/>
                      <a:pt x="53" y="460"/>
                    </a:cubicBezTo>
                    <a:cubicBezTo>
                      <a:pt x="53" y="462"/>
                      <a:pt x="54" y="463"/>
                      <a:pt x="54" y="464"/>
                    </a:cubicBezTo>
                    <a:cubicBezTo>
                      <a:pt x="58" y="474"/>
                      <a:pt x="58" y="474"/>
                      <a:pt x="58" y="474"/>
                    </a:cubicBezTo>
                    <a:cubicBezTo>
                      <a:pt x="59" y="474"/>
                      <a:pt x="59" y="475"/>
                      <a:pt x="60" y="476"/>
                    </a:cubicBezTo>
                    <a:cubicBezTo>
                      <a:pt x="94" y="520"/>
                      <a:pt x="94" y="520"/>
                      <a:pt x="94" y="520"/>
                    </a:cubicBezTo>
                    <a:cubicBezTo>
                      <a:pt x="96" y="522"/>
                      <a:pt x="99" y="523"/>
                      <a:pt x="102" y="523"/>
                    </a:cubicBezTo>
                    <a:cubicBezTo>
                      <a:pt x="103" y="523"/>
                      <a:pt x="104" y="523"/>
                      <a:pt x="106" y="522"/>
                    </a:cubicBezTo>
                    <a:cubicBezTo>
                      <a:pt x="129" y="512"/>
                      <a:pt x="129" y="512"/>
                      <a:pt x="129" y="512"/>
                    </a:cubicBezTo>
                    <a:cubicBezTo>
                      <a:pt x="129" y="512"/>
                      <a:pt x="129" y="511"/>
                      <a:pt x="130" y="511"/>
                    </a:cubicBezTo>
                    <a:cubicBezTo>
                      <a:pt x="133" y="509"/>
                      <a:pt x="133" y="509"/>
                      <a:pt x="133" y="509"/>
                    </a:cubicBezTo>
                    <a:cubicBezTo>
                      <a:pt x="132" y="514"/>
                      <a:pt x="132" y="514"/>
                      <a:pt x="132" y="514"/>
                    </a:cubicBezTo>
                    <a:cubicBezTo>
                      <a:pt x="132" y="515"/>
                      <a:pt x="132" y="515"/>
                      <a:pt x="132" y="516"/>
                    </a:cubicBezTo>
                    <a:cubicBezTo>
                      <a:pt x="132" y="524"/>
                      <a:pt x="132" y="524"/>
                      <a:pt x="132" y="524"/>
                    </a:cubicBezTo>
                    <a:cubicBezTo>
                      <a:pt x="132" y="529"/>
                      <a:pt x="136" y="534"/>
                      <a:pt x="141" y="534"/>
                    </a:cubicBezTo>
                    <a:cubicBezTo>
                      <a:pt x="158" y="534"/>
                      <a:pt x="158" y="534"/>
                      <a:pt x="158" y="534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1"/>
                      <a:pt x="164" y="542"/>
                      <a:pt x="165" y="54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71" y="556"/>
                      <a:pt x="171" y="556"/>
                      <a:pt x="171" y="556"/>
                    </a:cubicBezTo>
                    <a:cubicBezTo>
                      <a:pt x="162" y="578"/>
                      <a:pt x="162" y="578"/>
                      <a:pt x="162" y="578"/>
                    </a:cubicBezTo>
                    <a:cubicBezTo>
                      <a:pt x="159" y="581"/>
                      <a:pt x="159" y="581"/>
                      <a:pt x="159" y="581"/>
                    </a:cubicBezTo>
                    <a:cubicBezTo>
                      <a:pt x="148" y="592"/>
                      <a:pt x="148" y="592"/>
                      <a:pt x="148" y="592"/>
                    </a:cubicBezTo>
                    <a:cubicBezTo>
                      <a:pt x="148" y="592"/>
                      <a:pt x="148" y="593"/>
                      <a:pt x="147" y="593"/>
                    </a:cubicBezTo>
                    <a:cubicBezTo>
                      <a:pt x="147" y="594"/>
                      <a:pt x="146" y="595"/>
                      <a:pt x="146" y="597"/>
                    </a:cubicBezTo>
                    <a:cubicBezTo>
                      <a:pt x="142" y="618"/>
                      <a:pt x="142" y="618"/>
                      <a:pt x="142" y="618"/>
                    </a:cubicBezTo>
                    <a:cubicBezTo>
                      <a:pt x="141" y="619"/>
                      <a:pt x="141" y="620"/>
                      <a:pt x="141" y="621"/>
                    </a:cubicBezTo>
                    <a:cubicBezTo>
                      <a:pt x="144" y="645"/>
                      <a:pt x="144" y="645"/>
                      <a:pt x="144" y="645"/>
                    </a:cubicBezTo>
                    <a:cubicBezTo>
                      <a:pt x="141" y="642"/>
                      <a:pt x="141" y="642"/>
                      <a:pt x="141" y="642"/>
                    </a:cubicBezTo>
                    <a:cubicBezTo>
                      <a:pt x="141" y="642"/>
                      <a:pt x="141" y="642"/>
                      <a:pt x="141" y="642"/>
                    </a:cubicBezTo>
                    <a:cubicBezTo>
                      <a:pt x="131" y="633"/>
                      <a:pt x="131" y="633"/>
                      <a:pt x="131" y="633"/>
                    </a:cubicBezTo>
                    <a:cubicBezTo>
                      <a:pt x="130" y="632"/>
                      <a:pt x="128" y="631"/>
                      <a:pt x="126" y="631"/>
                    </a:cubicBezTo>
                    <a:cubicBezTo>
                      <a:pt x="121" y="630"/>
                      <a:pt x="121" y="630"/>
                      <a:pt x="121" y="630"/>
                    </a:cubicBezTo>
                    <a:cubicBezTo>
                      <a:pt x="120" y="628"/>
                      <a:pt x="118" y="626"/>
                      <a:pt x="116" y="625"/>
                    </a:cubicBezTo>
                    <a:cubicBezTo>
                      <a:pt x="105" y="621"/>
                      <a:pt x="105" y="621"/>
                      <a:pt x="105" y="621"/>
                    </a:cubicBezTo>
                    <a:cubicBezTo>
                      <a:pt x="104" y="621"/>
                      <a:pt x="103" y="620"/>
                      <a:pt x="102" y="620"/>
                    </a:cubicBezTo>
                    <a:cubicBezTo>
                      <a:pt x="100" y="620"/>
                      <a:pt x="98" y="621"/>
                      <a:pt x="96" y="622"/>
                    </a:cubicBezTo>
                    <a:cubicBezTo>
                      <a:pt x="90" y="626"/>
                      <a:pt x="90" y="626"/>
                      <a:pt x="90" y="626"/>
                    </a:cubicBezTo>
                    <a:cubicBezTo>
                      <a:pt x="90" y="627"/>
                      <a:pt x="89" y="627"/>
                      <a:pt x="89" y="627"/>
                    </a:cubicBezTo>
                    <a:cubicBezTo>
                      <a:pt x="85" y="632"/>
                      <a:pt x="85" y="632"/>
                      <a:pt x="85" y="632"/>
                    </a:cubicBezTo>
                    <a:cubicBezTo>
                      <a:pt x="84" y="633"/>
                      <a:pt x="83" y="634"/>
                      <a:pt x="82" y="635"/>
                    </a:cubicBezTo>
                    <a:cubicBezTo>
                      <a:pt x="82" y="635"/>
                      <a:pt x="82" y="635"/>
                      <a:pt x="82" y="635"/>
                    </a:cubicBezTo>
                    <a:cubicBezTo>
                      <a:pt x="70" y="669"/>
                      <a:pt x="70" y="669"/>
                      <a:pt x="70" y="669"/>
                    </a:cubicBezTo>
                    <a:cubicBezTo>
                      <a:pt x="68" y="670"/>
                      <a:pt x="68" y="670"/>
                      <a:pt x="68" y="670"/>
                    </a:cubicBezTo>
                    <a:cubicBezTo>
                      <a:pt x="67" y="670"/>
                      <a:pt x="67" y="670"/>
                      <a:pt x="67" y="670"/>
                    </a:cubicBezTo>
                    <a:cubicBezTo>
                      <a:pt x="52" y="670"/>
                      <a:pt x="52" y="670"/>
                      <a:pt x="52" y="670"/>
                    </a:cubicBezTo>
                    <a:cubicBezTo>
                      <a:pt x="51" y="670"/>
                      <a:pt x="50" y="670"/>
                      <a:pt x="49" y="670"/>
                    </a:cubicBezTo>
                    <a:cubicBezTo>
                      <a:pt x="34" y="677"/>
                      <a:pt x="34" y="677"/>
                      <a:pt x="34" y="677"/>
                    </a:cubicBezTo>
                    <a:cubicBezTo>
                      <a:pt x="32" y="678"/>
                      <a:pt x="31" y="679"/>
                      <a:pt x="30" y="681"/>
                    </a:cubicBezTo>
                    <a:cubicBezTo>
                      <a:pt x="29" y="681"/>
                      <a:pt x="29" y="682"/>
                      <a:pt x="29" y="682"/>
                    </a:cubicBezTo>
                    <a:cubicBezTo>
                      <a:pt x="26" y="689"/>
                      <a:pt x="26" y="689"/>
                      <a:pt x="26" y="689"/>
                    </a:cubicBezTo>
                    <a:cubicBezTo>
                      <a:pt x="24" y="691"/>
                      <a:pt x="24" y="691"/>
                      <a:pt x="24" y="691"/>
                    </a:cubicBezTo>
                    <a:cubicBezTo>
                      <a:pt x="21" y="694"/>
                      <a:pt x="20" y="697"/>
                      <a:pt x="21" y="700"/>
                    </a:cubicBezTo>
                    <a:cubicBezTo>
                      <a:pt x="22" y="704"/>
                      <a:pt x="25" y="706"/>
                      <a:pt x="28" y="707"/>
                    </a:cubicBezTo>
                    <a:cubicBezTo>
                      <a:pt x="35" y="709"/>
                      <a:pt x="35" y="709"/>
                      <a:pt x="35" y="709"/>
                    </a:cubicBezTo>
                    <a:cubicBezTo>
                      <a:pt x="36" y="709"/>
                      <a:pt x="37" y="710"/>
                      <a:pt x="38" y="710"/>
                    </a:cubicBezTo>
                    <a:cubicBezTo>
                      <a:pt x="59" y="710"/>
                      <a:pt x="59" y="710"/>
                      <a:pt x="59" y="710"/>
                    </a:cubicBezTo>
                    <a:cubicBezTo>
                      <a:pt x="60" y="710"/>
                      <a:pt x="62" y="709"/>
                      <a:pt x="63" y="708"/>
                    </a:cubicBezTo>
                    <a:cubicBezTo>
                      <a:pt x="65" y="708"/>
                      <a:pt x="65" y="708"/>
                      <a:pt x="65" y="708"/>
                    </a:cubicBezTo>
                    <a:cubicBezTo>
                      <a:pt x="64" y="709"/>
                      <a:pt x="64" y="709"/>
                      <a:pt x="64" y="709"/>
                    </a:cubicBezTo>
                    <a:cubicBezTo>
                      <a:pt x="61" y="712"/>
                      <a:pt x="61" y="712"/>
                      <a:pt x="61" y="712"/>
                    </a:cubicBezTo>
                    <a:cubicBezTo>
                      <a:pt x="46" y="727"/>
                      <a:pt x="46" y="727"/>
                      <a:pt x="46" y="727"/>
                    </a:cubicBezTo>
                    <a:cubicBezTo>
                      <a:pt x="45" y="728"/>
                      <a:pt x="44" y="729"/>
                      <a:pt x="44" y="730"/>
                    </a:cubicBezTo>
                    <a:cubicBezTo>
                      <a:pt x="43" y="731"/>
                      <a:pt x="43" y="732"/>
                      <a:pt x="43" y="734"/>
                    </a:cubicBezTo>
                    <a:cubicBezTo>
                      <a:pt x="43" y="738"/>
                      <a:pt x="43" y="738"/>
                      <a:pt x="43" y="738"/>
                    </a:cubicBezTo>
                    <a:cubicBezTo>
                      <a:pt x="36" y="751"/>
                      <a:pt x="36" y="751"/>
                      <a:pt x="36" y="751"/>
                    </a:cubicBezTo>
                    <a:cubicBezTo>
                      <a:pt x="35" y="753"/>
                      <a:pt x="34" y="754"/>
                      <a:pt x="35" y="756"/>
                    </a:cubicBezTo>
                    <a:cubicBezTo>
                      <a:pt x="43" y="841"/>
                      <a:pt x="43" y="841"/>
                      <a:pt x="43" y="841"/>
                    </a:cubicBezTo>
                    <a:cubicBezTo>
                      <a:pt x="43" y="844"/>
                      <a:pt x="45" y="847"/>
                      <a:pt x="47" y="848"/>
                    </a:cubicBezTo>
                    <a:cubicBezTo>
                      <a:pt x="53" y="852"/>
                      <a:pt x="53" y="852"/>
                      <a:pt x="53" y="852"/>
                    </a:cubicBezTo>
                    <a:cubicBezTo>
                      <a:pt x="55" y="854"/>
                      <a:pt x="57" y="854"/>
                      <a:pt x="59" y="854"/>
                    </a:cubicBezTo>
                    <a:cubicBezTo>
                      <a:pt x="60" y="854"/>
                      <a:pt x="62" y="854"/>
                      <a:pt x="63" y="853"/>
                    </a:cubicBezTo>
                    <a:cubicBezTo>
                      <a:pt x="69" y="850"/>
                      <a:pt x="69" y="850"/>
                      <a:pt x="69" y="850"/>
                    </a:cubicBezTo>
                    <a:cubicBezTo>
                      <a:pt x="78" y="850"/>
                      <a:pt x="78" y="850"/>
                      <a:pt x="78" y="850"/>
                    </a:cubicBezTo>
                    <a:cubicBezTo>
                      <a:pt x="79" y="850"/>
                      <a:pt x="80" y="850"/>
                      <a:pt x="81" y="849"/>
                    </a:cubicBezTo>
                    <a:cubicBezTo>
                      <a:pt x="83" y="849"/>
                      <a:pt x="84" y="847"/>
                      <a:pt x="85" y="846"/>
                    </a:cubicBezTo>
                    <a:cubicBezTo>
                      <a:pt x="86" y="845"/>
                      <a:pt x="86" y="845"/>
                      <a:pt x="86" y="844"/>
                    </a:cubicBezTo>
                    <a:cubicBezTo>
                      <a:pt x="106" y="834"/>
                      <a:pt x="106" y="834"/>
                      <a:pt x="106" y="834"/>
                    </a:cubicBezTo>
                    <a:cubicBezTo>
                      <a:pt x="107" y="834"/>
                      <a:pt x="107" y="833"/>
                      <a:pt x="108" y="833"/>
                    </a:cubicBezTo>
                    <a:cubicBezTo>
                      <a:pt x="127" y="817"/>
                      <a:pt x="127" y="817"/>
                      <a:pt x="127" y="817"/>
                    </a:cubicBezTo>
                    <a:cubicBezTo>
                      <a:pt x="128" y="816"/>
                      <a:pt x="128" y="816"/>
                      <a:pt x="128" y="816"/>
                    </a:cubicBezTo>
                    <a:cubicBezTo>
                      <a:pt x="155" y="785"/>
                      <a:pt x="155" y="785"/>
                      <a:pt x="155" y="785"/>
                    </a:cubicBezTo>
                    <a:cubicBezTo>
                      <a:pt x="179" y="765"/>
                      <a:pt x="179" y="765"/>
                      <a:pt x="179" y="765"/>
                    </a:cubicBezTo>
                    <a:cubicBezTo>
                      <a:pt x="199" y="748"/>
                      <a:pt x="199" y="748"/>
                      <a:pt x="199" y="748"/>
                    </a:cubicBezTo>
                    <a:cubicBezTo>
                      <a:pt x="200" y="747"/>
                      <a:pt x="201" y="746"/>
                      <a:pt x="202" y="744"/>
                    </a:cubicBezTo>
                    <a:cubicBezTo>
                      <a:pt x="204" y="737"/>
                      <a:pt x="204" y="737"/>
                      <a:pt x="204" y="737"/>
                    </a:cubicBezTo>
                    <a:cubicBezTo>
                      <a:pt x="205" y="734"/>
                      <a:pt x="205" y="734"/>
                      <a:pt x="205" y="734"/>
                    </a:cubicBezTo>
                    <a:cubicBezTo>
                      <a:pt x="213" y="733"/>
                      <a:pt x="213" y="733"/>
                      <a:pt x="213" y="733"/>
                    </a:cubicBezTo>
                    <a:cubicBezTo>
                      <a:pt x="217" y="733"/>
                      <a:pt x="217" y="733"/>
                      <a:pt x="217" y="733"/>
                    </a:cubicBezTo>
                    <a:cubicBezTo>
                      <a:pt x="218" y="733"/>
                      <a:pt x="219" y="732"/>
                      <a:pt x="221" y="732"/>
                    </a:cubicBezTo>
                    <a:cubicBezTo>
                      <a:pt x="226" y="739"/>
                      <a:pt x="226" y="739"/>
                      <a:pt x="226" y="739"/>
                    </a:cubicBezTo>
                    <a:cubicBezTo>
                      <a:pt x="239" y="764"/>
                      <a:pt x="239" y="764"/>
                      <a:pt x="239" y="764"/>
                    </a:cubicBezTo>
                    <a:cubicBezTo>
                      <a:pt x="240" y="767"/>
                      <a:pt x="243" y="769"/>
                      <a:pt x="246" y="769"/>
                    </a:cubicBezTo>
                    <a:cubicBezTo>
                      <a:pt x="247" y="769"/>
                      <a:pt x="247" y="769"/>
                      <a:pt x="247" y="769"/>
                    </a:cubicBezTo>
                    <a:cubicBezTo>
                      <a:pt x="250" y="769"/>
                      <a:pt x="252" y="768"/>
                      <a:pt x="254" y="766"/>
                    </a:cubicBezTo>
                    <a:cubicBezTo>
                      <a:pt x="254" y="766"/>
                      <a:pt x="254" y="766"/>
                      <a:pt x="255" y="766"/>
                    </a:cubicBezTo>
                    <a:cubicBezTo>
                      <a:pt x="263" y="755"/>
                      <a:pt x="263" y="755"/>
                      <a:pt x="263" y="755"/>
                    </a:cubicBezTo>
                    <a:cubicBezTo>
                      <a:pt x="263" y="755"/>
                      <a:pt x="263" y="755"/>
                      <a:pt x="263" y="755"/>
                    </a:cubicBezTo>
                    <a:cubicBezTo>
                      <a:pt x="263" y="755"/>
                      <a:pt x="264" y="754"/>
                      <a:pt x="264" y="754"/>
                    </a:cubicBezTo>
                    <a:cubicBezTo>
                      <a:pt x="265" y="752"/>
                      <a:pt x="265" y="752"/>
                      <a:pt x="265" y="752"/>
                    </a:cubicBezTo>
                    <a:cubicBezTo>
                      <a:pt x="278" y="728"/>
                      <a:pt x="278" y="728"/>
                      <a:pt x="278" y="728"/>
                    </a:cubicBezTo>
                    <a:cubicBezTo>
                      <a:pt x="278" y="728"/>
                      <a:pt x="278" y="728"/>
                      <a:pt x="278" y="728"/>
                    </a:cubicBezTo>
                    <a:cubicBezTo>
                      <a:pt x="280" y="724"/>
                      <a:pt x="280" y="720"/>
                      <a:pt x="278" y="717"/>
                    </a:cubicBezTo>
                    <a:cubicBezTo>
                      <a:pt x="270" y="709"/>
                      <a:pt x="270" y="709"/>
                      <a:pt x="270" y="709"/>
                    </a:cubicBezTo>
                    <a:cubicBezTo>
                      <a:pt x="268" y="706"/>
                      <a:pt x="268" y="706"/>
                      <a:pt x="268" y="706"/>
                    </a:cubicBez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9" y="703"/>
                      <a:pt x="291" y="701"/>
                      <a:pt x="292" y="699"/>
                    </a:cubicBezTo>
                    <a:cubicBezTo>
                      <a:pt x="297" y="694"/>
                      <a:pt x="297" y="694"/>
                      <a:pt x="297" y="694"/>
                    </a:cubicBezTo>
                    <a:cubicBezTo>
                      <a:pt x="299" y="691"/>
                      <a:pt x="299" y="691"/>
                      <a:pt x="299" y="691"/>
                    </a:cubicBezTo>
                    <a:cubicBezTo>
                      <a:pt x="300" y="689"/>
                      <a:pt x="301" y="686"/>
                      <a:pt x="300" y="683"/>
                    </a:cubicBezTo>
                    <a:cubicBezTo>
                      <a:pt x="300" y="680"/>
                      <a:pt x="300" y="680"/>
                      <a:pt x="300" y="680"/>
                    </a:cubicBezTo>
                    <a:cubicBezTo>
                      <a:pt x="299" y="678"/>
                      <a:pt x="299" y="678"/>
                      <a:pt x="299" y="678"/>
                    </a:cubicBezTo>
                    <a:cubicBezTo>
                      <a:pt x="319" y="678"/>
                      <a:pt x="319" y="678"/>
                      <a:pt x="319" y="678"/>
                    </a:cubicBezTo>
                    <a:cubicBezTo>
                      <a:pt x="322" y="678"/>
                      <a:pt x="324" y="677"/>
                      <a:pt x="326" y="675"/>
                    </a:cubicBezTo>
                    <a:cubicBezTo>
                      <a:pt x="331" y="670"/>
                      <a:pt x="331" y="670"/>
                      <a:pt x="331" y="670"/>
                    </a:cubicBezTo>
                    <a:cubicBezTo>
                      <a:pt x="335" y="686"/>
                      <a:pt x="335" y="686"/>
                      <a:pt x="335" y="686"/>
                    </a:cubicBezTo>
                    <a:cubicBezTo>
                      <a:pt x="329" y="717"/>
                      <a:pt x="329" y="717"/>
                      <a:pt x="329" y="717"/>
                    </a:cubicBezTo>
                    <a:cubicBezTo>
                      <a:pt x="329" y="718"/>
                      <a:pt x="329" y="720"/>
                      <a:pt x="329" y="721"/>
                    </a:cubicBezTo>
                    <a:cubicBezTo>
                      <a:pt x="331" y="731"/>
                      <a:pt x="331" y="731"/>
                      <a:pt x="331" y="731"/>
                    </a:cubicBezTo>
                    <a:cubicBezTo>
                      <a:pt x="332" y="733"/>
                      <a:pt x="333" y="735"/>
                      <a:pt x="334" y="737"/>
                    </a:cubicBezTo>
                    <a:cubicBezTo>
                      <a:pt x="344" y="745"/>
                      <a:pt x="344" y="745"/>
                      <a:pt x="344" y="745"/>
                    </a:cubicBezTo>
                    <a:cubicBezTo>
                      <a:pt x="349" y="757"/>
                      <a:pt x="349" y="757"/>
                      <a:pt x="349" y="757"/>
                    </a:cubicBezTo>
                    <a:cubicBezTo>
                      <a:pt x="351" y="760"/>
                      <a:pt x="353" y="762"/>
                      <a:pt x="356" y="763"/>
                    </a:cubicBezTo>
                    <a:cubicBezTo>
                      <a:pt x="364" y="765"/>
                      <a:pt x="364" y="765"/>
                      <a:pt x="364" y="765"/>
                    </a:cubicBezTo>
                    <a:cubicBezTo>
                      <a:pt x="365" y="765"/>
                      <a:pt x="366" y="765"/>
                      <a:pt x="367" y="765"/>
                    </a:cubicBezTo>
                    <a:cubicBezTo>
                      <a:pt x="367" y="765"/>
                      <a:pt x="368" y="765"/>
                      <a:pt x="368" y="765"/>
                    </a:cubicBezTo>
                    <a:cubicBezTo>
                      <a:pt x="372" y="764"/>
                      <a:pt x="372" y="764"/>
                      <a:pt x="372" y="764"/>
                    </a:cubicBezTo>
                    <a:cubicBezTo>
                      <a:pt x="375" y="769"/>
                      <a:pt x="375" y="769"/>
                      <a:pt x="375" y="769"/>
                    </a:cubicBezTo>
                    <a:cubicBezTo>
                      <a:pt x="376" y="770"/>
                      <a:pt x="377" y="771"/>
                      <a:pt x="379" y="772"/>
                    </a:cubicBezTo>
                    <a:cubicBezTo>
                      <a:pt x="393" y="780"/>
                      <a:pt x="393" y="780"/>
                      <a:pt x="393" y="780"/>
                    </a:cubicBezTo>
                    <a:cubicBezTo>
                      <a:pt x="393" y="792"/>
                      <a:pt x="393" y="792"/>
                      <a:pt x="393" y="792"/>
                    </a:cubicBezTo>
                    <a:cubicBezTo>
                      <a:pt x="391" y="795"/>
                      <a:pt x="391" y="795"/>
                      <a:pt x="391" y="795"/>
                    </a:cubicBezTo>
                    <a:cubicBezTo>
                      <a:pt x="390" y="796"/>
                      <a:pt x="390" y="796"/>
                      <a:pt x="390" y="796"/>
                    </a:cubicBezTo>
                    <a:cubicBezTo>
                      <a:pt x="374" y="801"/>
                      <a:pt x="374" y="801"/>
                      <a:pt x="374" y="801"/>
                    </a:cubicBezTo>
                    <a:cubicBezTo>
                      <a:pt x="373" y="801"/>
                      <a:pt x="372" y="802"/>
                      <a:pt x="371" y="803"/>
                    </a:cubicBezTo>
                    <a:cubicBezTo>
                      <a:pt x="364" y="809"/>
                      <a:pt x="364" y="809"/>
                      <a:pt x="364" y="809"/>
                    </a:cubicBezTo>
                    <a:cubicBezTo>
                      <a:pt x="363" y="807"/>
                      <a:pt x="363" y="807"/>
                      <a:pt x="363" y="807"/>
                    </a:cubicBezTo>
                    <a:cubicBezTo>
                      <a:pt x="362" y="803"/>
                      <a:pt x="358" y="801"/>
                      <a:pt x="354" y="801"/>
                    </a:cubicBezTo>
                    <a:cubicBezTo>
                      <a:pt x="349" y="801"/>
                      <a:pt x="349" y="801"/>
                      <a:pt x="349" y="801"/>
                    </a:cubicBezTo>
                    <a:cubicBezTo>
                      <a:pt x="346" y="801"/>
                      <a:pt x="344" y="802"/>
                      <a:pt x="342" y="803"/>
                    </a:cubicBezTo>
                    <a:cubicBezTo>
                      <a:pt x="338" y="807"/>
                      <a:pt x="338" y="807"/>
                      <a:pt x="338" y="807"/>
                    </a:cubicBezTo>
                    <a:cubicBezTo>
                      <a:pt x="324" y="818"/>
                      <a:pt x="324" y="818"/>
                      <a:pt x="324" y="818"/>
                    </a:cubicBezTo>
                    <a:cubicBezTo>
                      <a:pt x="322" y="820"/>
                      <a:pt x="321" y="821"/>
                      <a:pt x="321" y="823"/>
                    </a:cubicBezTo>
                    <a:cubicBezTo>
                      <a:pt x="321" y="824"/>
                      <a:pt x="320" y="824"/>
                      <a:pt x="320" y="825"/>
                    </a:cubicBezTo>
                    <a:cubicBezTo>
                      <a:pt x="314" y="925"/>
                      <a:pt x="314" y="925"/>
                      <a:pt x="314" y="925"/>
                    </a:cubicBezTo>
                    <a:cubicBezTo>
                      <a:pt x="314" y="928"/>
                      <a:pt x="315" y="931"/>
                      <a:pt x="318" y="933"/>
                    </a:cubicBezTo>
                    <a:cubicBezTo>
                      <a:pt x="332" y="943"/>
                      <a:pt x="332" y="943"/>
                      <a:pt x="332" y="943"/>
                    </a:cubicBezTo>
                    <a:cubicBezTo>
                      <a:pt x="337" y="950"/>
                      <a:pt x="337" y="950"/>
                      <a:pt x="337" y="950"/>
                    </a:cubicBezTo>
                    <a:cubicBezTo>
                      <a:pt x="338" y="951"/>
                      <a:pt x="338" y="951"/>
                      <a:pt x="338" y="951"/>
                    </a:cubicBezTo>
                    <a:cubicBezTo>
                      <a:pt x="342" y="955"/>
                      <a:pt x="342" y="955"/>
                      <a:pt x="342" y="955"/>
                    </a:cubicBezTo>
                    <a:cubicBezTo>
                      <a:pt x="344" y="957"/>
                      <a:pt x="346" y="958"/>
                      <a:pt x="349" y="958"/>
                    </a:cubicBezTo>
                    <a:cubicBezTo>
                      <a:pt x="349" y="958"/>
                      <a:pt x="350" y="958"/>
                      <a:pt x="351" y="957"/>
                    </a:cubicBezTo>
                    <a:cubicBezTo>
                      <a:pt x="357" y="956"/>
                      <a:pt x="357" y="956"/>
                      <a:pt x="357" y="956"/>
                    </a:cubicBezTo>
                    <a:cubicBezTo>
                      <a:pt x="357" y="957"/>
                      <a:pt x="358" y="958"/>
                      <a:pt x="358" y="959"/>
                    </a:cubicBezTo>
                    <a:cubicBezTo>
                      <a:pt x="369" y="978"/>
                      <a:pt x="369" y="978"/>
                      <a:pt x="369" y="978"/>
                    </a:cubicBezTo>
                    <a:cubicBezTo>
                      <a:pt x="370" y="981"/>
                      <a:pt x="374" y="983"/>
                      <a:pt x="377" y="983"/>
                    </a:cubicBezTo>
                    <a:cubicBezTo>
                      <a:pt x="381" y="983"/>
                      <a:pt x="381" y="983"/>
                      <a:pt x="381" y="983"/>
                    </a:cubicBezTo>
                    <a:cubicBezTo>
                      <a:pt x="383" y="983"/>
                      <a:pt x="385" y="982"/>
                      <a:pt x="386" y="981"/>
                    </a:cubicBezTo>
                    <a:cubicBezTo>
                      <a:pt x="392" y="977"/>
                      <a:pt x="392" y="977"/>
                      <a:pt x="392" y="977"/>
                    </a:cubicBezTo>
                    <a:cubicBezTo>
                      <a:pt x="400" y="973"/>
                      <a:pt x="400" y="973"/>
                      <a:pt x="400" y="973"/>
                    </a:cubicBezTo>
                    <a:cubicBezTo>
                      <a:pt x="400" y="973"/>
                      <a:pt x="401" y="973"/>
                      <a:pt x="401" y="973"/>
                    </a:cubicBezTo>
                    <a:cubicBezTo>
                      <a:pt x="402" y="972"/>
                      <a:pt x="403" y="971"/>
                      <a:pt x="404" y="970"/>
                    </a:cubicBezTo>
                    <a:cubicBezTo>
                      <a:pt x="408" y="963"/>
                      <a:pt x="408" y="963"/>
                      <a:pt x="408" y="963"/>
                    </a:cubicBezTo>
                    <a:cubicBezTo>
                      <a:pt x="409" y="962"/>
                      <a:pt x="409" y="962"/>
                      <a:pt x="409" y="962"/>
                    </a:cubicBezTo>
                    <a:cubicBezTo>
                      <a:pt x="420" y="957"/>
                      <a:pt x="420" y="957"/>
                      <a:pt x="420" y="957"/>
                    </a:cubicBezTo>
                    <a:cubicBezTo>
                      <a:pt x="421" y="956"/>
                      <a:pt x="422" y="955"/>
                      <a:pt x="423" y="954"/>
                    </a:cubicBezTo>
                    <a:cubicBezTo>
                      <a:pt x="424" y="953"/>
                      <a:pt x="424" y="952"/>
                      <a:pt x="425" y="951"/>
                    </a:cubicBezTo>
                    <a:cubicBezTo>
                      <a:pt x="429" y="939"/>
                      <a:pt x="429" y="939"/>
                      <a:pt x="429" y="939"/>
                    </a:cubicBezTo>
                    <a:cubicBezTo>
                      <a:pt x="429" y="938"/>
                      <a:pt x="429" y="938"/>
                      <a:pt x="429" y="937"/>
                    </a:cubicBezTo>
                    <a:cubicBezTo>
                      <a:pt x="430" y="931"/>
                      <a:pt x="430" y="931"/>
                      <a:pt x="430" y="931"/>
                    </a:cubicBezTo>
                    <a:cubicBezTo>
                      <a:pt x="430" y="929"/>
                      <a:pt x="430" y="929"/>
                      <a:pt x="430" y="929"/>
                    </a:cubicBezTo>
                    <a:cubicBezTo>
                      <a:pt x="432" y="929"/>
                      <a:pt x="432" y="929"/>
                      <a:pt x="432" y="929"/>
                    </a:cubicBezTo>
                    <a:cubicBezTo>
                      <a:pt x="433" y="930"/>
                      <a:pt x="435" y="930"/>
                      <a:pt x="437" y="930"/>
                    </a:cubicBezTo>
                    <a:cubicBezTo>
                      <a:pt x="445" y="930"/>
                      <a:pt x="445" y="930"/>
                      <a:pt x="445" y="930"/>
                    </a:cubicBezTo>
                    <a:cubicBezTo>
                      <a:pt x="447" y="930"/>
                      <a:pt x="448" y="930"/>
                      <a:pt x="449" y="929"/>
                    </a:cubicBezTo>
                    <a:cubicBezTo>
                      <a:pt x="451" y="928"/>
                      <a:pt x="451" y="928"/>
                      <a:pt x="451" y="928"/>
                    </a:cubicBezTo>
                    <a:cubicBezTo>
                      <a:pt x="454" y="928"/>
                      <a:pt x="454" y="928"/>
                      <a:pt x="454" y="928"/>
                    </a:cubicBezTo>
                    <a:cubicBezTo>
                      <a:pt x="454" y="928"/>
                      <a:pt x="454" y="928"/>
                      <a:pt x="454" y="928"/>
                    </a:cubicBezTo>
                    <a:cubicBezTo>
                      <a:pt x="456" y="935"/>
                      <a:pt x="456" y="935"/>
                      <a:pt x="456" y="935"/>
                    </a:cubicBezTo>
                    <a:cubicBezTo>
                      <a:pt x="456" y="938"/>
                      <a:pt x="457" y="940"/>
                      <a:pt x="459" y="941"/>
                    </a:cubicBezTo>
                    <a:cubicBezTo>
                      <a:pt x="468" y="947"/>
                      <a:pt x="468" y="947"/>
                      <a:pt x="468" y="947"/>
                    </a:cubicBezTo>
                    <a:cubicBezTo>
                      <a:pt x="468" y="948"/>
                      <a:pt x="469" y="948"/>
                      <a:pt x="469" y="948"/>
                    </a:cubicBezTo>
                    <a:cubicBezTo>
                      <a:pt x="518" y="971"/>
                      <a:pt x="518" y="971"/>
                      <a:pt x="518" y="971"/>
                    </a:cubicBezTo>
                    <a:cubicBezTo>
                      <a:pt x="519" y="972"/>
                      <a:pt x="520" y="972"/>
                      <a:pt x="521" y="972"/>
                    </a:cubicBezTo>
                    <a:cubicBezTo>
                      <a:pt x="523" y="973"/>
                      <a:pt x="523" y="973"/>
                      <a:pt x="523" y="973"/>
                    </a:cubicBezTo>
                    <a:cubicBezTo>
                      <a:pt x="522" y="973"/>
                      <a:pt x="521" y="974"/>
                      <a:pt x="521" y="974"/>
                    </a:cubicBezTo>
                    <a:cubicBezTo>
                      <a:pt x="521" y="975"/>
                      <a:pt x="521" y="975"/>
                      <a:pt x="520" y="975"/>
                    </a:cubicBezTo>
                    <a:cubicBezTo>
                      <a:pt x="519" y="979"/>
                      <a:pt x="519" y="979"/>
                      <a:pt x="519" y="979"/>
                    </a:cubicBezTo>
                    <a:cubicBezTo>
                      <a:pt x="512" y="987"/>
                      <a:pt x="512" y="987"/>
                      <a:pt x="512" y="987"/>
                    </a:cubicBezTo>
                    <a:cubicBezTo>
                      <a:pt x="507" y="991"/>
                      <a:pt x="507" y="991"/>
                      <a:pt x="507" y="991"/>
                    </a:cubicBezTo>
                    <a:cubicBezTo>
                      <a:pt x="506" y="991"/>
                      <a:pt x="505" y="992"/>
                      <a:pt x="504" y="994"/>
                    </a:cubicBezTo>
                    <a:cubicBezTo>
                      <a:pt x="496" y="1006"/>
                      <a:pt x="496" y="1006"/>
                      <a:pt x="496" y="1006"/>
                    </a:cubicBezTo>
                    <a:cubicBezTo>
                      <a:pt x="495" y="1009"/>
                      <a:pt x="495" y="1009"/>
                      <a:pt x="495" y="1009"/>
                    </a:cubicBezTo>
                    <a:cubicBezTo>
                      <a:pt x="492" y="1013"/>
                      <a:pt x="492" y="1013"/>
                      <a:pt x="492" y="1013"/>
                    </a:cubicBezTo>
                    <a:cubicBezTo>
                      <a:pt x="491" y="1013"/>
                      <a:pt x="491" y="1013"/>
                      <a:pt x="491" y="1013"/>
                    </a:cubicBezTo>
                    <a:cubicBezTo>
                      <a:pt x="486" y="1016"/>
                      <a:pt x="486" y="1016"/>
                      <a:pt x="486" y="1016"/>
                    </a:cubicBezTo>
                    <a:cubicBezTo>
                      <a:pt x="485" y="1017"/>
                      <a:pt x="483" y="1018"/>
                      <a:pt x="482" y="1019"/>
                    </a:cubicBezTo>
                    <a:cubicBezTo>
                      <a:pt x="476" y="1027"/>
                      <a:pt x="476" y="1027"/>
                      <a:pt x="476" y="1027"/>
                    </a:cubicBezTo>
                    <a:cubicBezTo>
                      <a:pt x="475" y="1028"/>
                      <a:pt x="475" y="1029"/>
                      <a:pt x="475" y="1031"/>
                    </a:cubicBezTo>
                    <a:cubicBezTo>
                      <a:pt x="474" y="1031"/>
                      <a:pt x="474" y="1032"/>
                      <a:pt x="474" y="1033"/>
                    </a:cubicBezTo>
                    <a:cubicBezTo>
                      <a:pt x="474" y="1037"/>
                      <a:pt x="474" y="1037"/>
                      <a:pt x="474" y="1037"/>
                    </a:cubicBezTo>
                    <a:cubicBezTo>
                      <a:pt x="473" y="1039"/>
                      <a:pt x="473" y="1039"/>
                      <a:pt x="473" y="1039"/>
                    </a:cubicBezTo>
                    <a:cubicBezTo>
                      <a:pt x="461" y="1064"/>
                      <a:pt x="461" y="1064"/>
                      <a:pt x="461" y="1064"/>
                    </a:cubicBezTo>
                    <a:cubicBezTo>
                      <a:pt x="460" y="1065"/>
                      <a:pt x="460" y="1066"/>
                      <a:pt x="460" y="1067"/>
                    </a:cubicBezTo>
                    <a:cubicBezTo>
                      <a:pt x="460" y="1068"/>
                      <a:pt x="460" y="1068"/>
                      <a:pt x="460" y="1068"/>
                    </a:cubicBezTo>
                    <a:cubicBezTo>
                      <a:pt x="454" y="1096"/>
                      <a:pt x="454" y="1096"/>
                      <a:pt x="454" y="1096"/>
                    </a:cubicBezTo>
                    <a:cubicBezTo>
                      <a:pt x="447" y="1111"/>
                      <a:pt x="447" y="1111"/>
                      <a:pt x="447" y="1111"/>
                    </a:cubicBezTo>
                    <a:cubicBezTo>
                      <a:pt x="435" y="1133"/>
                      <a:pt x="435" y="1133"/>
                      <a:pt x="435" y="1133"/>
                    </a:cubicBezTo>
                    <a:cubicBezTo>
                      <a:pt x="433" y="1138"/>
                      <a:pt x="433" y="1138"/>
                      <a:pt x="433" y="1138"/>
                    </a:cubicBezTo>
                    <a:cubicBezTo>
                      <a:pt x="432" y="1139"/>
                      <a:pt x="432" y="1140"/>
                      <a:pt x="432" y="1140"/>
                    </a:cubicBezTo>
                    <a:cubicBezTo>
                      <a:pt x="431" y="1141"/>
                      <a:pt x="431" y="1142"/>
                      <a:pt x="431" y="1143"/>
                    </a:cubicBezTo>
                    <a:cubicBezTo>
                      <a:pt x="431" y="1149"/>
                      <a:pt x="431" y="1149"/>
                      <a:pt x="431" y="1149"/>
                    </a:cubicBezTo>
                    <a:cubicBezTo>
                      <a:pt x="431" y="1150"/>
                      <a:pt x="431" y="1150"/>
                      <a:pt x="431" y="1150"/>
                    </a:cubicBezTo>
                    <a:cubicBezTo>
                      <a:pt x="427" y="1151"/>
                      <a:pt x="427" y="1151"/>
                      <a:pt x="427" y="1151"/>
                    </a:cubicBezTo>
                    <a:cubicBezTo>
                      <a:pt x="425" y="1151"/>
                      <a:pt x="423" y="1153"/>
                      <a:pt x="422" y="1155"/>
                    </a:cubicBezTo>
                    <a:cubicBezTo>
                      <a:pt x="414" y="1170"/>
                      <a:pt x="414" y="1170"/>
                      <a:pt x="414" y="1170"/>
                    </a:cubicBezTo>
                    <a:cubicBezTo>
                      <a:pt x="413" y="1170"/>
                      <a:pt x="413" y="1171"/>
                      <a:pt x="413" y="1172"/>
                    </a:cubicBezTo>
                    <a:cubicBezTo>
                      <a:pt x="412" y="1174"/>
                      <a:pt x="412" y="1174"/>
                      <a:pt x="412" y="1174"/>
                    </a:cubicBezTo>
                    <a:cubicBezTo>
                      <a:pt x="411" y="1182"/>
                      <a:pt x="411" y="1182"/>
                      <a:pt x="411" y="1182"/>
                    </a:cubicBezTo>
                    <a:cubicBezTo>
                      <a:pt x="410" y="1185"/>
                      <a:pt x="411" y="1188"/>
                      <a:pt x="413" y="1190"/>
                    </a:cubicBezTo>
                    <a:cubicBezTo>
                      <a:pt x="429" y="1207"/>
                      <a:pt x="429" y="1207"/>
                      <a:pt x="429" y="1207"/>
                    </a:cubicBezTo>
                    <a:cubicBezTo>
                      <a:pt x="428" y="1208"/>
                      <a:pt x="428" y="1208"/>
                      <a:pt x="428" y="1208"/>
                    </a:cubicBezTo>
                    <a:cubicBezTo>
                      <a:pt x="428" y="1209"/>
                      <a:pt x="428" y="1209"/>
                      <a:pt x="428" y="1209"/>
                    </a:cubicBezTo>
                    <a:cubicBezTo>
                      <a:pt x="422" y="1219"/>
                      <a:pt x="422" y="1219"/>
                      <a:pt x="422" y="1219"/>
                    </a:cubicBezTo>
                    <a:cubicBezTo>
                      <a:pt x="422" y="1219"/>
                      <a:pt x="421" y="1220"/>
                      <a:pt x="421" y="1221"/>
                    </a:cubicBezTo>
                    <a:cubicBezTo>
                      <a:pt x="421" y="1222"/>
                      <a:pt x="421" y="1223"/>
                      <a:pt x="421" y="1224"/>
                    </a:cubicBezTo>
                    <a:cubicBezTo>
                      <a:pt x="421" y="1234"/>
                      <a:pt x="421" y="1234"/>
                      <a:pt x="421" y="1234"/>
                    </a:cubicBezTo>
                    <a:cubicBezTo>
                      <a:pt x="421" y="1237"/>
                      <a:pt x="422" y="1239"/>
                      <a:pt x="424" y="1241"/>
                    </a:cubicBezTo>
                    <a:cubicBezTo>
                      <a:pt x="430" y="1247"/>
                      <a:pt x="430" y="1247"/>
                      <a:pt x="430" y="1247"/>
                    </a:cubicBezTo>
                    <a:cubicBezTo>
                      <a:pt x="431" y="1248"/>
                      <a:pt x="432" y="1248"/>
                      <a:pt x="433" y="1249"/>
                    </a:cubicBezTo>
                    <a:cubicBezTo>
                      <a:pt x="452" y="1257"/>
                      <a:pt x="452" y="1257"/>
                      <a:pt x="452" y="1257"/>
                    </a:cubicBezTo>
                    <a:cubicBezTo>
                      <a:pt x="453" y="1258"/>
                      <a:pt x="454" y="1258"/>
                      <a:pt x="455" y="1258"/>
                    </a:cubicBezTo>
                    <a:cubicBezTo>
                      <a:pt x="456" y="1260"/>
                      <a:pt x="456" y="1260"/>
                      <a:pt x="456" y="1260"/>
                    </a:cubicBezTo>
                    <a:cubicBezTo>
                      <a:pt x="457" y="1260"/>
                      <a:pt x="457" y="1261"/>
                      <a:pt x="458" y="1261"/>
                    </a:cubicBezTo>
                    <a:cubicBezTo>
                      <a:pt x="468" y="1267"/>
                      <a:pt x="468" y="1267"/>
                      <a:pt x="468" y="1267"/>
                    </a:cubicBezTo>
                    <a:cubicBezTo>
                      <a:pt x="469" y="1268"/>
                      <a:pt x="470" y="1268"/>
                      <a:pt x="471" y="1268"/>
                    </a:cubicBezTo>
                    <a:cubicBezTo>
                      <a:pt x="485" y="1272"/>
                      <a:pt x="485" y="1272"/>
                      <a:pt x="485" y="1272"/>
                    </a:cubicBezTo>
                    <a:cubicBezTo>
                      <a:pt x="486" y="1273"/>
                      <a:pt x="487" y="1273"/>
                      <a:pt x="488" y="1273"/>
                    </a:cubicBezTo>
                    <a:cubicBezTo>
                      <a:pt x="491" y="1273"/>
                      <a:pt x="491" y="1273"/>
                      <a:pt x="491" y="1273"/>
                    </a:cubicBezTo>
                    <a:cubicBezTo>
                      <a:pt x="503" y="1282"/>
                      <a:pt x="503" y="1282"/>
                      <a:pt x="503" y="1282"/>
                    </a:cubicBezTo>
                    <a:cubicBezTo>
                      <a:pt x="505" y="1284"/>
                      <a:pt x="507" y="1284"/>
                      <a:pt x="509" y="1284"/>
                    </a:cubicBezTo>
                    <a:cubicBezTo>
                      <a:pt x="522" y="1284"/>
                      <a:pt x="522" y="1284"/>
                      <a:pt x="522" y="1284"/>
                    </a:cubicBezTo>
                    <a:cubicBezTo>
                      <a:pt x="539" y="1288"/>
                      <a:pt x="539" y="1288"/>
                      <a:pt x="539" y="1288"/>
                    </a:cubicBezTo>
                    <a:cubicBezTo>
                      <a:pt x="551" y="1292"/>
                      <a:pt x="551" y="1292"/>
                      <a:pt x="551" y="1292"/>
                    </a:cubicBezTo>
                    <a:cubicBezTo>
                      <a:pt x="551" y="1292"/>
                      <a:pt x="551" y="1292"/>
                      <a:pt x="551" y="1292"/>
                    </a:cubicBezTo>
                    <a:cubicBezTo>
                      <a:pt x="548" y="1299"/>
                      <a:pt x="548" y="1299"/>
                      <a:pt x="548" y="1299"/>
                    </a:cubicBezTo>
                    <a:cubicBezTo>
                      <a:pt x="545" y="1302"/>
                      <a:pt x="545" y="1302"/>
                      <a:pt x="545" y="1302"/>
                    </a:cubicBezTo>
                    <a:cubicBezTo>
                      <a:pt x="541" y="1307"/>
                      <a:pt x="541" y="1307"/>
                      <a:pt x="541" y="1307"/>
                    </a:cubicBezTo>
                    <a:cubicBezTo>
                      <a:pt x="530" y="1314"/>
                      <a:pt x="530" y="1314"/>
                      <a:pt x="530" y="1314"/>
                    </a:cubicBezTo>
                    <a:cubicBezTo>
                      <a:pt x="504" y="1319"/>
                      <a:pt x="504" y="1319"/>
                      <a:pt x="504" y="1319"/>
                    </a:cubicBezTo>
                    <a:cubicBezTo>
                      <a:pt x="498" y="1317"/>
                      <a:pt x="498" y="1317"/>
                      <a:pt x="498" y="1317"/>
                    </a:cubicBezTo>
                    <a:cubicBezTo>
                      <a:pt x="497" y="1316"/>
                      <a:pt x="496" y="1316"/>
                      <a:pt x="494" y="1316"/>
                    </a:cubicBezTo>
                    <a:cubicBezTo>
                      <a:pt x="492" y="1316"/>
                      <a:pt x="490" y="1316"/>
                      <a:pt x="488" y="1318"/>
                    </a:cubicBezTo>
                    <a:cubicBezTo>
                      <a:pt x="479" y="1325"/>
                      <a:pt x="479" y="1325"/>
                      <a:pt x="479" y="1325"/>
                    </a:cubicBezTo>
                    <a:cubicBezTo>
                      <a:pt x="472" y="1327"/>
                      <a:pt x="472" y="1327"/>
                      <a:pt x="472" y="1327"/>
                    </a:cubicBezTo>
                    <a:cubicBezTo>
                      <a:pt x="472" y="1327"/>
                      <a:pt x="472" y="1327"/>
                      <a:pt x="472" y="1327"/>
                    </a:cubicBezTo>
                    <a:cubicBezTo>
                      <a:pt x="470" y="1325"/>
                      <a:pt x="467" y="1324"/>
                      <a:pt x="465" y="1324"/>
                    </a:cubicBezTo>
                    <a:cubicBezTo>
                      <a:pt x="464" y="1324"/>
                      <a:pt x="464" y="1324"/>
                      <a:pt x="463" y="1324"/>
                    </a:cubicBezTo>
                    <a:cubicBezTo>
                      <a:pt x="460" y="1325"/>
                      <a:pt x="458" y="1327"/>
                      <a:pt x="456" y="1329"/>
                    </a:cubicBezTo>
                    <a:cubicBezTo>
                      <a:pt x="455" y="1333"/>
                      <a:pt x="455" y="1333"/>
                      <a:pt x="455" y="1333"/>
                    </a:cubicBezTo>
                    <a:cubicBezTo>
                      <a:pt x="451" y="1339"/>
                      <a:pt x="451" y="1339"/>
                      <a:pt x="451" y="1339"/>
                    </a:cubicBezTo>
                    <a:cubicBezTo>
                      <a:pt x="450" y="1340"/>
                      <a:pt x="450" y="1340"/>
                      <a:pt x="449" y="1341"/>
                    </a:cubicBezTo>
                    <a:cubicBezTo>
                      <a:pt x="449" y="1342"/>
                      <a:pt x="449" y="1343"/>
                      <a:pt x="449" y="1344"/>
                    </a:cubicBezTo>
                    <a:cubicBezTo>
                      <a:pt x="446" y="1415"/>
                      <a:pt x="446" y="1415"/>
                      <a:pt x="446" y="1415"/>
                    </a:cubicBezTo>
                    <a:cubicBezTo>
                      <a:pt x="444" y="1419"/>
                      <a:pt x="444" y="1419"/>
                      <a:pt x="444" y="1419"/>
                    </a:cubicBezTo>
                    <a:cubicBezTo>
                      <a:pt x="443" y="1419"/>
                      <a:pt x="443" y="1419"/>
                      <a:pt x="443" y="1419"/>
                    </a:cubicBezTo>
                    <a:cubicBezTo>
                      <a:pt x="441" y="1419"/>
                      <a:pt x="441" y="1419"/>
                      <a:pt x="441" y="1419"/>
                    </a:cubicBezTo>
                    <a:cubicBezTo>
                      <a:pt x="438" y="1419"/>
                      <a:pt x="436" y="1420"/>
                      <a:pt x="434" y="1422"/>
                    </a:cubicBezTo>
                    <a:cubicBezTo>
                      <a:pt x="424" y="1432"/>
                      <a:pt x="424" y="1432"/>
                      <a:pt x="424" y="1432"/>
                    </a:cubicBezTo>
                    <a:cubicBezTo>
                      <a:pt x="423" y="1433"/>
                      <a:pt x="422" y="1434"/>
                      <a:pt x="422" y="1435"/>
                    </a:cubicBezTo>
                    <a:cubicBezTo>
                      <a:pt x="417" y="1444"/>
                      <a:pt x="417" y="1444"/>
                      <a:pt x="417" y="1444"/>
                    </a:cubicBezTo>
                    <a:cubicBezTo>
                      <a:pt x="414" y="1450"/>
                      <a:pt x="414" y="1450"/>
                      <a:pt x="414" y="1450"/>
                    </a:cubicBezTo>
                    <a:cubicBezTo>
                      <a:pt x="414" y="1451"/>
                      <a:pt x="414" y="1451"/>
                      <a:pt x="414" y="1451"/>
                    </a:cubicBezTo>
                    <a:cubicBezTo>
                      <a:pt x="412" y="1454"/>
                      <a:pt x="412" y="1454"/>
                      <a:pt x="412" y="1454"/>
                    </a:cubicBezTo>
                    <a:cubicBezTo>
                      <a:pt x="411" y="1455"/>
                      <a:pt x="411" y="1455"/>
                      <a:pt x="411" y="1455"/>
                    </a:cubicBezTo>
                    <a:cubicBezTo>
                      <a:pt x="408" y="1459"/>
                      <a:pt x="408" y="1459"/>
                      <a:pt x="408" y="1459"/>
                    </a:cubicBezTo>
                    <a:cubicBezTo>
                      <a:pt x="405" y="1463"/>
                      <a:pt x="405" y="1463"/>
                      <a:pt x="405" y="1463"/>
                    </a:cubicBezTo>
                    <a:cubicBezTo>
                      <a:pt x="404" y="1464"/>
                      <a:pt x="403" y="1466"/>
                      <a:pt x="402" y="1467"/>
                    </a:cubicBezTo>
                    <a:cubicBezTo>
                      <a:pt x="402" y="1468"/>
                      <a:pt x="402" y="1469"/>
                      <a:pt x="402" y="1470"/>
                    </a:cubicBezTo>
                    <a:cubicBezTo>
                      <a:pt x="402" y="1499"/>
                      <a:pt x="402" y="1499"/>
                      <a:pt x="402" y="1499"/>
                    </a:cubicBezTo>
                    <a:cubicBezTo>
                      <a:pt x="402" y="1501"/>
                      <a:pt x="403" y="1504"/>
                      <a:pt x="405" y="1506"/>
                    </a:cubicBezTo>
                    <a:cubicBezTo>
                      <a:pt x="415" y="1516"/>
                      <a:pt x="415" y="1516"/>
                      <a:pt x="415" y="1516"/>
                    </a:cubicBezTo>
                    <a:cubicBezTo>
                      <a:pt x="416" y="1517"/>
                      <a:pt x="418" y="1518"/>
                      <a:pt x="419" y="1518"/>
                    </a:cubicBezTo>
                    <a:cubicBezTo>
                      <a:pt x="432" y="1523"/>
                      <a:pt x="432" y="1523"/>
                      <a:pt x="432" y="1523"/>
                    </a:cubicBezTo>
                    <a:cubicBezTo>
                      <a:pt x="433" y="1523"/>
                      <a:pt x="433" y="1523"/>
                      <a:pt x="435" y="1523"/>
                    </a:cubicBezTo>
                    <a:cubicBezTo>
                      <a:pt x="445" y="1523"/>
                      <a:pt x="445" y="1523"/>
                      <a:pt x="445" y="1523"/>
                    </a:cubicBezTo>
                    <a:cubicBezTo>
                      <a:pt x="449" y="1527"/>
                      <a:pt x="449" y="1527"/>
                      <a:pt x="449" y="1527"/>
                    </a:cubicBezTo>
                    <a:cubicBezTo>
                      <a:pt x="451" y="1528"/>
                      <a:pt x="453" y="1529"/>
                      <a:pt x="456" y="1529"/>
                    </a:cubicBezTo>
                    <a:cubicBezTo>
                      <a:pt x="464" y="1529"/>
                      <a:pt x="464" y="1529"/>
                      <a:pt x="464" y="1529"/>
                    </a:cubicBezTo>
                    <a:cubicBezTo>
                      <a:pt x="475" y="1532"/>
                      <a:pt x="475" y="1532"/>
                      <a:pt x="475" y="1532"/>
                    </a:cubicBezTo>
                    <a:cubicBezTo>
                      <a:pt x="478" y="1536"/>
                      <a:pt x="478" y="1536"/>
                      <a:pt x="478" y="1536"/>
                    </a:cubicBezTo>
                    <a:cubicBezTo>
                      <a:pt x="478" y="1565"/>
                      <a:pt x="478" y="1565"/>
                      <a:pt x="478" y="1565"/>
                    </a:cubicBezTo>
                    <a:cubicBezTo>
                      <a:pt x="478" y="1567"/>
                      <a:pt x="479" y="1569"/>
                      <a:pt x="480" y="1571"/>
                    </a:cubicBezTo>
                    <a:cubicBezTo>
                      <a:pt x="486" y="1578"/>
                      <a:pt x="486" y="1578"/>
                      <a:pt x="486" y="1578"/>
                    </a:cubicBezTo>
                    <a:cubicBezTo>
                      <a:pt x="494" y="1605"/>
                      <a:pt x="494" y="1605"/>
                      <a:pt x="494" y="1605"/>
                    </a:cubicBezTo>
                    <a:cubicBezTo>
                      <a:pt x="495" y="1609"/>
                      <a:pt x="498" y="1612"/>
                      <a:pt x="503" y="1612"/>
                    </a:cubicBezTo>
                    <a:cubicBezTo>
                      <a:pt x="523" y="1612"/>
                      <a:pt x="523" y="1612"/>
                      <a:pt x="523" y="1612"/>
                    </a:cubicBezTo>
                    <a:cubicBezTo>
                      <a:pt x="525" y="1612"/>
                      <a:pt x="528" y="1611"/>
                      <a:pt x="530" y="1608"/>
                    </a:cubicBezTo>
                    <a:cubicBezTo>
                      <a:pt x="530" y="1608"/>
                      <a:pt x="531" y="1607"/>
                      <a:pt x="531" y="1607"/>
                    </a:cubicBezTo>
                    <a:cubicBezTo>
                      <a:pt x="532" y="1604"/>
                      <a:pt x="532" y="1604"/>
                      <a:pt x="532" y="1604"/>
                    </a:cubicBezTo>
                    <a:cubicBezTo>
                      <a:pt x="533" y="1603"/>
                      <a:pt x="533" y="1603"/>
                      <a:pt x="533" y="1603"/>
                    </a:cubicBezTo>
                    <a:cubicBezTo>
                      <a:pt x="534" y="1602"/>
                      <a:pt x="534" y="1602"/>
                      <a:pt x="535" y="1601"/>
                    </a:cubicBezTo>
                    <a:cubicBezTo>
                      <a:pt x="537" y="1603"/>
                      <a:pt x="537" y="1603"/>
                      <a:pt x="537" y="1603"/>
                    </a:cubicBezTo>
                    <a:cubicBezTo>
                      <a:pt x="538" y="1603"/>
                      <a:pt x="540" y="1604"/>
                      <a:pt x="541" y="1604"/>
                    </a:cubicBezTo>
                    <a:cubicBezTo>
                      <a:pt x="548" y="1604"/>
                      <a:pt x="548" y="1604"/>
                      <a:pt x="548" y="1604"/>
                    </a:cubicBezTo>
                    <a:cubicBezTo>
                      <a:pt x="549" y="1604"/>
                      <a:pt x="549" y="1604"/>
                      <a:pt x="550" y="1603"/>
                    </a:cubicBezTo>
                    <a:cubicBezTo>
                      <a:pt x="565" y="1599"/>
                      <a:pt x="565" y="1599"/>
                      <a:pt x="565" y="1599"/>
                    </a:cubicBezTo>
                    <a:cubicBezTo>
                      <a:pt x="566" y="1599"/>
                      <a:pt x="567" y="1598"/>
                      <a:pt x="568" y="1598"/>
                    </a:cubicBezTo>
                    <a:cubicBezTo>
                      <a:pt x="579" y="1589"/>
                      <a:pt x="579" y="1589"/>
                      <a:pt x="579" y="1589"/>
                    </a:cubicBezTo>
                    <a:cubicBezTo>
                      <a:pt x="585" y="1589"/>
                      <a:pt x="585" y="1589"/>
                      <a:pt x="585" y="1589"/>
                    </a:cubicBezTo>
                    <a:cubicBezTo>
                      <a:pt x="586" y="1592"/>
                      <a:pt x="586" y="1592"/>
                      <a:pt x="586" y="1592"/>
                    </a:cubicBezTo>
                    <a:cubicBezTo>
                      <a:pt x="587" y="1593"/>
                      <a:pt x="587" y="1593"/>
                      <a:pt x="587" y="1593"/>
                    </a:cubicBezTo>
                    <a:cubicBezTo>
                      <a:pt x="597" y="1609"/>
                      <a:pt x="597" y="1609"/>
                      <a:pt x="597" y="1609"/>
                    </a:cubicBezTo>
                    <a:cubicBezTo>
                      <a:pt x="601" y="1617"/>
                      <a:pt x="601" y="1617"/>
                      <a:pt x="601" y="1617"/>
                    </a:cubicBezTo>
                    <a:cubicBezTo>
                      <a:pt x="601" y="1618"/>
                      <a:pt x="602" y="1619"/>
                      <a:pt x="603" y="1620"/>
                    </a:cubicBezTo>
                    <a:cubicBezTo>
                      <a:pt x="603" y="1620"/>
                      <a:pt x="603" y="1620"/>
                      <a:pt x="603" y="1620"/>
                    </a:cubicBezTo>
                    <a:cubicBezTo>
                      <a:pt x="609" y="1626"/>
                      <a:pt x="609" y="1626"/>
                      <a:pt x="609" y="1626"/>
                    </a:cubicBezTo>
                    <a:cubicBezTo>
                      <a:pt x="611" y="1628"/>
                      <a:pt x="613" y="1629"/>
                      <a:pt x="616" y="1629"/>
                    </a:cubicBezTo>
                    <a:cubicBezTo>
                      <a:pt x="617" y="1629"/>
                      <a:pt x="617" y="1629"/>
                      <a:pt x="618" y="1628"/>
                    </a:cubicBezTo>
                    <a:cubicBezTo>
                      <a:pt x="619" y="1628"/>
                      <a:pt x="619" y="1628"/>
                      <a:pt x="619" y="1628"/>
                    </a:cubicBezTo>
                    <a:cubicBezTo>
                      <a:pt x="626" y="1626"/>
                      <a:pt x="626" y="1626"/>
                      <a:pt x="626" y="1626"/>
                    </a:cubicBezTo>
                    <a:cubicBezTo>
                      <a:pt x="629" y="1625"/>
                      <a:pt x="631" y="1623"/>
                      <a:pt x="632" y="1619"/>
                    </a:cubicBezTo>
                    <a:cubicBezTo>
                      <a:pt x="634" y="1613"/>
                      <a:pt x="634" y="1613"/>
                      <a:pt x="634" y="1613"/>
                    </a:cubicBezTo>
                    <a:cubicBezTo>
                      <a:pt x="640" y="1605"/>
                      <a:pt x="640" y="1605"/>
                      <a:pt x="640" y="1605"/>
                    </a:cubicBezTo>
                    <a:cubicBezTo>
                      <a:pt x="647" y="1599"/>
                      <a:pt x="647" y="1599"/>
                      <a:pt x="647" y="1599"/>
                    </a:cubicBezTo>
                    <a:cubicBezTo>
                      <a:pt x="652" y="1599"/>
                      <a:pt x="652" y="1599"/>
                      <a:pt x="652" y="1599"/>
                    </a:cubicBezTo>
                    <a:cubicBezTo>
                      <a:pt x="655" y="1599"/>
                      <a:pt x="657" y="1598"/>
                      <a:pt x="659" y="1597"/>
                    </a:cubicBezTo>
                    <a:cubicBezTo>
                      <a:pt x="661" y="1595"/>
                      <a:pt x="661" y="1595"/>
                      <a:pt x="661" y="1595"/>
                    </a:cubicBezTo>
                    <a:cubicBezTo>
                      <a:pt x="662" y="1593"/>
                      <a:pt x="663" y="1592"/>
                      <a:pt x="664" y="1590"/>
                    </a:cubicBezTo>
                    <a:cubicBezTo>
                      <a:pt x="667" y="1577"/>
                      <a:pt x="667" y="1577"/>
                      <a:pt x="667" y="1577"/>
                    </a:cubicBezTo>
                    <a:cubicBezTo>
                      <a:pt x="687" y="1543"/>
                      <a:pt x="687" y="1543"/>
                      <a:pt x="687" y="1543"/>
                    </a:cubicBezTo>
                    <a:cubicBezTo>
                      <a:pt x="688" y="1542"/>
                      <a:pt x="688" y="1540"/>
                      <a:pt x="688" y="1539"/>
                    </a:cubicBezTo>
                    <a:cubicBezTo>
                      <a:pt x="688" y="1528"/>
                      <a:pt x="688" y="1528"/>
                      <a:pt x="688" y="1528"/>
                    </a:cubicBezTo>
                    <a:cubicBezTo>
                      <a:pt x="688" y="1527"/>
                      <a:pt x="688" y="1526"/>
                      <a:pt x="687" y="1524"/>
                    </a:cubicBezTo>
                    <a:cubicBezTo>
                      <a:pt x="682" y="1512"/>
                      <a:pt x="682" y="1512"/>
                      <a:pt x="682" y="1512"/>
                    </a:cubicBezTo>
                    <a:cubicBezTo>
                      <a:pt x="682" y="1502"/>
                      <a:pt x="682" y="1502"/>
                      <a:pt x="682" y="1502"/>
                    </a:cubicBezTo>
                    <a:cubicBezTo>
                      <a:pt x="685" y="1502"/>
                      <a:pt x="685" y="1502"/>
                      <a:pt x="685" y="1502"/>
                    </a:cubicBezTo>
                    <a:cubicBezTo>
                      <a:pt x="688" y="1503"/>
                      <a:pt x="688" y="1503"/>
                      <a:pt x="688" y="1503"/>
                    </a:cubicBezTo>
                    <a:cubicBezTo>
                      <a:pt x="702" y="1514"/>
                      <a:pt x="702" y="1514"/>
                      <a:pt x="702" y="1514"/>
                    </a:cubicBezTo>
                    <a:cubicBezTo>
                      <a:pt x="703" y="1515"/>
                      <a:pt x="704" y="1516"/>
                      <a:pt x="706" y="1516"/>
                    </a:cubicBezTo>
                    <a:cubicBezTo>
                      <a:pt x="714" y="1519"/>
                      <a:pt x="714" y="1519"/>
                      <a:pt x="714" y="1519"/>
                    </a:cubicBezTo>
                    <a:cubicBezTo>
                      <a:pt x="735" y="1526"/>
                      <a:pt x="735" y="1526"/>
                      <a:pt x="735" y="1526"/>
                    </a:cubicBezTo>
                    <a:cubicBezTo>
                      <a:pt x="743" y="1533"/>
                      <a:pt x="743" y="1533"/>
                      <a:pt x="743" y="1533"/>
                    </a:cubicBezTo>
                    <a:cubicBezTo>
                      <a:pt x="743" y="1534"/>
                      <a:pt x="743" y="1534"/>
                      <a:pt x="743" y="1534"/>
                    </a:cubicBezTo>
                    <a:cubicBezTo>
                      <a:pt x="744" y="1535"/>
                      <a:pt x="744" y="1535"/>
                      <a:pt x="744" y="1535"/>
                    </a:cubicBezTo>
                    <a:cubicBezTo>
                      <a:pt x="745" y="1536"/>
                      <a:pt x="746" y="1536"/>
                      <a:pt x="747" y="1537"/>
                    </a:cubicBezTo>
                    <a:cubicBezTo>
                      <a:pt x="762" y="1543"/>
                      <a:pt x="762" y="1543"/>
                      <a:pt x="762" y="1543"/>
                    </a:cubicBezTo>
                    <a:cubicBezTo>
                      <a:pt x="763" y="1544"/>
                      <a:pt x="764" y="1544"/>
                      <a:pt x="765" y="1544"/>
                    </a:cubicBezTo>
                    <a:cubicBezTo>
                      <a:pt x="771" y="1544"/>
                      <a:pt x="771" y="1544"/>
                      <a:pt x="771" y="1544"/>
                    </a:cubicBezTo>
                    <a:cubicBezTo>
                      <a:pt x="790" y="1554"/>
                      <a:pt x="790" y="1554"/>
                      <a:pt x="790" y="1554"/>
                    </a:cubicBezTo>
                    <a:cubicBezTo>
                      <a:pt x="790" y="1555"/>
                      <a:pt x="790" y="1555"/>
                      <a:pt x="790" y="1555"/>
                    </a:cubicBezTo>
                    <a:cubicBezTo>
                      <a:pt x="791" y="1557"/>
                      <a:pt x="791" y="1557"/>
                      <a:pt x="791" y="1557"/>
                    </a:cubicBezTo>
                    <a:cubicBezTo>
                      <a:pt x="791" y="1557"/>
                      <a:pt x="791" y="1558"/>
                      <a:pt x="791" y="1558"/>
                    </a:cubicBezTo>
                    <a:cubicBezTo>
                      <a:pt x="791" y="1558"/>
                      <a:pt x="792" y="1559"/>
                      <a:pt x="792" y="1559"/>
                    </a:cubicBezTo>
                    <a:cubicBezTo>
                      <a:pt x="802" y="1576"/>
                      <a:pt x="802" y="1576"/>
                      <a:pt x="802" y="1576"/>
                    </a:cubicBezTo>
                    <a:cubicBezTo>
                      <a:pt x="803" y="1578"/>
                      <a:pt x="803" y="1578"/>
                      <a:pt x="803" y="1578"/>
                    </a:cubicBezTo>
                    <a:cubicBezTo>
                      <a:pt x="803" y="1584"/>
                      <a:pt x="803" y="1584"/>
                      <a:pt x="803" y="1584"/>
                    </a:cubicBezTo>
                    <a:cubicBezTo>
                      <a:pt x="803" y="1585"/>
                      <a:pt x="803" y="1586"/>
                      <a:pt x="804" y="1587"/>
                    </a:cubicBezTo>
                    <a:cubicBezTo>
                      <a:pt x="804" y="1588"/>
                      <a:pt x="805" y="1590"/>
                      <a:pt x="806" y="1591"/>
                    </a:cubicBezTo>
                    <a:cubicBezTo>
                      <a:pt x="807" y="1591"/>
                      <a:pt x="807" y="1591"/>
                      <a:pt x="807" y="1591"/>
                    </a:cubicBezTo>
                    <a:cubicBezTo>
                      <a:pt x="809" y="1600"/>
                      <a:pt x="809" y="1600"/>
                      <a:pt x="809" y="1600"/>
                    </a:cubicBezTo>
                    <a:cubicBezTo>
                      <a:pt x="809" y="1617"/>
                      <a:pt x="809" y="1617"/>
                      <a:pt x="809" y="1617"/>
                    </a:cubicBezTo>
                    <a:cubicBezTo>
                      <a:pt x="809" y="1619"/>
                      <a:pt x="810" y="1621"/>
                      <a:pt x="811" y="1622"/>
                    </a:cubicBezTo>
                    <a:cubicBezTo>
                      <a:pt x="815" y="1628"/>
                      <a:pt x="815" y="1628"/>
                      <a:pt x="815" y="1628"/>
                    </a:cubicBezTo>
                    <a:cubicBezTo>
                      <a:pt x="818" y="1634"/>
                      <a:pt x="818" y="1634"/>
                      <a:pt x="818" y="1634"/>
                    </a:cubicBezTo>
                    <a:cubicBezTo>
                      <a:pt x="820" y="1638"/>
                      <a:pt x="820" y="1638"/>
                      <a:pt x="820" y="1638"/>
                    </a:cubicBezTo>
                    <a:cubicBezTo>
                      <a:pt x="821" y="1639"/>
                      <a:pt x="822" y="1641"/>
                      <a:pt x="824" y="1642"/>
                    </a:cubicBezTo>
                    <a:cubicBezTo>
                      <a:pt x="843" y="1650"/>
                      <a:pt x="843" y="1650"/>
                      <a:pt x="843" y="1650"/>
                    </a:cubicBezTo>
                    <a:cubicBezTo>
                      <a:pt x="844" y="1650"/>
                      <a:pt x="844" y="1650"/>
                      <a:pt x="844" y="1650"/>
                    </a:cubicBezTo>
                    <a:cubicBezTo>
                      <a:pt x="844" y="1658"/>
                      <a:pt x="844" y="1658"/>
                      <a:pt x="844" y="1658"/>
                    </a:cubicBezTo>
                    <a:cubicBezTo>
                      <a:pt x="843" y="1660"/>
                      <a:pt x="843" y="1660"/>
                      <a:pt x="843" y="1660"/>
                    </a:cubicBezTo>
                    <a:cubicBezTo>
                      <a:pt x="842" y="1661"/>
                      <a:pt x="842" y="1663"/>
                      <a:pt x="842" y="1664"/>
                    </a:cubicBezTo>
                    <a:cubicBezTo>
                      <a:pt x="842" y="1668"/>
                      <a:pt x="842" y="1668"/>
                      <a:pt x="842" y="1668"/>
                    </a:cubicBezTo>
                    <a:cubicBezTo>
                      <a:pt x="842" y="1670"/>
                      <a:pt x="842" y="1671"/>
                      <a:pt x="842" y="1672"/>
                    </a:cubicBezTo>
                    <a:cubicBezTo>
                      <a:pt x="843" y="1674"/>
                      <a:pt x="844" y="1675"/>
                      <a:pt x="846" y="1676"/>
                    </a:cubicBezTo>
                    <a:cubicBezTo>
                      <a:pt x="850" y="1679"/>
                      <a:pt x="850" y="1679"/>
                      <a:pt x="850" y="1679"/>
                    </a:cubicBezTo>
                    <a:cubicBezTo>
                      <a:pt x="851" y="1680"/>
                      <a:pt x="851" y="1680"/>
                      <a:pt x="851" y="1680"/>
                    </a:cubicBezTo>
                    <a:cubicBezTo>
                      <a:pt x="858" y="1692"/>
                      <a:pt x="858" y="1692"/>
                      <a:pt x="858" y="1692"/>
                    </a:cubicBezTo>
                    <a:cubicBezTo>
                      <a:pt x="858" y="1693"/>
                      <a:pt x="858" y="1693"/>
                      <a:pt x="859" y="1694"/>
                    </a:cubicBezTo>
                    <a:cubicBezTo>
                      <a:pt x="861" y="1696"/>
                      <a:pt x="863" y="1697"/>
                      <a:pt x="866" y="1697"/>
                    </a:cubicBezTo>
                    <a:cubicBezTo>
                      <a:pt x="876" y="1697"/>
                      <a:pt x="876" y="1697"/>
                      <a:pt x="876" y="1697"/>
                    </a:cubicBezTo>
                    <a:cubicBezTo>
                      <a:pt x="877" y="1697"/>
                      <a:pt x="878" y="1697"/>
                      <a:pt x="879" y="1697"/>
                    </a:cubicBezTo>
                    <a:cubicBezTo>
                      <a:pt x="894" y="1693"/>
                      <a:pt x="894" y="1693"/>
                      <a:pt x="894" y="1693"/>
                    </a:cubicBezTo>
                    <a:cubicBezTo>
                      <a:pt x="913" y="1697"/>
                      <a:pt x="913" y="1697"/>
                      <a:pt x="913" y="1697"/>
                    </a:cubicBezTo>
                    <a:cubicBezTo>
                      <a:pt x="914" y="1697"/>
                      <a:pt x="915" y="1697"/>
                      <a:pt x="915" y="1697"/>
                    </a:cubicBezTo>
                    <a:cubicBezTo>
                      <a:pt x="916" y="1697"/>
                      <a:pt x="916" y="1697"/>
                      <a:pt x="917" y="1697"/>
                    </a:cubicBezTo>
                    <a:cubicBezTo>
                      <a:pt x="944" y="1693"/>
                      <a:pt x="944" y="1693"/>
                      <a:pt x="944" y="1693"/>
                    </a:cubicBezTo>
                    <a:cubicBezTo>
                      <a:pt x="953" y="1693"/>
                      <a:pt x="953" y="1693"/>
                      <a:pt x="953" y="1693"/>
                    </a:cubicBezTo>
                    <a:cubicBezTo>
                      <a:pt x="953" y="1693"/>
                      <a:pt x="953" y="1693"/>
                      <a:pt x="953" y="1693"/>
                    </a:cubicBezTo>
                    <a:cubicBezTo>
                      <a:pt x="967" y="1709"/>
                      <a:pt x="967" y="1709"/>
                      <a:pt x="967" y="1709"/>
                    </a:cubicBezTo>
                    <a:cubicBezTo>
                      <a:pt x="970" y="1715"/>
                      <a:pt x="970" y="1715"/>
                      <a:pt x="970" y="1715"/>
                    </a:cubicBezTo>
                    <a:cubicBezTo>
                      <a:pt x="979" y="1733"/>
                      <a:pt x="979" y="1733"/>
                      <a:pt x="979" y="1733"/>
                    </a:cubicBezTo>
                    <a:cubicBezTo>
                      <a:pt x="980" y="1737"/>
                      <a:pt x="980" y="1737"/>
                      <a:pt x="980" y="1737"/>
                    </a:cubicBezTo>
                    <a:cubicBezTo>
                      <a:pt x="983" y="1758"/>
                      <a:pt x="983" y="1758"/>
                      <a:pt x="983" y="1758"/>
                    </a:cubicBezTo>
                    <a:cubicBezTo>
                      <a:pt x="983" y="1783"/>
                      <a:pt x="983" y="1783"/>
                      <a:pt x="983" y="1783"/>
                    </a:cubicBezTo>
                    <a:cubicBezTo>
                      <a:pt x="975" y="1803"/>
                      <a:pt x="975" y="1803"/>
                      <a:pt x="975" y="1803"/>
                    </a:cubicBezTo>
                    <a:cubicBezTo>
                      <a:pt x="955" y="1828"/>
                      <a:pt x="955" y="1828"/>
                      <a:pt x="955" y="1828"/>
                    </a:cubicBezTo>
                    <a:cubicBezTo>
                      <a:pt x="954" y="1828"/>
                      <a:pt x="954" y="1829"/>
                      <a:pt x="954" y="1830"/>
                    </a:cubicBezTo>
                    <a:cubicBezTo>
                      <a:pt x="950" y="1838"/>
                      <a:pt x="950" y="1838"/>
                      <a:pt x="950" y="1838"/>
                    </a:cubicBezTo>
                    <a:cubicBezTo>
                      <a:pt x="949" y="1840"/>
                      <a:pt x="948" y="1843"/>
                      <a:pt x="949" y="1845"/>
                    </a:cubicBezTo>
                    <a:cubicBezTo>
                      <a:pt x="966" y="1907"/>
                      <a:pt x="966" y="1907"/>
                      <a:pt x="966" y="1907"/>
                    </a:cubicBezTo>
                    <a:cubicBezTo>
                      <a:pt x="966" y="1907"/>
                      <a:pt x="966" y="1907"/>
                      <a:pt x="966" y="1907"/>
                    </a:cubicBezTo>
                    <a:cubicBezTo>
                      <a:pt x="966" y="1908"/>
                      <a:pt x="966" y="1908"/>
                      <a:pt x="966" y="1909"/>
                    </a:cubicBezTo>
                    <a:cubicBezTo>
                      <a:pt x="980" y="1934"/>
                      <a:pt x="980" y="1934"/>
                      <a:pt x="980" y="1934"/>
                    </a:cubicBezTo>
                    <a:cubicBezTo>
                      <a:pt x="981" y="1936"/>
                      <a:pt x="983" y="1937"/>
                      <a:pt x="985" y="1938"/>
                    </a:cubicBezTo>
                    <a:cubicBezTo>
                      <a:pt x="1003" y="1946"/>
                      <a:pt x="1003" y="1946"/>
                      <a:pt x="1003" y="1946"/>
                    </a:cubicBezTo>
                    <a:cubicBezTo>
                      <a:pt x="1005" y="1947"/>
                      <a:pt x="1006" y="1947"/>
                      <a:pt x="1007" y="1947"/>
                    </a:cubicBezTo>
                    <a:cubicBezTo>
                      <a:pt x="1025" y="1947"/>
                      <a:pt x="1025" y="1947"/>
                      <a:pt x="1025" y="1947"/>
                    </a:cubicBezTo>
                    <a:cubicBezTo>
                      <a:pt x="1043" y="1953"/>
                      <a:pt x="1043" y="1953"/>
                      <a:pt x="1043" y="1953"/>
                    </a:cubicBezTo>
                    <a:cubicBezTo>
                      <a:pt x="1044" y="1953"/>
                      <a:pt x="1045" y="1953"/>
                      <a:pt x="1046" y="1953"/>
                    </a:cubicBezTo>
                    <a:cubicBezTo>
                      <a:pt x="1046" y="1953"/>
                      <a:pt x="1047" y="1953"/>
                      <a:pt x="1048" y="1953"/>
                    </a:cubicBezTo>
                    <a:cubicBezTo>
                      <a:pt x="1073" y="1949"/>
                      <a:pt x="1073" y="1949"/>
                      <a:pt x="1073" y="1949"/>
                    </a:cubicBezTo>
                    <a:cubicBezTo>
                      <a:pt x="1074" y="1949"/>
                      <a:pt x="1076" y="1948"/>
                      <a:pt x="1077" y="1947"/>
                    </a:cubicBezTo>
                    <a:cubicBezTo>
                      <a:pt x="1109" y="1922"/>
                      <a:pt x="1109" y="1922"/>
                      <a:pt x="1109" y="1922"/>
                    </a:cubicBezTo>
                    <a:cubicBezTo>
                      <a:pt x="1110" y="1921"/>
                      <a:pt x="1111" y="1920"/>
                      <a:pt x="1112" y="1919"/>
                    </a:cubicBezTo>
                    <a:cubicBezTo>
                      <a:pt x="1120" y="1906"/>
                      <a:pt x="1120" y="1906"/>
                      <a:pt x="1120" y="1906"/>
                    </a:cubicBezTo>
                    <a:cubicBezTo>
                      <a:pt x="1148" y="1902"/>
                      <a:pt x="1148" y="1902"/>
                      <a:pt x="1148" y="1902"/>
                    </a:cubicBezTo>
                    <a:cubicBezTo>
                      <a:pt x="1149" y="1902"/>
                      <a:pt x="1150" y="1901"/>
                      <a:pt x="1152" y="1901"/>
                    </a:cubicBezTo>
                    <a:cubicBezTo>
                      <a:pt x="1198" y="1871"/>
                      <a:pt x="1198" y="1871"/>
                      <a:pt x="1198" y="1871"/>
                    </a:cubicBezTo>
                    <a:cubicBezTo>
                      <a:pt x="1199" y="1871"/>
                      <a:pt x="1200" y="1870"/>
                      <a:pt x="1200" y="1868"/>
                    </a:cubicBezTo>
                    <a:cubicBezTo>
                      <a:pt x="1206" y="1868"/>
                      <a:pt x="1206" y="1868"/>
                      <a:pt x="1206" y="1868"/>
                    </a:cubicBezTo>
                    <a:cubicBezTo>
                      <a:pt x="1206" y="1868"/>
                      <a:pt x="1206" y="1868"/>
                      <a:pt x="1206" y="1868"/>
                    </a:cubicBezTo>
                    <a:cubicBezTo>
                      <a:pt x="1218" y="1880"/>
                      <a:pt x="1218" y="1880"/>
                      <a:pt x="1218" y="1880"/>
                    </a:cubicBezTo>
                    <a:cubicBezTo>
                      <a:pt x="1218" y="1880"/>
                      <a:pt x="1218" y="1880"/>
                      <a:pt x="1218" y="1880"/>
                    </a:cubicBezTo>
                    <a:cubicBezTo>
                      <a:pt x="1220" y="1882"/>
                      <a:pt x="1221" y="1883"/>
                      <a:pt x="1223" y="1883"/>
                    </a:cubicBezTo>
                    <a:cubicBezTo>
                      <a:pt x="1231" y="1885"/>
                      <a:pt x="1231" y="1885"/>
                      <a:pt x="1231" y="1885"/>
                    </a:cubicBezTo>
                    <a:cubicBezTo>
                      <a:pt x="1233" y="1885"/>
                      <a:pt x="1233" y="1885"/>
                      <a:pt x="1233" y="1885"/>
                    </a:cubicBezTo>
                    <a:cubicBezTo>
                      <a:pt x="1232" y="1889"/>
                      <a:pt x="1232" y="1889"/>
                      <a:pt x="1232" y="1889"/>
                    </a:cubicBezTo>
                    <a:cubicBezTo>
                      <a:pt x="1229" y="1890"/>
                      <a:pt x="1229" y="1890"/>
                      <a:pt x="1229" y="1890"/>
                    </a:cubicBezTo>
                    <a:cubicBezTo>
                      <a:pt x="1228" y="1890"/>
                      <a:pt x="1228" y="1890"/>
                      <a:pt x="1227" y="1890"/>
                    </a:cubicBezTo>
                    <a:cubicBezTo>
                      <a:pt x="1219" y="1895"/>
                      <a:pt x="1219" y="1895"/>
                      <a:pt x="1219" y="1895"/>
                    </a:cubicBezTo>
                    <a:cubicBezTo>
                      <a:pt x="1216" y="1895"/>
                      <a:pt x="1214" y="1896"/>
                      <a:pt x="1212" y="1897"/>
                    </a:cubicBezTo>
                    <a:cubicBezTo>
                      <a:pt x="1211" y="1899"/>
                      <a:pt x="1211" y="1899"/>
                      <a:pt x="1211" y="1899"/>
                    </a:cubicBezTo>
                    <a:cubicBezTo>
                      <a:pt x="1210" y="1899"/>
                      <a:pt x="1210" y="1899"/>
                      <a:pt x="1210" y="1899"/>
                    </a:cubicBezTo>
                    <a:cubicBezTo>
                      <a:pt x="1209" y="1899"/>
                      <a:pt x="1207" y="1899"/>
                      <a:pt x="1206" y="1900"/>
                    </a:cubicBezTo>
                    <a:cubicBezTo>
                      <a:pt x="1202" y="1902"/>
                      <a:pt x="1202" y="1902"/>
                      <a:pt x="1202" y="1902"/>
                    </a:cubicBezTo>
                    <a:cubicBezTo>
                      <a:pt x="1199" y="1903"/>
                      <a:pt x="1197" y="1906"/>
                      <a:pt x="1197" y="1909"/>
                    </a:cubicBezTo>
                    <a:cubicBezTo>
                      <a:pt x="1197" y="1909"/>
                      <a:pt x="1197" y="1910"/>
                      <a:pt x="1197" y="1910"/>
                    </a:cubicBezTo>
                    <a:cubicBezTo>
                      <a:pt x="1197" y="1913"/>
                      <a:pt x="1198" y="1915"/>
                      <a:pt x="1199" y="1917"/>
                    </a:cubicBezTo>
                    <a:cubicBezTo>
                      <a:pt x="1204" y="1922"/>
                      <a:pt x="1204" y="1922"/>
                      <a:pt x="1204" y="1922"/>
                    </a:cubicBezTo>
                    <a:cubicBezTo>
                      <a:pt x="1205" y="1923"/>
                      <a:pt x="1205" y="1923"/>
                      <a:pt x="1205" y="1923"/>
                    </a:cubicBezTo>
                    <a:cubicBezTo>
                      <a:pt x="1205" y="1925"/>
                      <a:pt x="1205" y="1925"/>
                      <a:pt x="1205" y="1925"/>
                    </a:cubicBezTo>
                    <a:cubicBezTo>
                      <a:pt x="1205" y="1927"/>
                      <a:pt x="1206" y="1929"/>
                      <a:pt x="1207" y="1931"/>
                    </a:cubicBezTo>
                    <a:cubicBezTo>
                      <a:pt x="1217" y="1943"/>
                      <a:pt x="1217" y="1943"/>
                      <a:pt x="1217" y="1943"/>
                    </a:cubicBezTo>
                    <a:cubicBezTo>
                      <a:pt x="1236" y="1972"/>
                      <a:pt x="1236" y="1972"/>
                      <a:pt x="1236" y="1972"/>
                    </a:cubicBezTo>
                    <a:cubicBezTo>
                      <a:pt x="1236" y="1972"/>
                      <a:pt x="1236" y="1972"/>
                      <a:pt x="1236" y="1972"/>
                    </a:cubicBezTo>
                    <a:cubicBezTo>
                      <a:pt x="1256" y="2001"/>
                      <a:pt x="1256" y="2001"/>
                      <a:pt x="1256" y="2001"/>
                    </a:cubicBezTo>
                    <a:cubicBezTo>
                      <a:pt x="1256" y="2001"/>
                      <a:pt x="1256" y="2001"/>
                      <a:pt x="1256" y="2001"/>
                    </a:cubicBezTo>
                    <a:cubicBezTo>
                      <a:pt x="1257" y="2002"/>
                      <a:pt x="1258" y="2003"/>
                      <a:pt x="1259" y="2003"/>
                    </a:cubicBezTo>
                    <a:cubicBezTo>
                      <a:pt x="1308" y="2031"/>
                      <a:pt x="1308" y="2031"/>
                      <a:pt x="1308" y="2031"/>
                    </a:cubicBezTo>
                    <a:cubicBezTo>
                      <a:pt x="1309" y="2031"/>
                      <a:pt x="1309" y="2031"/>
                      <a:pt x="1309" y="2031"/>
                    </a:cubicBezTo>
                    <a:cubicBezTo>
                      <a:pt x="1313" y="2033"/>
                      <a:pt x="1313" y="2033"/>
                      <a:pt x="1313" y="2033"/>
                    </a:cubicBezTo>
                    <a:cubicBezTo>
                      <a:pt x="1314" y="2034"/>
                      <a:pt x="1316" y="2034"/>
                      <a:pt x="1317" y="2034"/>
                    </a:cubicBezTo>
                    <a:cubicBezTo>
                      <a:pt x="1322" y="2034"/>
                      <a:pt x="1322" y="2034"/>
                      <a:pt x="1322" y="2034"/>
                    </a:cubicBezTo>
                    <a:cubicBezTo>
                      <a:pt x="1323" y="2034"/>
                      <a:pt x="1323" y="2034"/>
                      <a:pt x="1323" y="2034"/>
                    </a:cubicBezTo>
                    <a:cubicBezTo>
                      <a:pt x="1327" y="2065"/>
                      <a:pt x="1327" y="2065"/>
                      <a:pt x="1327" y="2065"/>
                    </a:cubicBezTo>
                    <a:cubicBezTo>
                      <a:pt x="1327" y="2070"/>
                      <a:pt x="1330" y="2073"/>
                      <a:pt x="1335" y="2074"/>
                    </a:cubicBezTo>
                    <a:cubicBezTo>
                      <a:pt x="1364" y="2078"/>
                      <a:pt x="1364" y="2078"/>
                      <a:pt x="1364" y="2078"/>
                    </a:cubicBezTo>
                    <a:cubicBezTo>
                      <a:pt x="1365" y="2078"/>
                      <a:pt x="1365" y="2078"/>
                      <a:pt x="1365" y="2078"/>
                    </a:cubicBezTo>
                    <a:cubicBezTo>
                      <a:pt x="1365" y="2078"/>
                      <a:pt x="1366" y="2078"/>
                      <a:pt x="1366" y="2078"/>
                    </a:cubicBezTo>
                    <a:cubicBezTo>
                      <a:pt x="1366" y="2078"/>
                      <a:pt x="1366" y="2078"/>
                      <a:pt x="1366" y="2078"/>
                    </a:cubicBezTo>
                    <a:cubicBezTo>
                      <a:pt x="1395" y="2078"/>
                      <a:pt x="1395" y="2078"/>
                      <a:pt x="1395" y="2078"/>
                    </a:cubicBezTo>
                    <a:cubicBezTo>
                      <a:pt x="1396" y="2078"/>
                      <a:pt x="1396" y="2078"/>
                      <a:pt x="1396" y="2078"/>
                    </a:cubicBezTo>
                    <a:cubicBezTo>
                      <a:pt x="1396" y="2078"/>
                      <a:pt x="1397" y="2078"/>
                      <a:pt x="1397" y="2078"/>
                    </a:cubicBezTo>
                    <a:cubicBezTo>
                      <a:pt x="1418" y="2074"/>
                      <a:pt x="1418" y="2074"/>
                      <a:pt x="1418" y="2074"/>
                    </a:cubicBezTo>
                    <a:cubicBezTo>
                      <a:pt x="1418" y="2074"/>
                      <a:pt x="1418" y="2074"/>
                      <a:pt x="1418" y="2074"/>
                    </a:cubicBezTo>
                    <a:cubicBezTo>
                      <a:pt x="1448" y="2078"/>
                      <a:pt x="1448" y="2078"/>
                      <a:pt x="1448" y="2078"/>
                    </a:cubicBezTo>
                    <a:cubicBezTo>
                      <a:pt x="1448" y="2078"/>
                      <a:pt x="1448" y="2078"/>
                      <a:pt x="1448" y="2078"/>
                    </a:cubicBezTo>
                    <a:cubicBezTo>
                      <a:pt x="1449" y="2078"/>
                      <a:pt x="1449" y="2078"/>
                      <a:pt x="1449" y="2078"/>
                    </a:cubicBezTo>
                    <a:cubicBezTo>
                      <a:pt x="1450" y="2078"/>
                      <a:pt x="1450" y="2078"/>
                      <a:pt x="1451" y="2078"/>
                    </a:cubicBezTo>
                    <a:cubicBezTo>
                      <a:pt x="1472" y="2074"/>
                      <a:pt x="1472" y="2074"/>
                      <a:pt x="1472" y="2074"/>
                    </a:cubicBezTo>
                    <a:cubicBezTo>
                      <a:pt x="1472" y="2074"/>
                      <a:pt x="1472" y="2074"/>
                      <a:pt x="1472" y="2074"/>
                    </a:cubicBezTo>
                    <a:cubicBezTo>
                      <a:pt x="1500" y="2076"/>
                      <a:pt x="1500" y="2076"/>
                      <a:pt x="1500" y="2076"/>
                    </a:cubicBezTo>
                    <a:cubicBezTo>
                      <a:pt x="1530" y="2078"/>
                      <a:pt x="1530" y="2078"/>
                      <a:pt x="1530" y="2078"/>
                    </a:cubicBezTo>
                    <a:cubicBezTo>
                      <a:pt x="1530" y="2078"/>
                      <a:pt x="1530" y="2078"/>
                      <a:pt x="1530" y="2078"/>
                    </a:cubicBezTo>
                    <a:cubicBezTo>
                      <a:pt x="1530" y="2078"/>
                      <a:pt x="1530" y="2078"/>
                      <a:pt x="1530" y="2078"/>
                    </a:cubicBezTo>
                    <a:cubicBezTo>
                      <a:pt x="1631" y="2082"/>
                      <a:pt x="1631" y="2082"/>
                      <a:pt x="1631" y="2082"/>
                    </a:cubicBezTo>
                    <a:cubicBezTo>
                      <a:pt x="1631" y="2082"/>
                      <a:pt x="1631" y="2082"/>
                      <a:pt x="1631" y="2082"/>
                    </a:cubicBezTo>
                    <a:cubicBezTo>
                      <a:pt x="1690" y="2082"/>
                      <a:pt x="1690" y="2082"/>
                      <a:pt x="1690" y="2082"/>
                    </a:cubicBezTo>
                    <a:cubicBezTo>
                      <a:pt x="1700" y="2084"/>
                      <a:pt x="1700" y="2084"/>
                      <a:pt x="1700" y="2084"/>
                    </a:cubicBezTo>
                    <a:cubicBezTo>
                      <a:pt x="1704" y="2074"/>
                      <a:pt x="1704" y="2074"/>
                      <a:pt x="1704" y="2074"/>
                    </a:cubicBezTo>
                    <a:cubicBezTo>
                      <a:pt x="1704" y="2072"/>
                      <a:pt x="1705" y="2071"/>
                      <a:pt x="1706" y="2070"/>
                    </a:cubicBezTo>
                    <a:cubicBezTo>
                      <a:pt x="1710" y="2066"/>
                      <a:pt x="1710" y="2066"/>
                      <a:pt x="1710" y="2066"/>
                    </a:cubicBezTo>
                    <a:cubicBezTo>
                      <a:pt x="1693" y="2063"/>
                      <a:pt x="1693" y="2063"/>
                      <a:pt x="1693" y="2063"/>
                    </a:cubicBezTo>
                    <a:cubicBezTo>
                      <a:pt x="1692" y="2063"/>
                      <a:pt x="1691" y="2063"/>
                      <a:pt x="1691" y="2063"/>
                    </a:cubicBezTo>
                    <a:cubicBezTo>
                      <a:pt x="1631" y="2063"/>
                      <a:pt x="1631" y="2063"/>
                      <a:pt x="1631" y="2063"/>
                    </a:cubicBezTo>
                    <a:cubicBezTo>
                      <a:pt x="1631" y="2063"/>
                      <a:pt x="1631" y="2063"/>
                      <a:pt x="1631" y="2063"/>
                    </a:cubicBezTo>
                    <a:cubicBezTo>
                      <a:pt x="1531" y="2059"/>
                      <a:pt x="1531" y="2059"/>
                      <a:pt x="1531" y="2059"/>
                    </a:cubicBezTo>
                    <a:cubicBezTo>
                      <a:pt x="1531" y="2059"/>
                      <a:pt x="1531" y="2059"/>
                      <a:pt x="1531" y="2059"/>
                    </a:cubicBezTo>
                    <a:cubicBezTo>
                      <a:pt x="1472" y="2055"/>
                      <a:pt x="1472" y="2055"/>
                      <a:pt x="1472" y="2055"/>
                    </a:cubicBezTo>
                    <a:cubicBezTo>
                      <a:pt x="1472" y="2055"/>
                      <a:pt x="1471" y="2055"/>
                      <a:pt x="1471" y="2055"/>
                    </a:cubicBezTo>
                    <a:cubicBezTo>
                      <a:pt x="1471" y="2055"/>
                      <a:pt x="1470" y="2055"/>
                      <a:pt x="1469" y="2055"/>
                    </a:cubicBezTo>
                    <a:cubicBezTo>
                      <a:pt x="1449" y="2059"/>
                      <a:pt x="1449" y="2059"/>
                      <a:pt x="1449" y="2059"/>
                    </a:cubicBezTo>
                    <a:cubicBezTo>
                      <a:pt x="1419" y="2055"/>
                      <a:pt x="1419" y="2055"/>
                      <a:pt x="1419" y="2055"/>
                    </a:cubicBezTo>
                    <a:cubicBezTo>
                      <a:pt x="1418" y="2055"/>
                      <a:pt x="1418" y="2055"/>
                      <a:pt x="1418" y="2055"/>
                    </a:cubicBezTo>
                    <a:cubicBezTo>
                      <a:pt x="1417" y="2055"/>
                      <a:pt x="1416" y="2055"/>
                      <a:pt x="1416" y="2055"/>
                    </a:cubicBezTo>
                    <a:cubicBezTo>
                      <a:pt x="1395" y="2059"/>
                      <a:pt x="1395" y="2059"/>
                      <a:pt x="1395" y="2059"/>
                    </a:cubicBezTo>
                    <a:cubicBezTo>
                      <a:pt x="1367" y="2059"/>
                      <a:pt x="1367" y="2059"/>
                      <a:pt x="1367" y="2059"/>
                    </a:cubicBezTo>
                    <a:cubicBezTo>
                      <a:pt x="1345" y="2056"/>
                      <a:pt x="1345" y="2056"/>
                      <a:pt x="1345" y="2056"/>
                    </a:cubicBezTo>
                    <a:cubicBezTo>
                      <a:pt x="1341" y="2023"/>
                      <a:pt x="1341" y="2023"/>
                      <a:pt x="1341" y="2023"/>
                    </a:cubicBezTo>
                    <a:cubicBezTo>
                      <a:pt x="1341" y="2019"/>
                      <a:pt x="1337" y="2015"/>
                      <a:pt x="1332" y="2015"/>
                    </a:cubicBezTo>
                    <a:cubicBezTo>
                      <a:pt x="1319" y="2015"/>
                      <a:pt x="1319" y="2015"/>
                      <a:pt x="1319" y="2015"/>
                    </a:cubicBezTo>
                    <a:cubicBezTo>
                      <a:pt x="1318" y="2014"/>
                      <a:pt x="1318" y="2014"/>
                      <a:pt x="1318" y="2014"/>
                    </a:cubicBezTo>
                    <a:cubicBezTo>
                      <a:pt x="1318" y="2014"/>
                      <a:pt x="1318" y="2014"/>
                      <a:pt x="1318" y="2014"/>
                    </a:cubicBezTo>
                    <a:cubicBezTo>
                      <a:pt x="1270" y="1988"/>
                      <a:pt x="1270" y="1988"/>
                      <a:pt x="1270" y="1988"/>
                    </a:cubicBezTo>
                    <a:cubicBezTo>
                      <a:pt x="1252" y="1962"/>
                      <a:pt x="1252" y="1962"/>
                      <a:pt x="1252" y="1962"/>
                    </a:cubicBezTo>
                    <a:cubicBezTo>
                      <a:pt x="1252" y="1962"/>
                      <a:pt x="1252" y="1962"/>
                      <a:pt x="1252" y="1962"/>
                    </a:cubicBezTo>
                    <a:cubicBezTo>
                      <a:pt x="1233" y="1932"/>
                      <a:pt x="1233" y="1932"/>
                      <a:pt x="1233" y="1932"/>
                    </a:cubicBezTo>
                    <a:cubicBezTo>
                      <a:pt x="1232" y="1931"/>
                      <a:pt x="1232" y="1931"/>
                      <a:pt x="1232" y="1931"/>
                    </a:cubicBezTo>
                    <a:cubicBezTo>
                      <a:pt x="1224" y="1922"/>
                      <a:pt x="1224" y="1922"/>
                      <a:pt x="1224" y="1922"/>
                    </a:cubicBezTo>
                    <a:cubicBezTo>
                      <a:pt x="1224" y="1919"/>
                      <a:pt x="1224" y="1919"/>
                      <a:pt x="1224" y="1919"/>
                    </a:cubicBezTo>
                    <a:cubicBezTo>
                      <a:pt x="1224" y="1917"/>
                      <a:pt x="1224" y="1915"/>
                      <a:pt x="1223" y="1914"/>
                    </a:cubicBezTo>
                    <a:cubicBezTo>
                      <a:pt x="1223" y="1913"/>
                      <a:pt x="1223" y="1913"/>
                      <a:pt x="1223" y="1913"/>
                    </a:cubicBezTo>
                    <a:cubicBezTo>
                      <a:pt x="1224" y="1913"/>
                      <a:pt x="1224" y="1913"/>
                      <a:pt x="1225" y="1913"/>
                    </a:cubicBezTo>
                    <a:cubicBezTo>
                      <a:pt x="1235" y="1908"/>
                      <a:pt x="1235" y="1908"/>
                      <a:pt x="1235" y="1908"/>
                    </a:cubicBezTo>
                    <a:cubicBezTo>
                      <a:pt x="1242" y="1906"/>
                      <a:pt x="1242" y="1906"/>
                      <a:pt x="1242" y="1906"/>
                    </a:cubicBezTo>
                    <a:cubicBezTo>
                      <a:pt x="1245" y="1905"/>
                      <a:pt x="1248" y="1902"/>
                      <a:pt x="1249" y="1899"/>
                    </a:cubicBezTo>
                    <a:cubicBezTo>
                      <a:pt x="1253" y="1880"/>
                      <a:pt x="1253" y="1880"/>
                      <a:pt x="1253" y="1880"/>
                    </a:cubicBezTo>
                    <a:cubicBezTo>
                      <a:pt x="1254" y="1877"/>
                      <a:pt x="1253" y="1875"/>
                      <a:pt x="1252" y="1873"/>
                    </a:cubicBezTo>
                    <a:cubicBezTo>
                      <a:pt x="1250" y="1871"/>
                      <a:pt x="1248" y="1869"/>
                      <a:pt x="1246" y="1869"/>
                    </a:cubicBezTo>
                    <a:cubicBezTo>
                      <a:pt x="1230" y="1865"/>
                      <a:pt x="1230" y="1865"/>
                      <a:pt x="1230" y="1865"/>
                    </a:cubicBezTo>
                    <a:cubicBezTo>
                      <a:pt x="1217" y="1852"/>
                      <a:pt x="1217" y="1852"/>
                      <a:pt x="1217" y="1852"/>
                    </a:cubicBezTo>
                    <a:cubicBezTo>
                      <a:pt x="1215" y="1851"/>
                      <a:pt x="1213" y="1850"/>
                      <a:pt x="1210" y="1850"/>
                    </a:cubicBezTo>
                    <a:cubicBezTo>
                      <a:pt x="1205" y="1850"/>
                      <a:pt x="1205" y="1850"/>
                      <a:pt x="1205" y="1850"/>
                    </a:cubicBezTo>
                    <a:cubicBezTo>
                      <a:pt x="1204" y="1847"/>
                      <a:pt x="1204" y="1847"/>
                      <a:pt x="1204" y="1847"/>
                    </a:cubicBezTo>
                    <a:cubicBezTo>
                      <a:pt x="1202" y="1845"/>
                      <a:pt x="1199" y="1843"/>
                      <a:pt x="1196" y="1843"/>
                    </a:cubicBezTo>
                    <a:cubicBezTo>
                      <a:pt x="1195" y="1843"/>
                      <a:pt x="1195" y="1843"/>
                      <a:pt x="1194" y="1843"/>
                    </a:cubicBezTo>
                    <a:cubicBezTo>
                      <a:pt x="1191" y="1844"/>
                      <a:pt x="1188" y="1847"/>
                      <a:pt x="1187" y="1850"/>
                    </a:cubicBezTo>
                    <a:cubicBezTo>
                      <a:pt x="1184" y="1857"/>
                      <a:pt x="1184" y="1857"/>
                      <a:pt x="1184" y="1857"/>
                    </a:cubicBezTo>
                    <a:cubicBezTo>
                      <a:pt x="1143" y="1883"/>
                      <a:pt x="1143" y="1883"/>
                      <a:pt x="1143" y="1883"/>
                    </a:cubicBezTo>
                    <a:cubicBezTo>
                      <a:pt x="1113" y="1887"/>
                      <a:pt x="1113" y="1887"/>
                      <a:pt x="1113" y="1887"/>
                    </a:cubicBezTo>
                    <a:cubicBezTo>
                      <a:pt x="1110" y="1888"/>
                      <a:pt x="1107" y="1889"/>
                      <a:pt x="1106" y="1892"/>
                    </a:cubicBezTo>
                    <a:cubicBezTo>
                      <a:pt x="1096" y="1908"/>
                      <a:pt x="1096" y="1908"/>
                      <a:pt x="1096" y="1908"/>
                    </a:cubicBezTo>
                    <a:cubicBezTo>
                      <a:pt x="1067" y="1931"/>
                      <a:pt x="1067" y="1931"/>
                      <a:pt x="1067" y="1931"/>
                    </a:cubicBezTo>
                    <a:cubicBezTo>
                      <a:pt x="1047" y="1934"/>
                      <a:pt x="1047" y="1934"/>
                      <a:pt x="1047" y="1934"/>
                    </a:cubicBezTo>
                    <a:cubicBezTo>
                      <a:pt x="1029" y="1928"/>
                      <a:pt x="1029" y="1928"/>
                      <a:pt x="1029" y="1928"/>
                    </a:cubicBezTo>
                    <a:cubicBezTo>
                      <a:pt x="1028" y="1928"/>
                      <a:pt x="1027" y="1928"/>
                      <a:pt x="1026" y="1928"/>
                    </a:cubicBezTo>
                    <a:cubicBezTo>
                      <a:pt x="1009" y="1928"/>
                      <a:pt x="1009" y="1928"/>
                      <a:pt x="1009" y="1928"/>
                    </a:cubicBezTo>
                    <a:cubicBezTo>
                      <a:pt x="995" y="1922"/>
                      <a:pt x="995" y="1922"/>
                      <a:pt x="995" y="1922"/>
                    </a:cubicBezTo>
                    <a:cubicBezTo>
                      <a:pt x="984" y="1900"/>
                      <a:pt x="984" y="1900"/>
                      <a:pt x="984" y="1900"/>
                    </a:cubicBezTo>
                    <a:cubicBezTo>
                      <a:pt x="968" y="1843"/>
                      <a:pt x="968" y="1843"/>
                      <a:pt x="968" y="1843"/>
                    </a:cubicBezTo>
                    <a:cubicBezTo>
                      <a:pt x="970" y="1839"/>
                      <a:pt x="970" y="1839"/>
                      <a:pt x="970" y="1839"/>
                    </a:cubicBezTo>
                    <a:cubicBezTo>
                      <a:pt x="991" y="1814"/>
                      <a:pt x="991" y="1814"/>
                      <a:pt x="991" y="1814"/>
                    </a:cubicBezTo>
                    <a:cubicBezTo>
                      <a:pt x="991" y="1813"/>
                      <a:pt x="992" y="1812"/>
                      <a:pt x="992" y="1811"/>
                    </a:cubicBezTo>
                    <a:cubicBezTo>
                      <a:pt x="1001" y="1788"/>
                      <a:pt x="1001" y="1788"/>
                      <a:pt x="1001" y="1788"/>
                    </a:cubicBezTo>
                    <a:cubicBezTo>
                      <a:pt x="1002" y="1787"/>
                      <a:pt x="1002" y="1786"/>
                      <a:pt x="1002" y="1785"/>
                    </a:cubicBezTo>
                    <a:cubicBezTo>
                      <a:pt x="1002" y="1757"/>
                      <a:pt x="1002" y="1757"/>
                      <a:pt x="1002" y="1757"/>
                    </a:cubicBezTo>
                    <a:cubicBezTo>
                      <a:pt x="1002" y="1757"/>
                      <a:pt x="1002" y="1757"/>
                      <a:pt x="1002" y="1756"/>
                    </a:cubicBezTo>
                    <a:cubicBezTo>
                      <a:pt x="998" y="1729"/>
                      <a:pt x="998" y="1729"/>
                      <a:pt x="998" y="1729"/>
                    </a:cubicBezTo>
                    <a:cubicBezTo>
                      <a:pt x="998" y="1728"/>
                      <a:pt x="997" y="1727"/>
                      <a:pt x="997" y="1726"/>
                    </a:cubicBezTo>
                    <a:cubicBezTo>
                      <a:pt x="983" y="1700"/>
                      <a:pt x="983" y="1700"/>
                      <a:pt x="983" y="1700"/>
                    </a:cubicBezTo>
                    <a:cubicBezTo>
                      <a:pt x="983" y="1699"/>
                      <a:pt x="983" y="1699"/>
                      <a:pt x="982" y="1698"/>
                    </a:cubicBezTo>
                    <a:cubicBezTo>
                      <a:pt x="965" y="1677"/>
                      <a:pt x="965" y="1677"/>
                      <a:pt x="965" y="1677"/>
                    </a:cubicBezTo>
                    <a:cubicBezTo>
                      <a:pt x="964" y="1675"/>
                      <a:pt x="961" y="1674"/>
                      <a:pt x="958" y="1674"/>
                    </a:cubicBezTo>
                    <a:cubicBezTo>
                      <a:pt x="943" y="1674"/>
                      <a:pt x="943" y="1674"/>
                      <a:pt x="943" y="1674"/>
                    </a:cubicBezTo>
                    <a:cubicBezTo>
                      <a:pt x="943" y="1674"/>
                      <a:pt x="942" y="1674"/>
                      <a:pt x="942" y="1674"/>
                    </a:cubicBezTo>
                    <a:cubicBezTo>
                      <a:pt x="915" y="1678"/>
                      <a:pt x="915" y="1678"/>
                      <a:pt x="915" y="1678"/>
                    </a:cubicBezTo>
                    <a:cubicBezTo>
                      <a:pt x="896" y="1674"/>
                      <a:pt x="896" y="1674"/>
                      <a:pt x="896" y="1674"/>
                    </a:cubicBezTo>
                    <a:cubicBezTo>
                      <a:pt x="895" y="1674"/>
                      <a:pt x="895" y="1674"/>
                      <a:pt x="894" y="1674"/>
                    </a:cubicBezTo>
                    <a:cubicBezTo>
                      <a:pt x="893" y="1674"/>
                      <a:pt x="893" y="1674"/>
                      <a:pt x="892" y="1674"/>
                    </a:cubicBezTo>
                    <a:cubicBezTo>
                      <a:pt x="875" y="1678"/>
                      <a:pt x="875" y="1678"/>
                      <a:pt x="875" y="1678"/>
                    </a:cubicBezTo>
                    <a:cubicBezTo>
                      <a:pt x="871" y="1678"/>
                      <a:pt x="871" y="1678"/>
                      <a:pt x="871" y="1678"/>
                    </a:cubicBezTo>
                    <a:cubicBezTo>
                      <a:pt x="866" y="1668"/>
                      <a:pt x="866" y="1668"/>
                      <a:pt x="866" y="1668"/>
                    </a:cubicBezTo>
                    <a:cubicBezTo>
                      <a:pt x="865" y="1667"/>
                      <a:pt x="864" y="1666"/>
                      <a:pt x="863" y="1665"/>
                    </a:cubicBezTo>
                    <a:cubicBezTo>
                      <a:pt x="862" y="1664"/>
                      <a:pt x="862" y="1664"/>
                      <a:pt x="862" y="1664"/>
                    </a:cubicBezTo>
                    <a:cubicBezTo>
                      <a:pt x="862" y="1663"/>
                      <a:pt x="863" y="1661"/>
                      <a:pt x="863" y="1660"/>
                    </a:cubicBezTo>
                    <a:cubicBezTo>
                      <a:pt x="863" y="1645"/>
                      <a:pt x="863" y="1645"/>
                      <a:pt x="863" y="1645"/>
                    </a:cubicBezTo>
                    <a:cubicBezTo>
                      <a:pt x="863" y="1643"/>
                      <a:pt x="862" y="1641"/>
                      <a:pt x="860" y="1639"/>
                    </a:cubicBezTo>
                    <a:cubicBezTo>
                      <a:pt x="858" y="1637"/>
                      <a:pt x="858" y="1637"/>
                      <a:pt x="858" y="1637"/>
                    </a:cubicBezTo>
                    <a:cubicBezTo>
                      <a:pt x="857" y="1636"/>
                      <a:pt x="856" y="1635"/>
                      <a:pt x="855" y="1635"/>
                    </a:cubicBezTo>
                    <a:cubicBezTo>
                      <a:pt x="835" y="1626"/>
                      <a:pt x="835" y="1626"/>
                      <a:pt x="835" y="1626"/>
                    </a:cubicBezTo>
                    <a:cubicBezTo>
                      <a:pt x="831" y="1619"/>
                      <a:pt x="831" y="1619"/>
                      <a:pt x="831" y="1619"/>
                    </a:cubicBezTo>
                    <a:cubicBezTo>
                      <a:pt x="831" y="1618"/>
                      <a:pt x="831" y="1618"/>
                      <a:pt x="831" y="1618"/>
                    </a:cubicBezTo>
                    <a:cubicBezTo>
                      <a:pt x="828" y="1614"/>
                      <a:pt x="828" y="1614"/>
                      <a:pt x="828" y="1614"/>
                    </a:cubicBezTo>
                    <a:cubicBezTo>
                      <a:pt x="828" y="1598"/>
                      <a:pt x="828" y="1598"/>
                      <a:pt x="828" y="1598"/>
                    </a:cubicBezTo>
                    <a:cubicBezTo>
                      <a:pt x="828" y="1597"/>
                      <a:pt x="828" y="1597"/>
                      <a:pt x="828" y="1596"/>
                    </a:cubicBezTo>
                    <a:cubicBezTo>
                      <a:pt x="824" y="1581"/>
                      <a:pt x="824" y="1581"/>
                      <a:pt x="824" y="1581"/>
                    </a:cubicBezTo>
                    <a:cubicBezTo>
                      <a:pt x="823" y="1580"/>
                      <a:pt x="823" y="1579"/>
                      <a:pt x="822" y="1578"/>
                    </a:cubicBezTo>
                    <a:cubicBezTo>
                      <a:pt x="822" y="1575"/>
                      <a:pt x="822" y="1575"/>
                      <a:pt x="822" y="1575"/>
                    </a:cubicBezTo>
                    <a:cubicBezTo>
                      <a:pt x="822" y="1574"/>
                      <a:pt x="822" y="1572"/>
                      <a:pt x="821" y="1570"/>
                    </a:cubicBezTo>
                    <a:cubicBezTo>
                      <a:pt x="809" y="1550"/>
                      <a:pt x="809" y="1550"/>
                      <a:pt x="809" y="1550"/>
                    </a:cubicBezTo>
                    <a:cubicBezTo>
                      <a:pt x="807" y="1545"/>
                      <a:pt x="807" y="1545"/>
                      <a:pt x="807" y="1545"/>
                    </a:cubicBezTo>
                    <a:cubicBezTo>
                      <a:pt x="806" y="1543"/>
                      <a:pt x="805" y="1541"/>
                      <a:pt x="803" y="1540"/>
                    </a:cubicBezTo>
                    <a:cubicBezTo>
                      <a:pt x="778" y="1526"/>
                      <a:pt x="778" y="1526"/>
                      <a:pt x="778" y="1526"/>
                    </a:cubicBezTo>
                    <a:cubicBezTo>
                      <a:pt x="777" y="1525"/>
                      <a:pt x="775" y="1525"/>
                      <a:pt x="774" y="1525"/>
                    </a:cubicBezTo>
                    <a:cubicBezTo>
                      <a:pt x="767" y="1525"/>
                      <a:pt x="767" y="1525"/>
                      <a:pt x="767" y="1525"/>
                    </a:cubicBezTo>
                    <a:cubicBezTo>
                      <a:pt x="756" y="1520"/>
                      <a:pt x="756" y="1520"/>
                      <a:pt x="756" y="1520"/>
                    </a:cubicBezTo>
                    <a:cubicBezTo>
                      <a:pt x="747" y="1511"/>
                      <a:pt x="747" y="1511"/>
                      <a:pt x="747" y="1511"/>
                    </a:cubicBezTo>
                    <a:cubicBezTo>
                      <a:pt x="746" y="1510"/>
                      <a:pt x="745" y="1509"/>
                      <a:pt x="743" y="1509"/>
                    </a:cubicBezTo>
                    <a:cubicBezTo>
                      <a:pt x="719" y="1500"/>
                      <a:pt x="719" y="1500"/>
                      <a:pt x="719" y="1500"/>
                    </a:cubicBezTo>
                    <a:cubicBezTo>
                      <a:pt x="718" y="1500"/>
                      <a:pt x="718" y="1500"/>
                      <a:pt x="718" y="1500"/>
                    </a:cubicBezTo>
                    <a:cubicBezTo>
                      <a:pt x="712" y="1499"/>
                      <a:pt x="712" y="1499"/>
                      <a:pt x="712" y="1499"/>
                    </a:cubicBezTo>
                    <a:cubicBezTo>
                      <a:pt x="699" y="1487"/>
                      <a:pt x="699" y="1487"/>
                      <a:pt x="699" y="1487"/>
                    </a:cubicBezTo>
                    <a:cubicBezTo>
                      <a:pt x="698" y="1487"/>
                      <a:pt x="697" y="1486"/>
                      <a:pt x="696" y="1486"/>
                    </a:cubicBezTo>
                    <a:cubicBezTo>
                      <a:pt x="690" y="1484"/>
                      <a:pt x="690" y="1484"/>
                      <a:pt x="690" y="1484"/>
                    </a:cubicBezTo>
                    <a:cubicBezTo>
                      <a:pt x="689" y="1483"/>
                      <a:pt x="688" y="1483"/>
                      <a:pt x="687" y="1483"/>
                    </a:cubicBezTo>
                    <a:cubicBezTo>
                      <a:pt x="672" y="1483"/>
                      <a:pt x="672" y="1483"/>
                      <a:pt x="672" y="1483"/>
                    </a:cubicBezTo>
                    <a:cubicBezTo>
                      <a:pt x="667" y="1483"/>
                      <a:pt x="663" y="1487"/>
                      <a:pt x="663" y="1493"/>
                    </a:cubicBezTo>
                    <a:cubicBezTo>
                      <a:pt x="663" y="1514"/>
                      <a:pt x="663" y="1514"/>
                      <a:pt x="663" y="1514"/>
                    </a:cubicBezTo>
                    <a:cubicBezTo>
                      <a:pt x="663" y="1515"/>
                      <a:pt x="663" y="1516"/>
                      <a:pt x="663" y="1517"/>
                    </a:cubicBezTo>
                    <a:cubicBezTo>
                      <a:pt x="669" y="1530"/>
                      <a:pt x="669" y="1530"/>
                      <a:pt x="669" y="1530"/>
                    </a:cubicBezTo>
                    <a:cubicBezTo>
                      <a:pt x="669" y="1536"/>
                      <a:pt x="669" y="1536"/>
                      <a:pt x="669" y="1536"/>
                    </a:cubicBezTo>
                    <a:cubicBezTo>
                      <a:pt x="650" y="1568"/>
                      <a:pt x="650" y="1568"/>
                      <a:pt x="650" y="1568"/>
                    </a:cubicBezTo>
                    <a:cubicBezTo>
                      <a:pt x="650" y="1569"/>
                      <a:pt x="650" y="1570"/>
                      <a:pt x="649" y="1571"/>
                    </a:cubicBezTo>
                    <a:cubicBezTo>
                      <a:pt x="647" y="1580"/>
                      <a:pt x="647" y="1580"/>
                      <a:pt x="647" y="1580"/>
                    </a:cubicBezTo>
                    <a:cubicBezTo>
                      <a:pt x="644" y="1580"/>
                      <a:pt x="644" y="1580"/>
                      <a:pt x="644" y="1580"/>
                    </a:cubicBezTo>
                    <a:cubicBezTo>
                      <a:pt x="642" y="1580"/>
                      <a:pt x="640" y="1581"/>
                      <a:pt x="638" y="1583"/>
                    </a:cubicBezTo>
                    <a:cubicBezTo>
                      <a:pt x="628" y="1591"/>
                      <a:pt x="628" y="1591"/>
                      <a:pt x="628" y="1591"/>
                    </a:cubicBezTo>
                    <a:cubicBezTo>
                      <a:pt x="627" y="1591"/>
                      <a:pt x="627" y="1592"/>
                      <a:pt x="626" y="1592"/>
                    </a:cubicBezTo>
                    <a:cubicBezTo>
                      <a:pt x="618" y="1603"/>
                      <a:pt x="618" y="1603"/>
                      <a:pt x="618" y="1603"/>
                    </a:cubicBezTo>
                    <a:cubicBezTo>
                      <a:pt x="617" y="1604"/>
                      <a:pt x="617" y="1605"/>
                      <a:pt x="616" y="1605"/>
                    </a:cubicBezTo>
                    <a:cubicBezTo>
                      <a:pt x="614" y="1600"/>
                      <a:pt x="614" y="1600"/>
                      <a:pt x="614" y="1600"/>
                    </a:cubicBezTo>
                    <a:cubicBezTo>
                      <a:pt x="613" y="1600"/>
                      <a:pt x="613" y="1600"/>
                      <a:pt x="613" y="1600"/>
                    </a:cubicBezTo>
                    <a:cubicBezTo>
                      <a:pt x="603" y="1583"/>
                      <a:pt x="603" y="1583"/>
                      <a:pt x="603" y="1583"/>
                    </a:cubicBezTo>
                    <a:cubicBezTo>
                      <a:pt x="599" y="1575"/>
                      <a:pt x="599" y="1575"/>
                      <a:pt x="599" y="1575"/>
                    </a:cubicBezTo>
                    <a:cubicBezTo>
                      <a:pt x="597" y="1572"/>
                      <a:pt x="594" y="1570"/>
                      <a:pt x="591" y="1570"/>
                    </a:cubicBezTo>
                    <a:cubicBezTo>
                      <a:pt x="576" y="1570"/>
                      <a:pt x="576" y="1570"/>
                      <a:pt x="576" y="1570"/>
                    </a:cubicBezTo>
                    <a:cubicBezTo>
                      <a:pt x="574" y="1570"/>
                      <a:pt x="572" y="1571"/>
                      <a:pt x="570" y="1572"/>
                    </a:cubicBezTo>
                    <a:cubicBezTo>
                      <a:pt x="558" y="1581"/>
                      <a:pt x="558" y="1581"/>
                      <a:pt x="558" y="1581"/>
                    </a:cubicBezTo>
                    <a:cubicBezTo>
                      <a:pt x="546" y="1585"/>
                      <a:pt x="546" y="1585"/>
                      <a:pt x="546" y="1585"/>
                    </a:cubicBezTo>
                    <a:cubicBezTo>
                      <a:pt x="544" y="1585"/>
                      <a:pt x="544" y="1585"/>
                      <a:pt x="544" y="1585"/>
                    </a:cubicBezTo>
                    <a:cubicBezTo>
                      <a:pt x="537" y="1581"/>
                      <a:pt x="537" y="1581"/>
                      <a:pt x="537" y="1581"/>
                    </a:cubicBezTo>
                    <a:cubicBezTo>
                      <a:pt x="536" y="1581"/>
                      <a:pt x="534" y="1580"/>
                      <a:pt x="533" y="1580"/>
                    </a:cubicBezTo>
                    <a:cubicBezTo>
                      <a:pt x="531" y="1580"/>
                      <a:pt x="528" y="1581"/>
                      <a:pt x="526" y="1583"/>
                    </a:cubicBezTo>
                    <a:cubicBezTo>
                      <a:pt x="525" y="1585"/>
                      <a:pt x="525" y="1585"/>
                      <a:pt x="525" y="1585"/>
                    </a:cubicBezTo>
                    <a:cubicBezTo>
                      <a:pt x="522" y="1585"/>
                      <a:pt x="520" y="1587"/>
                      <a:pt x="518" y="1590"/>
                    </a:cubicBezTo>
                    <a:cubicBezTo>
                      <a:pt x="517" y="1593"/>
                      <a:pt x="517" y="1593"/>
                      <a:pt x="517" y="1593"/>
                    </a:cubicBezTo>
                    <a:cubicBezTo>
                      <a:pt x="510" y="1593"/>
                      <a:pt x="510" y="1593"/>
                      <a:pt x="510" y="1593"/>
                    </a:cubicBezTo>
                    <a:cubicBezTo>
                      <a:pt x="503" y="1571"/>
                      <a:pt x="503" y="1571"/>
                      <a:pt x="503" y="1571"/>
                    </a:cubicBezTo>
                    <a:cubicBezTo>
                      <a:pt x="503" y="1570"/>
                      <a:pt x="503" y="1568"/>
                      <a:pt x="502" y="1568"/>
                    </a:cubicBezTo>
                    <a:cubicBezTo>
                      <a:pt x="497" y="1562"/>
                      <a:pt x="497" y="1562"/>
                      <a:pt x="497" y="1562"/>
                    </a:cubicBezTo>
                    <a:cubicBezTo>
                      <a:pt x="497" y="1532"/>
                      <a:pt x="497" y="1532"/>
                      <a:pt x="497" y="1532"/>
                    </a:cubicBezTo>
                    <a:cubicBezTo>
                      <a:pt x="497" y="1530"/>
                      <a:pt x="496" y="1527"/>
                      <a:pt x="495" y="1526"/>
                    </a:cubicBezTo>
                    <a:cubicBezTo>
                      <a:pt x="486" y="1517"/>
                      <a:pt x="486" y="1517"/>
                      <a:pt x="486" y="1517"/>
                    </a:cubicBezTo>
                    <a:cubicBezTo>
                      <a:pt x="485" y="1516"/>
                      <a:pt x="484" y="1515"/>
                      <a:pt x="482" y="1515"/>
                    </a:cubicBezTo>
                    <a:cubicBezTo>
                      <a:pt x="468" y="1511"/>
                      <a:pt x="468" y="1511"/>
                      <a:pt x="468" y="1511"/>
                    </a:cubicBezTo>
                    <a:cubicBezTo>
                      <a:pt x="467" y="1510"/>
                      <a:pt x="466" y="1510"/>
                      <a:pt x="465" y="1510"/>
                    </a:cubicBezTo>
                    <a:cubicBezTo>
                      <a:pt x="459" y="1510"/>
                      <a:pt x="459" y="1510"/>
                      <a:pt x="459" y="1510"/>
                    </a:cubicBezTo>
                    <a:cubicBezTo>
                      <a:pt x="456" y="1507"/>
                      <a:pt x="456" y="1507"/>
                      <a:pt x="456" y="1507"/>
                    </a:cubicBezTo>
                    <a:cubicBezTo>
                      <a:pt x="454" y="1505"/>
                      <a:pt x="452" y="1504"/>
                      <a:pt x="449" y="1504"/>
                    </a:cubicBezTo>
                    <a:cubicBezTo>
                      <a:pt x="436" y="1504"/>
                      <a:pt x="436" y="1504"/>
                      <a:pt x="436" y="1504"/>
                    </a:cubicBezTo>
                    <a:cubicBezTo>
                      <a:pt x="427" y="1501"/>
                      <a:pt x="427" y="1501"/>
                      <a:pt x="427" y="1501"/>
                    </a:cubicBezTo>
                    <a:cubicBezTo>
                      <a:pt x="421" y="1495"/>
                      <a:pt x="421" y="1495"/>
                      <a:pt x="421" y="1495"/>
                    </a:cubicBezTo>
                    <a:cubicBezTo>
                      <a:pt x="421" y="1473"/>
                      <a:pt x="421" y="1473"/>
                      <a:pt x="421" y="1473"/>
                    </a:cubicBezTo>
                    <a:cubicBezTo>
                      <a:pt x="422" y="1472"/>
                      <a:pt x="422" y="1472"/>
                      <a:pt x="422" y="1472"/>
                    </a:cubicBezTo>
                    <a:cubicBezTo>
                      <a:pt x="423" y="1472"/>
                      <a:pt x="423" y="1471"/>
                      <a:pt x="424" y="1471"/>
                    </a:cubicBezTo>
                    <a:cubicBezTo>
                      <a:pt x="428" y="1464"/>
                      <a:pt x="428" y="1464"/>
                      <a:pt x="428" y="1464"/>
                    </a:cubicBezTo>
                    <a:cubicBezTo>
                      <a:pt x="428" y="1463"/>
                      <a:pt x="428" y="1463"/>
                      <a:pt x="428" y="1463"/>
                    </a:cubicBezTo>
                    <a:cubicBezTo>
                      <a:pt x="430" y="1459"/>
                      <a:pt x="430" y="1459"/>
                      <a:pt x="430" y="1459"/>
                    </a:cubicBezTo>
                    <a:cubicBezTo>
                      <a:pt x="430" y="1459"/>
                      <a:pt x="430" y="1459"/>
                      <a:pt x="430" y="1459"/>
                    </a:cubicBezTo>
                    <a:cubicBezTo>
                      <a:pt x="438" y="1445"/>
                      <a:pt x="438" y="1445"/>
                      <a:pt x="438" y="1445"/>
                    </a:cubicBezTo>
                    <a:cubicBezTo>
                      <a:pt x="445" y="1438"/>
                      <a:pt x="445" y="1438"/>
                      <a:pt x="445" y="1438"/>
                    </a:cubicBezTo>
                    <a:cubicBezTo>
                      <a:pt x="449" y="1438"/>
                      <a:pt x="449" y="1438"/>
                      <a:pt x="449" y="1438"/>
                    </a:cubicBezTo>
                    <a:cubicBezTo>
                      <a:pt x="453" y="1438"/>
                      <a:pt x="456" y="1436"/>
                      <a:pt x="457" y="1434"/>
                    </a:cubicBezTo>
                    <a:cubicBezTo>
                      <a:pt x="464" y="1423"/>
                      <a:pt x="464" y="1423"/>
                      <a:pt x="464" y="1423"/>
                    </a:cubicBezTo>
                    <a:cubicBezTo>
                      <a:pt x="464" y="1422"/>
                      <a:pt x="465" y="1420"/>
                      <a:pt x="465" y="1419"/>
                    </a:cubicBezTo>
                    <a:cubicBezTo>
                      <a:pt x="468" y="1347"/>
                      <a:pt x="468" y="1347"/>
                      <a:pt x="468" y="1347"/>
                    </a:cubicBezTo>
                    <a:cubicBezTo>
                      <a:pt x="468" y="1347"/>
                      <a:pt x="469" y="1347"/>
                      <a:pt x="469" y="1347"/>
                    </a:cubicBezTo>
                    <a:cubicBezTo>
                      <a:pt x="470" y="1347"/>
                      <a:pt x="471" y="1347"/>
                      <a:pt x="472" y="1347"/>
                    </a:cubicBezTo>
                    <a:cubicBezTo>
                      <a:pt x="486" y="1343"/>
                      <a:pt x="486" y="1343"/>
                      <a:pt x="486" y="1343"/>
                    </a:cubicBezTo>
                    <a:cubicBezTo>
                      <a:pt x="488" y="1342"/>
                      <a:pt x="489" y="1342"/>
                      <a:pt x="490" y="1341"/>
                    </a:cubicBezTo>
                    <a:cubicBezTo>
                      <a:pt x="495" y="1336"/>
                      <a:pt x="495" y="1336"/>
                      <a:pt x="495" y="1336"/>
                    </a:cubicBezTo>
                    <a:cubicBezTo>
                      <a:pt x="498" y="1338"/>
                      <a:pt x="498" y="1338"/>
                      <a:pt x="498" y="1338"/>
                    </a:cubicBezTo>
                    <a:cubicBezTo>
                      <a:pt x="500" y="1338"/>
                      <a:pt x="501" y="1339"/>
                      <a:pt x="503" y="1339"/>
                    </a:cubicBezTo>
                    <a:cubicBezTo>
                      <a:pt x="503" y="1339"/>
                      <a:pt x="504" y="1339"/>
                      <a:pt x="505" y="1339"/>
                    </a:cubicBezTo>
                    <a:cubicBezTo>
                      <a:pt x="535" y="1332"/>
                      <a:pt x="535" y="1332"/>
                      <a:pt x="535" y="1332"/>
                    </a:cubicBezTo>
                    <a:cubicBezTo>
                      <a:pt x="536" y="1332"/>
                      <a:pt x="537" y="1332"/>
                      <a:pt x="538" y="1331"/>
                    </a:cubicBezTo>
                    <a:cubicBezTo>
                      <a:pt x="552" y="1323"/>
                      <a:pt x="552" y="1323"/>
                      <a:pt x="552" y="1323"/>
                    </a:cubicBezTo>
                    <a:cubicBezTo>
                      <a:pt x="553" y="1322"/>
                      <a:pt x="554" y="1321"/>
                      <a:pt x="555" y="1321"/>
                    </a:cubicBezTo>
                    <a:cubicBezTo>
                      <a:pt x="563" y="1310"/>
                      <a:pt x="563" y="1310"/>
                      <a:pt x="563" y="1310"/>
                    </a:cubicBezTo>
                    <a:cubicBezTo>
                      <a:pt x="564" y="1309"/>
                      <a:pt x="564" y="1309"/>
                      <a:pt x="565" y="1308"/>
                    </a:cubicBezTo>
                    <a:cubicBezTo>
                      <a:pt x="571" y="1293"/>
                      <a:pt x="571" y="1293"/>
                      <a:pt x="571" y="1293"/>
                    </a:cubicBezTo>
                    <a:cubicBezTo>
                      <a:pt x="573" y="1290"/>
                      <a:pt x="572" y="1286"/>
                      <a:pt x="569" y="1283"/>
                    </a:cubicBezTo>
                    <a:cubicBezTo>
                      <a:pt x="563" y="1277"/>
                      <a:pt x="563" y="1277"/>
                      <a:pt x="563" y="1277"/>
                    </a:cubicBezTo>
                    <a:cubicBezTo>
                      <a:pt x="562" y="1275"/>
                      <a:pt x="560" y="1275"/>
                      <a:pt x="559" y="1274"/>
                    </a:cubicBezTo>
                    <a:cubicBezTo>
                      <a:pt x="544" y="1270"/>
                      <a:pt x="544" y="1270"/>
                      <a:pt x="544" y="1270"/>
                    </a:cubicBezTo>
                    <a:cubicBezTo>
                      <a:pt x="543" y="1270"/>
                      <a:pt x="543" y="1270"/>
                      <a:pt x="543" y="1270"/>
                    </a:cubicBezTo>
                    <a:cubicBezTo>
                      <a:pt x="525" y="1266"/>
                      <a:pt x="525" y="1266"/>
                      <a:pt x="525" y="1266"/>
                    </a:cubicBezTo>
                    <a:cubicBezTo>
                      <a:pt x="524" y="1265"/>
                      <a:pt x="523" y="1265"/>
                      <a:pt x="523" y="1265"/>
                    </a:cubicBezTo>
                    <a:cubicBezTo>
                      <a:pt x="512" y="1265"/>
                      <a:pt x="512" y="1265"/>
                      <a:pt x="512" y="1265"/>
                    </a:cubicBezTo>
                    <a:cubicBezTo>
                      <a:pt x="500" y="1256"/>
                      <a:pt x="500" y="1256"/>
                      <a:pt x="500" y="1256"/>
                    </a:cubicBezTo>
                    <a:cubicBezTo>
                      <a:pt x="498" y="1255"/>
                      <a:pt x="496" y="1254"/>
                      <a:pt x="494" y="1254"/>
                    </a:cubicBezTo>
                    <a:cubicBezTo>
                      <a:pt x="489" y="1254"/>
                      <a:pt x="489" y="1254"/>
                      <a:pt x="489" y="1254"/>
                    </a:cubicBezTo>
                    <a:cubicBezTo>
                      <a:pt x="477" y="1250"/>
                      <a:pt x="477" y="1250"/>
                      <a:pt x="477" y="1250"/>
                    </a:cubicBezTo>
                    <a:cubicBezTo>
                      <a:pt x="469" y="1245"/>
                      <a:pt x="469" y="1245"/>
                      <a:pt x="469" y="1245"/>
                    </a:cubicBezTo>
                    <a:cubicBezTo>
                      <a:pt x="465" y="1242"/>
                      <a:pt x="465" y="1242"/>
                      <a:pt x="465" y="1242"/>
                    </a:cubicBezTo>
                    <a:cubicBezTo>
                      <a:pt x="464" y="1240"/>
                      <a:pt x="461" y="1239"/>
                      <a:pt x="459" y="1239"/>
                    </a:cubicBezTo>
                    <a:cubicBezTo>
                      <a:pt x="458" y="1239"/>
                      <a:pt x="458" y="1239"/>
                      <a:pt x="458" y="1239"/>
                    </a:cubicBezTo>
                    <a:cubicBezTo>
                      <a:pt x="442" y="1232"/>
                      <a:pt x="442" y="1232"/>
                      <a:pt x="442" y="1232"/>
                    </a:cubicBezTo>
                    <a:cubicBezTo>
                      <a:pt x="440" y="1230"/>
                      <a:pt x="440" y="1230"/>
                      <a:pt x="440" y="1230"/>
                    </a:cubicBezTo>
                    <a:cubicBezTo>
                      <a:pt x="440" y="1226"/>
                      <a:pt x="440" y="1226"/>
                      <a:pt x="440" y="1226"/>
                    </a:cubicBezTo>
                    <a:cubicBezTo>
                      <a:pt x="445" y="1218"/>
                      <a:pt x="445" y="1218"/>
                      <a:pt x="445" y="1218"/>
                    </a:cubicBezTo>
                    <a:cubicBezTo>
                      <a:pt x="445" y="1217"/>
                      <a:pt x="445" y="1217"/>
                      <a:pt x="445" y="1217"/>
                    </a:cubicBezTo>
                    <a:cubicBezTo>
                      <a:pt x="449" y="1209"/>
                      <a:pt x="449" y="1209"/>
                      <a:pt x="449" y="1209"/>
                    </a:cubicBezTo>
                    <a:cubicBezTo>
                      <a:pt x="451" y="1205"/>
                      <a:pt x="450" y="1201"/>
                      <a:pt x="448" y="1198"/>
                    </a:cubicBezTo>
                    <a:cubicBezTo>
                      <a:pt x="430" y="1181"/>
                      <a:pt x="430" y="1181"/>
                      <a:pt x="430" y="1181"/>
                    </a:cubicBezTo>
                    <a:cubicBezTo>
                      <a:pt x="431" y="1178"/>
                      <a:pt x="431" y="1178"/>
                      <a:pt x="431" y="1178"/>
                    </a:cubicBezTo>
                    <a:cubicBezTo>
                      <a:pt x="437" y="1168"/>
                      <a:pt x="437" y="1168"/>
                      <a:pt x="437" y="1168"/>
                    </a:cubicBezTo>
                    <a:cubicBezTo>
                      <a:pt x="440" y="1167"/>
                      <a:pt x="440" y="1167"/>
                      <a:pt x="440" y="1167"/>
                    </a:cubicBezTo>
                    <a:cubicBezTo>
                      <a:pt x="441" y="1166"/>
                      <a:pt x="442" y="1165"/>
                      <a:pt x="443" y="1164"/>
                    </a:cubicBezTo>
                    <a:cubicBezTo>
                      <a:pt x="448" y="1160"/>
                      <a:pt x="448" y="1160"/>
                      <a:pt x="448" y="1160"/>
                    </a:cubicBezTo>
                    <a:cubicBezTo>
                      <a:pt x="449" y="1158"/>
                      <a:pt x="450" y="1156"/>
                      <a:pt x="450" y="1153"/>
                    </a:cubicBezTo>
                    <a:cubicBezTo>
                      <a:pt x="450" y="1145"/>
                      <a:pt x="450" y="1145"/>
                      <a:pt x="450" y="1145"/>
                    </a:cubicBezTo>
                    <a:cubicBezTo>
                      <a:pt x="464" y="1120"/>
                      <a:pt x="464" y="1120"/>
                      <a:pt x="464" y="1120"/>
                    </a:cubicBezTo>
                    <a:cubicBezTo>
                      <a:pt x="464" y="1120"/>
                      <a:pt x="464" y="1120"/>
                      <a:pt x="464" y="1120"/>
                    </a:cubicBezTo>
                    <a:cubicBezTo>
                      <a:pt x="472" y="1103"/>
                      <a:pt x="472" y="1103"/>
                      <a:pt x="472" y="1103"/>
                    </a:cubicBezTo>
                    <a:cubicBezTo>
                      <a:pt x="472" y="1102"/>
                      <a:pt x="472" y="1102"/>
                      <a:pt x="472" y="1101"/>
                    </a:cubicBezTo>
                    <a:cubicBezTo>
                      <a:pt x="478" y="1072"/>
                      <a:pt x="478" y="1072"/>
                      <a:pt x="478" y="1072"/>
                    </a:cubicBezTo>
                    <a:cubicBezTo>
                      <a:pt x="492" y="1044"/>
                      <a:pt x="492" y="1044"/>
                      <a:pt x="492" y="1044"/>
                    </a:cubicBezTo>
                    <a:cubicBezTo>
                      <a:pt x="493" y="1042"/>
                      <a:pt x="493" y="1041"/>
                      <a:pt x="493" y="1039"/>
                    </a:cubicBezTo>
                    <a:cubicBezTo>
                      <a:pt x="493" y="1036"/>
                      <a:pt x="493" y="1036"/>
                      <a:pt x="493" y="1036"/>
                    </a:cubicBezTo>
                    <a:cubicBezTo>
                      <a:pt x="496" y="1032"/>
                      <a:pt x="496" y="1032"/>
                      <a:pt x="496" y="1032"/>
                    </a:cubicBezTo>
                    <a:cubicBezTo>
                      <a:pt x="503" y="1029"/>
                      <a:pt x="503" y="1029"/>
                      <a:pt x="503" y="1029"/>
                    </a:cubicBezTo>
                    <a:cubicBezTo>
                      <a:pt x="504" y="1028"/>
                      <a:pt x="505" y="1027"/>
                      <a:pt x="506" y="1026"/>
                    </a:cubicBezTo>
                    <a:cubicBezTo>
                      <a:pt x="511" y="1019"/>
                      <a:pt x="511" y="1019"/>
                      <a:pt x="511" y="1019"/>
                    </a:cubicBezTo>
                    <a:cubicBezTo>
                      <a:pt x="511" y="1019"/>
                      <a:pt x="511" y="1019"/>
                      <a:pt x="511" y="1019"/>
                    </a:cubicBezTo>
                    <a:cubicBezTo>
                      <a:pt x="519" y="1005"/>
                      <a:pt x="519" y="1005"/>
                      <a:pt x="519" y="1005"/>
                    </a:cubicBezTo>
                    <a:cubicBezTo>
                      <a:pt x="524" y="1002"/>
                      <a:pt x="524" y="1002"/>
                      <a:pt x="524" y="1002"/>
                    </a:cubicBezTo>
                    <a:cubicBezTo>
                      <a:pt x="524" y="1002"/>
                      <a:pt x="525" y="1001"/>
                      <a:pt x="526" y="1000"/>
                    </a:cubicBezTo>
                    <a:cubicBezTo>
                      <a:pt x="534" y="990"/>
                      <a:pt x="534" y="990"/>
                      <a:pt x="534" y="990"/>
                    </a:cubicBezTo>
                    <a:cubicBezTo>
                      <a:pt x="534" y="989"/>
                      <a:pt x="534" y="989"/>
                      <a:pt x="535" y="989"/>
                    </a:cubicBezTo>
                    <a:cubicBezTo>
                      <a:pt x="538" y="988"/>
                      <a:pt x="541" y="986"/>
                      <a:pt x="542" y="982"/>
                    </a:cubicBezTo>
                    <a:cubicBezTo>
                      <a:pt x="546" y="965"/>
                      <a:pt x="546" y="965"/>
                      <a:pt x="546" y="965"/>
                    </a:cubicBezTo>
                    <a:cubicBezTo>
                      <a:pt x="547" y="962"/>
                      <a:pt x="546" y="958"/>
                      <a:pt x="543" y="955"/>
                    </a:cubicBezTo>
                    <a:cubicBezTo>
                      <a:pt x="541" y="954"/>
                      <a:pt x="539" y="953"/>
                      <a:pt x="537" y="953"/>
                    </a:cubicBezTo>
                    <a:cubicBezTo>
                      <a:pt x="536" y="953"/>
                      <a:pt x="534" y="954"/>
                      <a:pt x="533" y="954"/>
                    </a:cubicBezTo>
                    <a:cubicBezTo>
                      <a:pt x="532" y="955"/>
                      <a:pt x="532" y="955"/>
                      <a:pt x="532" y="955"/>
                    </a:cubicBezTo>
                    <a:cubicBezTo>
                      <a:pt x="526" y="954"/>
                      <a:pt x="526" y="954"/>
                      <a:pt x="526" y="954"/>
                    </a:cubicBezTo>
                    <a:cubicBezTo>
                      <a:pt x="478" y="932"/>
                      <a:pt x="478" y="932"/>
                      <a:pt x="478" y="932"/>
                    </a:cubicBezTo>
                    <a:cubicBezTo>
                      <a:pt x="474" y="928"/>
                      <a:pt x="474" y="928"/>
                      <a:pt x="474" y="928"/>
                    </a:cubicBezTo>
                    <a:cubicBezTo>
                      <a:pt x="472" y="919"/>
                      <a:pt x="472" y="919"/>
                      <a:pt x="472" y="919"/>
                    </a:cubicBezTo>
                    <a:cubicBezTo>
                      <a:pt x="472" y="916"/>
                      <a:pt x="469" y="913"/>
                      <a:pt x="465" y="912"/>
                    </a:cubicBezTo>
                    <a:cubicBezTo>
                      <a:pt x="458" y="910"/>
                      <a:pt x="458" y="910"/>
                      <a:pt x="458" y="910"/>
                    </a:cubicBezTo>
                    <a:cubicBezTo>
                      <a:pt x="457" y="910"/>
                      <a:pt x="456" y="909"/>
                      <a:pt x="456" y="909"/>
                    </a:cubicBezTo>
                    <a:cubicBezTo>
                      <a:pt x="449" y="909"/>
                      <a:pt x="449" y="909"/>
                      <a:pt x="449" y="909"/>
                    </a:cubicBezTo>
                    <a:cubicBezTo>
                      <a:pt x="448" y="909"/>
                      <a:pt x="446" y="910"/>
                      <a:pt x="445" y="910"/>
                    </a:cubicBezTo>
                    <a:cubicBezTo>
                      <a:pt x="443" y="911"/>
                      <a:pt x="443" y="911"/>
                      <a:pt x="443" y="911"/>
                    </a:cubicBezTo>
                    <a:cubicBezTo>
                      <a:pt x="443" y="911"/>
                      <a:pt x="443" y="911"/>
                      <a:pt x="443" y="911"/>
                    </a:cubicBezTo>
                    <a:cubicBezTo>
                      <a:pt x="441" y="910"/>
                      <a:pt x="439" y="909"/>
                      <a:pt x="437" y="909"/>
                    </a:cubicBezTo>
                    <a:cubicBezTo>
                      <a:pt x="436" y="909"/>
                      <a:pt x="436" y="909"/>
                      <a:pt x="435" y="909"/>
                    </a:cubicBezTo>
                    <a:cubicBezTo>
                      <a:pt x="421" y="912"/>
                      <a:pt x="421" y="912"/>
                      <a:pt x="421" y="912"/>
                    </a:cubicBezTo>
                    <a:cubicBezTo>
                      <a:pt x="417" y="912"/>
                      <a:pt x="413" y="915"/>
                      <a:pt x="413" y="920"/>
                    </a:cubicBezTo>
                    <a:cubicBezTo>
                      <a:pt x="411" y="933"/>
                      <a:pt x="411" y="933"/>
                      <a:pt x="411" y="933"/>
                    </a:cubicBezTo>
                    <a:cubicBezTo>
                      <a:pt x="408" y="941"/>
                      <a:pt x="408" y="941"/>
                      <a:pt x="408" y="941"/>
                    </a:cubicBezTo>
                    <a:cubicBezTo>
                      <a:pt x="398" y="946"/>
                      <a:pt x="398" y="946"/>
                      <a:pt x="398" y="946"/>
                    </a:cubicBezTo>
                    <a:cubicBezTo>
                      <a:pt x="396" y="947"/>
                      <a:pt x="395" y="948"/>
                      <a:pt x="394" y="950"/>
                    </a:cubicBezTo>
                    <a:cubicBezTo>
                      <a:pt x="389" y="958"/>
                      <a:pt x="389" y="958"/>
                      <a:pt x="389" y="958"/>
                    </a:cubicBezTo>
                    <a:cubicBezTo>
                      <a:pt x="383" y="961"/>
                      <a:pt x="383" y="961"/>
                      <a:pt x="383" y="961"/>
                    </a:cubicBezTo>
                    <a:cubicBezTo>
                      <a:pt x="382" y="961"/>
                      <a:pt x="382" y="961"/>
                      <a:pt x="382" y="961"/>
                    </a:cubicBezTo>
                    <a:cubicBezTo>
                      <a:pt x="381" y="962"/>
                      <a:pt x="381" y="962"/>
                      <a:pt x="381" y="962"/>
                    </a:cubicBezTo>
                    <a:cubicBezTo>
                      <a:pt x="376" y="952"/>
                      <a:pt x="376" y="952"/>
                      <a:pt x="376" y="952"/>
                    </a:cubicBezTo>
                    <a:cubicBezTo>
                      <a:pt x="376" y="944"/>
                      <a:pt x="376" y="944"/>
                      <a:pt x="376" y="944"/>
                    </a:cubicBezTo>
                    <a:cubicBezTo>
                      <a:pt x="376" y="941"/>
                      <a:pt x="375" y="938"/>
                      <a:pt x="372" y="937"/>
                    </a:cubicBezTo>
                    <a:cubicBezTo>
                      <a:pt x="371" y="935"/>
                      <a:pt x="369" y="935"/>
                      <a:pt x="367" y="935"/>
                    </a:cubicBezTo>
                    <a:cubicBezTo>
                      <a:pt x="366" y="935"/>
                      <a:pt x="365" y="935"/>
                      <a:pt x="364" y="935"/>
                    </a:cubicBezTo>
                    <a:cubicBezTo>
                      <a:pt x="352" y="938"/>
                      <a:pt x="352" y="938"/>
                      <a:pt x="352" y="938"/>
                    </a:cubicBezTo>
                    <a:cubicBezTo>
                      <a:pt x="352" y="938"/>
                      <a:pt x="352" y="938"/>
                      <a:pt x="352" y="938"/>
                    </a:cubicBezTo>
                    <a:cubicBezTo>
                      <a:pt x="346" y="930"/>
                      <a:pt x="346" y="930"/>
                      <a:pt x="346" y="930"/>
                    </a:cubicBezTo>
                    <a:cubicBezTo>
                      <a:pt x="345" y="929"/>
                      <a:pt x="345" y="928"/>
                      <a:pt x="344" y="928"/>
                    </a:cubicBezTo>
                    <a:cubicBezTo>
                      <a:pt x="333" y="921"/>
                      <a:pt x="333" y="921"/>
                      <a:pt x="333" y="921"/>
                    </a:cubicBezTo>
                    <a:cubicBezTo>
                      <a:pt x="339" y="831"/>
                      <a:pt x="339" y="831"/>
                      <a:pt x="339" y="831"/>
                    </a:cubicBezTo>
                    <a:cubicBezTo>
                      <a:pt x="348" y="823"/>
                      <a:pt x="348" y="823"/>
                      <a:pt x="348" y="823"/>
                    </a:cubicBezTo>
                    <a:cubicBezTo>
                      <a:pt x="349" y="826"/>
                      <a:pt x="349" y="826"/>
                      <a:pt x="349" y="826"/>
                    </a:cubicBezTo>
                    <a:cubicBezTo>
                      <a:pt x="350" y="829"/>
                      <a:pt x="354" y="832"/>
                      <a:pt x="358" y="832"/>
                    </a:cubicBezTo>
                    <a:cubicBezTo>
                      <a:pt x="362" y="832"/>
                      <a:pt x="362" y="832"/>
                      <a:pt x="362" y="832"/>
                    </a:cubicBezTo>
                    <a:cubicBezTo>
                      <a:pt x="365" y="832"/>
                      <a:pt x="367" y="831"/>
                      <a:pt x="369" y="830"/>
                    </a:cubicBezTo>
                    <a:cubicBezTo>
                      <a:pt x="382" y="818"/>
                      <a:pt x="382" y="818"/>
                      <a:pt x="382" y="818"/>
                    </a:cubicBezTo>
                    <a:cubicBezTo>
                      <a:pt x="399" y="813"/>
                      <a:pt x="399" y="813"/>
                      <a:pt x="399" y="813"/>
                    </a:cubicBezTo>
                    <a:cubicBezTo>
                      <a:pt x="401" y="812"/>
                      <a:pt x="402" y="811"/>
                      <a:pt x="403" y="809"/>
                    </a:cubicBezTo>
                    <a:cubicBezTo>
                      <a:pt x="410" y="801"/>
                      <a:pt x="410" y="801"/>
                      <a:pt x="410" y="801"/>
                    </a:cubicBezTo>
                    <a:cubicBezTo>
                      <a:pt x="411" y="799"/>
                      <a:pt x="412" y="797"/>
                      <a:pt x="412" y="795"/>
                    </a:cubicBezTo>
                    <a:cubicBezTo>
                      <a:pt x="412" y="774"/>
                      <a:pt x="412" y="774"/>
                      <a:pt x="412" y="774"/>
                    </a:cubicBezTo>
                    <a:cubicBezTo>
                      <a:pt x="412" y="771"/>
                      <a:pt x="410" y="768"/>
                      <a:pt x="407" y="766"/>
                    </a:cubicBezTo>
                    <a:cubicBezTo>
                      <a:pt x="390" y="757"/>
                      <a:pt x="390" y="757"/>
                      <a:pt x="390" y="757"/>
                    </a:cubicBezTo>
                    <a:cubicBezTo>
                      <a:pt x="385" y="749"/>
                      <a:pt x="385" y="749"/>
                      <a:pt x="385" y="749"/>
                    </a:cubicBezTo>
                    <a:cubicBezTo>
                      <a:pt x="383" y="746"/>
                      <a:pt x="380" y="744"/>
                      <a:pt x="377" y="744"/>
                    </a:cubicBezTo>
                    <a:cubicBezTo>
                      <a:pt x="376" y="744"/>
                      <a:pt x="376" y="744"/>
                      <a:pt x="375" y="744"/>
                    </a:cubicBezTo>
                    <a:cubicBezTo>
                      <a:pt x="367" y="746"/>
                      <a:pt x="367" y="746"/>
                      <a:pt x="367" y="746"/>
                    </a:cubicBezTo>
                    <a:cubicBezTo>
                      <a:pt x="365" y="745"/>
                      <a:pt x="365" y="745"/>
                      <a:pt x="365" y="745"/>
                    </a:cubicBezTo>
                    <a:cubicBezTo>
                      <a:pt x="361" y="735"/>
                      <a:pt x="361" y="735"/>
                      <a:pt x="361" y="735"/>
                    </a:cubicBezTo>
                    <a:cubicBezTo>
                      <a:pt x="360" y="734"/>
                      <a:pt x="359" y="732"/>
                      <a:pt x="358" y="731"/>
                    </a:cubicBezTo>
                    <a:cubicBezTo>
                      <a:pt x="349" y="724"/>
                      <a:pt x="349" y="724"/>
                      <a:pt x="349" y="724"/>
                    </a:cubicBezTo>
                    <a:cubicBezTo>
                      <a:pt x="348" y="719"/>
                      <a:pt x="348" y="719"/>
                      <a:pt x="348" y="719"/>
                    </a:cubicBezTo>
                    <a:cubicBezTo>
                      <a:pt x="354" y="687"/>
                      <a:pt x="354" y="687"/>
                      <a:pt x="354" y="687"/>
                    </a:cubicBezTo>
                    <a:cubicBezTo>
                      <a:pt x="354" y="686"/>
                      <a:pt x="354" y="684"/>
                      <a:pt x="354" y="683"/>
                    </a:cubicBezTo>
                    <a:cubicBezTo>
                      <a:pt x="347" y="658"/>
                      <a:pt x="347" y="658"/>
                      <a:pt x="347" y="658"/>
                    </a:cubicBezTo>
                    <a:cubicBezTo>
                      <a:pt x="346" y="654"/>
                      <a:pt x="343" y="651"/>
                      <a:pt x="338" y="651"/>
                    </a:cubicBezTo>
                    <a:cubicBezTo>
                      <a:pt x="328" y="651"/>
                      <a:pt x="328" y="651"/>
                      <a:pt x="328" y="651"/>
                    </a:cubicBezTo>
                    <a:cubicBezTo>
                      <a:pt x="325" y="651"/>
                      <a:pt x="323" y="652"/>
                      <a:pt x="321" y="654"/>
                    </a:cubicBezTo>
                    <a:cubicBezTo>
                      <a:pt x="316" y="659"/>
                      <a:pt x="316" y="659"/>
                      <a:pt x="316" y="659"/>
                    </a:cubicBezTo>
                    <a:cubicBezTo>
                      <a:pt x="287" y="659"/>
                      <a:pt x="287" y="659"/>
                      <a:pt x="287" y="659"/>
                    </a:cubicBezTo>
                    <a:cubicBezTo>
                      <a:pt x="284" y="659"/>
                      <a:pt x="281" y="661"/>
                      <a:pt x="279" y="663"/>
                    </a:cubicBezTo>
                    <a:cubicBezTo>
                      <a:pt x="278" y="665"/>
                      <a:pt x="277" y="668"/>
                      <a:pt x="278" y="671"/>
                    </a:cubicBezTo>
                    <a:cubicBezTo>
                      <a:pt x="281" y="683"/>
                      <a:pt x="281" y="683"/>
                      <a:pt x="281" y="683"/>
                    </a:cubicBezTo>
                    <a:cubicBezTo>
                      <a:pt x="280" y="685"/>
                      <a:pt x="280" y="685"/>
                      <a:pt x="280" y="685"/>
                    </a:cubicBezTo>
                    <a:cubicBezTo>
                      <a:pt x="258" y="689"/>
                      <a:pt x="258" y="689"/>
                      <a:pt x="258" y="689"/>
                    </a:cubicBezTo>
                    <a:cubicBezTo>
                      <a:pt x="257" y="689"/>
                      <a:pt x="256" y="689"/>
                      <a:pt x="256" y="689"/>
                    </a:cubicBezTo>
                    <a:cubicBezTo>
                      <a:pt x="251" y="692"/>
                      <a:pt x="251" y="692"/>
                      <a:pt x="251" y="692"/>
                    </a:cubicBezTo>
                    <a:cubicBezTo>
                      <a:pt x="247" y="694"/>
                      <a:pt x="245" y="699"/>
                      <a:pt x="247" y="704"/>
                    </a:cubicBezTo>
                    <a:cubicBezTo>
                      <a:pt x="251" y="714"/>
                      <a:pt x="251" y="714"/>
                      <a:pt x="251" y="714"/>
                    </a:cubicBezTo>
                    <a:cubicBezTo>
                      <a:pt x="251" y="715"/>
                      <a:pt x="252" y="716"/>
                      <a:pt x="252" y="717"/>
                    </a:cubicBezTo>
                    <a:cubicBezTo>
                      <a:pt x="259" y="724"/>
                      <a:pt x="259" y="724"/>
                      <a:pt x="259" y="724"/>
                    </a:cubicBezTo>
                    <a:cubicBezTo>
                      <a:pt x="249" y="742"/>
                      <a:pt x="249" y="742"/>
                      <a:pt x="249" y="742"/>
                    </a:cubicBezTo>
                    <a:cubicBezTo>
                      <a:pt x="242" y="729"/>
                      <a:pt x="242" y="729"/>
                      <a:pt x="242" y="729"/>
                    </a:cubicBezTo>
                    <a:cubicBezTo>
                      <a:pt x="241" y="728"/>
                      <a:pt x="241" y="728"/>
                      <a:pt x="241" y="728"/>
                    </a:cubicBezTo>
                    <a:cubicBezTo>
                      <a:pt x="231" y="713"/>
                      <a:pt x="231" y="713"/>
                      <a:pt x="231" y="713"/>
                    </a:cubicBezTo>
                    <a:cubicBezTo>
                      <a:pt x="229" y="711"/>
                      <a:pt x="226" y="709"/>
                      <a:pt x="223" y="709"/>
                    </a:cubicBezTo>
                    <a:cubicBezTo>
                      <a:pt x="221" y="709"/>
                      <a:pt x="219" y="710"/>
                      <a:pt x="218" y="711"/>
                    </a:cubicBezTo>
                    <a:cubicBezTo>
                      <a:pt x="214" y="714"/>
                      <a:pt x="214" y="714"/>
                      <a:pt x="214" y="714"/>
                    </a:cubicBezTo>
                    <a:cubicBezTo>
                      <a:pt x="213" y="714"/>
                      <a:pt x="213" y="714"/>
                      <a:pt x="213" y="714"/>
                    </a:cubicBezTo>
                    <a:cubicBezTo>
                      <a:pt x="212" y="714"/>
                      <a:pt x="212" y="714"/>
                      <a:pt x="211" y="714"/>
                    </a:cubicBezTo>
                    <a:cubicBezTo>
                      <a:pt x="197" y="716"/>
                      <a:pt x="197" y="716"/>
                      <a:pt x="197" y="716"/>
                    </a:cubicBezTo>
                    <a:cubicBezTo>
                      <a:pt x="193" y="716"/>
                      <a:pt x="190" y="719"/>
                      <a:pt x="189" y="722"/>
                    </a:cubicBezTo>
                    <a:cubicBezTo>
                      <a:pt x="185" y="735"/>
                      <a:pt x="185" y="735"/>
                      <a:pt x="185" y="735"/>
                    </a:cubicBezTo>
                    <a:cubicBezTo>
                      <a:pt x="143" y="771"/>
                      <a:pt x="143" y="771"/>
                      <a:pt x="143" y="771"/>
                    </a:cubicBezTo>
                    <a:cubicBezTo>
                      <a:pt x="142" y="772"/>
                      <a:pt x="142" y="772"/>
                      <a:pt x="142" y="772"/>
                    </a:cubicBezTo>
                    <a:cubicBezTo>
                      <a:pt x="114" y="803"/>
                      <a:pt x="114" y="803"/>
                      <a:pt x="114" y="803"/>
                    </a:cubicBezTo>
                    <a:cubicBezTo>
                      <a:pt x="96" y="818"/>
                      <a:pt x="96" y="818"/>
                      <a:pt x="96" y="818"/>
                    </a:cubicBezTo>
                    <a:cubicBezTo>
                      <a:pt x="73" y="830"/>
                      <a:pt x="73" y="830"/>
                      <a:pt x="73" y="830"/>
                    </a:cubicBezTo>
                    <a:cubicBezTo>
                      <a:pt x="73" y="830"/>
                      <a:pt x="72" y="830"/>
                      <a:pt x="72" y="831"/>
                    </a:cubicBezTo>
                    <a:cubicBezTo>
                      <a:pt x="67" y="831"/>
                      <a:pt x="67" y="831"/>
                      <a:pt x="67" y="831"/>
                    </a:cubicBezTo>
                    <a:cubicBezTo>
                      <a:pt x="66" y="831"/>
                      <a:pt x="64" y="831"/>
                      <a:pt x="63" y="832"/>
                    </a:cubicBezTo>
                    <a:cubicBezTo>
                      <a:pt x="61" y="833"/>
                      <a:pt x="61" y="833"/>
                      <a:pt x="61" y="833"/>
                    </a:cubicBezTo>
                    <a:cubicBezTo>
                      <a:pt x="54" y="758"/>
                      <a:pt x="54" y="758"/>
                      <a:pt x="54" y="758"/>
                    </a:cubicBezTo>
                    <a:cubicBezTo>
                      <a:pt x="61" y="746"/>
                      <a:pt x="61" y="746"/>
                      <a:pt x="61" y="746"/>
                    </a:cubicBezTo>
                    <a:cubicBezTo>
                      <a:pt x="62" y="744"/>
                      <a:pt x="62" y="743"/>
                      <a:pt x="62" y="741"/>
                    </a:cubicBezTo>
                    <a:cubicBezTo>
                      <a:pt x="62" y="738"/>
                      <a:pt x="62" y="738"/>
                      <a:pt x="62" y="738"/>
                    </a:cubicBezTo>
                    <a:cubicBezTo>
                      <a:pt x="78" y="721"/>
                      <a:pt x="78" y="721"/>
                      <a:pt x="78" y="721"/>
                    </a:cubicBezTo>
                    <a:cubicBezTo>
                      <a:pt x="78" y="721"/>
                      <a:pt x="79" y="721"/>
                      <a:pt x="79" y="720"/>
                    </a:cubicBezTo>
                    <a:cubicBezTo>
                      <a:pt x="89" y="706"/>
                      <a:pt x="89" y="706"/>
                      <a:pt x="89" y="706"/>
                    </a:cubicBezTo>
                    <a:cubicBezTo>
                      <a:pt x="91" y="703"/>
                      <a:pt x="92" y="700"/>
                      <a:pt x="91" y="697"/>
                    </a:cubicBezTo>
                    <a:cubicBezTo>
                      <a:pt x="86" y="686"/>
                      <a:pt x="86" y="686"/>
                      <a:pt x="86" y="686"/>
                    </a:cubicBezTo>
                    <a:cubicBezTo>
                      <a:pt x="86" y="685"/>
                      <a:pt x="85" y="683"/>
                      <a:pt x="84" y="682"/>
                    </a:cubicBezTo>
                    <a:cubicBezTo>
                      <a:pt x="85" y="681"/>
                      <a:pt x="86" y="680"/>
                      <a:pt x="86" y="678"/>
                    </a:cubicBezTo>
                    <a:cubicBezTo>
                      <a:pt x="99" y="644"/>
                      <a:pt x="99" y="644"/>
                      <a:pt x="99" y="644"/>
                    </a:cubicBezTo>
                    <a:cubicBezTo>
                      <a:pt x="101" y="641"/>
                      <a:pt x="101" y="641"/>
                      <a:pt x="101" y="641"/>
                    </a:cubicBezTo>
                    <a:cubicBezTo>
                      <a:pt x="103" y="641"/>
                      <a:pt x="103" y="641"/>
                      <a:pt x="103" y="641"/>
                    </a:cubicBezTo>
                    <a:cubicBezTo>
                      <a:pt x="103" y="641"/>
                      <a:pt x="103" y="641"/>
                      <a:pt x="103" y="641"/>
                    </a:cubicBezTo>
                    <a:cubicBezTo>
                      <a:pt x="104" y="644"/>
                      <a:pt x="107" y="647"/>
                      <a:pt x="111" y="648"/>
                    </a:cubicBezTo>
                    <a:cubicBezTo>
                      <a:pt x="120" y="649"/>
                      <a:pt x="120" y="649"/>
                      <a:pt x="120" y="649"/>
                    </a:cubicBezTo>
                    <a:cubicBezTo>
                      <a:pt x="129" y="657"/>
                      <a:pt x="129" y="657"/>
                      <a:pt x="129" y="657"/>
                    </a:cubicBezTo>
                    <a:cubicBezTo>
                      <a:pt x="130" y="658"/>
                      <a:pt x="130" y="658"/>
                      <a:pt x="130" y="658"/>
                    </a:cubicBezTo>
                    <a:cubicBezTo>
                      <a:pt x="136" y="662"/>
                      <a:pt x="136" y="662"/>
                      <a:pt x="136" y="662"/>
                    </a:cubicBezTo>
                    <a:cubicBezTo>
                      <a:pt x="137" y="663"/>
                      <a:pt x="138" y="663"/>
                      <a:pt x="139" y="663"/>
                    </a:cubicBezTo>
                    <a:cubicBezTo>
                      <a:pt x="149" y="665"/>
                      <a:pt x="149" y="665"/>
                      <a:pt x="149" y="665"/>
                    </a:cubicBezTo>
                    <a:cubicBezTo>
                      <a:pt x="150" y="666"/>
                      <a:pt x="150" y="666"/>
                      <a:pt x="151" y="666"/>
                    </a:cubicBezTo>
                    <a:cubicBezTo>
                      <a:pt x="152" y="666"/>
                      <a:pt x="154" y="665"/>
                      <a:pt x="155" y="665"/>
                    </a:cubicBezTo>
                    <a:cubicBezTo>
                      <a:pt x="159" y="662"/>
                      <a:pt x="159" y="662"/>
                      <a:pt x="159" y="662"/>
                    </a:cubicBezTo>
                    <a:cubicBezTo>
                      <a:pt x="163" y="661"/>
                      <a:pt x="165" y="657"/>
                      <a:pt x="164" y="653"/>
                    </a:cubicBezTo>
                    <a:cubicBezTo>
                      <a:pt x="160" y="620"/>
                      <a:pt x="160" y="620"/>
                      <a:pt x="160" y="620"/>
                    </a:cubicBezTo>
                    <a:cubicBezTo>
                      <a:pt x="164" y="603"/>
                      <a:pt x="164" y="603"/>
                      <a:pt x="164" y="603"/>
                    </a:cubicBezTo>
                    <a:cubicBezTo>
                      <a:pt x="176" y="591"/>
                      <a:pt x="176" y="591"/>
                      <a:pt x="176" y="591"/>
                    </a:cubicBezTo>
                    <a:cubicBezTo>
                      <a:pt x="177" y="590"/>
                      <a:pt x="178" y="589"/>
                      <a:pt x="178" y="587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9" y="562"/>
                      <a:pt x="189" y="561"/>
                    </a:cubicBezTo>
                    <a:cubicBezTo>
                      <a:pt x="194" y="545"/>
                      <a:pt x="194" y="545"/>
                      <a:pt x="194" y="545"/>
                    </a:cubicBezTo>
                    <a:cubicBezTo>
                      <a:pt x="195" y="541"/>
                      <a:pt x="193" y="537"/>
                      <a:pt x="189" y="535"/>
                    </a:cubicBezTo>
                    <a:cubicBezTo>
                      <a:pt x="176" y="527"/>
                      <a:pt x="176" y="527"/>
                      <a:pt x="176" y="527"/>
                    </a:cubicBezTo>
                    <a:cubicBezTo>
                      <a:pt x="174" y="524"/>
                      <a:pt x="174" y="524"/>
                      <a:pt x="174" y="524"/>
                    </a:cubicBezTo>
                    <a:cubicBezTo>
                      <a:pt x="172" y="520"/>
                      <a:pt x="172" y="520"/>
                      <a:pt x="172" y="520"/>
                    </a:cubicBezTo>
                    <a:cubicBezTo>
                      <a:pt x="170" y="517"/>
                      <a:pt x="167" y="515"/>
                      <a:pt x="163" y="515"/>
                    </a:cubicBezTo>
                    <a:cubicBezTo>
                      <a:pt x="151" y="515"/>
                      <a:pt x="151" y="515"/>
                      <a:pt x="151" y="515"/>
                    </a:cubicBezTo>
                    <a:cubicBezTo>
                      <a:pt x="154" y="501"/>
                      <a:pt x="154" y="501"/>
                      <a:pt x="154" y="501"/>
                    </a:cubicBezTo>
                    <a:cubicBezTo>
                      <a:pt x="155" y="497"/>
                      <a:pt x="153" y="494"/>
                      <a:pt x="150" y="492"/>
                    </a:cubicBezTo>
                    <a:cubicBezTo>
                      <a:pt x="145" y="487"/>
                      <a:pt x="145" y="487"/>
                      <a:pt x="145" y="487"/>
                    </a:cubicBezTo>
                    <a:cubicBezTo>
                      <a:pt x="144" y="486"/>
                      <a:pt x="141" y="485"/>
                      <a:pt x="139" y="485"/>
                    </a:cubicBezTo>
                    <a:cubicBezTo>
                      <a:pt x="138" y="485"/>
                      <a:pt x="136" y="486"/>
                      <a:pt x="135" y="486"/>
                    </a:cubicBezTo>
                    <a:cubicBezTo>
                      <a:pt x="127" y="491"/>
                      <a:pt x="127" y="491"/>
                      <a:pt x="127" y="491"/>
                    </a:cubicBezTo>
                    <a:cubicBezTo>
                      <a:pt x="126" y="491"/>
                      <a:pt x="126" y="491"/>
                      <a:pt x="126" y="491"/>
                    </a:cubicBezTo>
                    <a:cubicBezTo>
                      <a:pt x="120" y="495"/>
                      <a:pt x="120" y="495"/>
                      <a:pt x="120" y="495"/>
                    </a:cubicBezTo>
                    <a:cubicBezTo>
                      <a:pt x="105" y="502"/>
                      <a:pt x="105" y="502"/>
                      <a:pt x="105" y="502"/>
                    </a:cubicBezTo>
                    <a:cubicBezTo>
                      <a:pt x="75" y="465"/>
                      <a:pt x="75" y="465"/>
                      <a:pt x="75" y="465"/>
                    </a:cubicBezTo>
                    <a:cubicBezTo>
                      <a:pt x="72" y="458"/>
                      <a:pt x="72" y="458"/>
                      <a:pt x="72" y="458"/>
                    </a:cubicBezTo>
                    <a:cubicBezTo>
                      <a:pt x="72" y="452"/>
                      <a:pt x="72" y="452"/>
                      <a:pt x="72" y="452"/>
                    </a:cubicBezTo>
                    <a:cubicBezTo>
                      <a:pt x="82" y="433"/>
                      <a:pt x="82" y="433"/>
                      <a:pt x="82" y="433"/>
                    </a:cubicBezTo>
                    <a:cubicBezTo>
                      <a:pt x="83" y="431"/>
                      <a:pt x="83" y="429"/>
                      <a:pt x="83" y="427"/>
                    </a:cubicBezTo>
                    <a:cubicBezTo>
                      <a:pt x="81" y="417"/>
                      <a:pt x="81" y="417"/>
                      <a:pt x="81" y="417"/>
                    </a:cubicBezTo>
                    <a:cubicBezTo>
                      <a:pt x="80" y="415"/>
                      <a:pt x="79" y="413"/>
                      <a:pt x="78" y="412"/>
                    </a:cubicBezTo>
                    <a:cubicBezTo>
                      <a:pt x="70" y="403"/>
                      <a:pt x="70" y="403"/>
                      <a:pt x="70" y="403"/>
                    </a:cubicBezTo>
                    <a:cubicBezTo>
                      <a:pt x="69" y="403"/>
                      <a:pt x="69" y="403"/>
                      <a:pt x="69" y="40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73" y="392"/>
                      <a:pt x="73" y="390"/>
                      <a:pt x="72" y="388"/>
                    </a:cubicBezTo>
                    <a:cubicBezTo>
                      <a:pt x="68" y="377"/>
                      <a:pt x="68" y="377"/>
                      <a:pt x="68" y="377"/>
                    </a:cubicBezTo>
                    <a:cubicBezTo>
                      <a:pt x="67" y="376"/>
                      <a:pt x="66" y="374"/>
                      <a:pt x="65" y="373"/>
                    </a:cubicBezTo>
                    <a:cubicBezTo>
                      <a:pt x="52" y="364"/>
                      <a:pt x="52" y="364"/>
                      <a:pt x="52" y="364"/>
                    </a:cubicBezTo>
                    <a:cubicBezTo>
                      <a:pt x="51" y="360"/>
                      <a:pt x="51" y="360"/>
                      <a:pt x="51" y="360"/>
                    </a:cubicBezTo>
                    <a:cubicBezTo>
                      <a:pt x="51" y="360"/>
                      <a:pt x="51" y="360"/>
                      <a:pt x="51" y="360"/>
                    </a:cubicBezTo>
                    <a:cubicBezTo>
                      <a:pt x="47" y="346"/>
                      <a:pt x="47" y="346"/>
                      <a:pt x="47" y="346"/>
                    </a:cubicBezTo>
                    <a:cubicBezTo>
                      <a:pt x="47" y="345"/>
                      <a:pt x="46" y="344"/>
                      <a:pt x="45" y="343"/>
                    </a:cubicBezTo>
                    <a:cubicBezTo>
                      <a:pt x="45" y="342"/>
                      <a:pt x="45" y="342"/>
                      <a:pt x="45" y="342"/>
                    </a:cubicBezTo>
                    <a:cubicBezTo>
                      <a:pt x="52" y="320"/>
                      <a:pt x="52" y="320"/>
                      <a:pt x="52" y="320"/>
                    </a:cubicBezTo>
                    <a:cubicBezTo>
                      <a:pt x="69" y="303"/>
                      <a:pt x="69" y="303"/>
                      <a:pt x="69" y="303"/>
                    </a:cubicBezTo>
                    <a:cubicBezTo>
                      <a:pt x="83" y="292"/>
                      <a:pt x="83" y="292"/>
                      <a:pt x="83" y="292"/>
                    </a:cubicBezTo>
                    <a:cubicBezTo>
                      <a:pt x="85" y="291"/>
                      <a:pt x="86" y="290"/>
                      <a:pt x="86" y="288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1" y="276"/>
                      <a:pt x="91" y="275"/>
                      <a:pt x="91" y="274"/>
                    </a:cubicBezTo>
                    <a:cubicBezTo>
                      <a:pt x="91" y="255"/>
                      <a:pt x="91" y="255"/>
                      <a:pt x="91" y="255"/>
                    </a:cubicBezTo>
                    <a:cubicBezTo>
                      <a:pt x="91" y="252"/>
                      <a:pt x="90" y="249"/>
                      <a:pt x="87" y="248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81" y="239"/>
                      <a:pt x="81" y="239"/>
                      <a:pt x="81" y="239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83" y="218"/>
                      <a:pt x="83" y="218"/>
                      <a:pt x="83" y="218"/>
                    </a:cubicBezTo>
                    <a:cubicBezTo>
                      <a:pt x="83" y="216"/>
                      <a:pt x="83" y="214"/>
                      <a:pt x="82" y="212"/>
                    </a:cubicBezTo>
                    <a:cubicBezTo>
                      <a:pt x="80" y="206"/>
                      <a:pt x="80" y="206"/>
                      <a:pt x="80" y="206"/>
                    </a:cubicBezTo>
                    <a:cubicBezTo>
                      <a:pt x="80" y="204"/>
                      <a:pt x="78" y="202"/>
                      <a:pt x="77" y="201"/>
                    </a:cubicBezTo>
                    <a:cubicBezTo>
                      <a:pt x="64" y="193"/>
                      <a:pt x="64" y="193"/>
                      <a:pt x="64" y="193"/>
                    </a:cubicBezTo>
                    <a:cubicBezTo>
                      <a:pt x="63" y="192"/>
                      <a:pt x="62" y="191"/>
                      <a:pt x="60" y="191"/>
                    </a:cubicBezTo>
                    <a:cubicBezTo>
                      <a:pt x="41" y="188"/>
                      <a:pt x="41" y="188"/>
                      <a:pt x="41" y="188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54" y="155"/>
                      <a:pt x="54" y="153"/>
                      <a:pt x="53" y="151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5" y="110"/>
                      <a:pt x="77" y="107"/>
                      <a:pt x="77" y="104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7" y="86"/>
                      <a:pt x="75" y="83"/>
                      <a:pt x="72" y="81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2" y="40"/>
                      <a:pt x="84" y="41"/>
                      <a:pt x="86" y="41"/>
                    </a:cubicBezTo>
                    <a:cubicBezTo>
                      <a:pt x="87" y="41"/>
                      <a:pt x="87" y="40"/>
                      <a:pt x="88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3" y="40"/>
                      <a:pt x="94" y="41"/>
                      <a:pt x="95" y="41"/>
                    </a:cubicBezTo>
                    <a:cubicBezTo>
                      <a:pt x="96" y="41"/>
                      <a:pt x="97" y="40"/>
                      <a:pt x="98" y="40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47" y="45"/>
                      <a:pt x="148" y="45"/>
                      <a:pt x="149" y="45"/>
                    </a:cubicBezTo>
                    <a:cubicBezTo>
                      <a:pt x="151" y="45"/>
                      <a:pt x="152" y="44"/>
                      <a:pt x="154" y="43"/>
                    </a:cubicBezTo>
                    <a:cubicBezTo>
                      <a:pt x="156" y="42"/>
                      <a:pt x="158" y="40"/>
                      <a:pt x="158" y="37"/>
                    </a:cubicBezTo>
                    <a:cubicBezTo>
                      <a:pt x="160" y="29"/>
                      <a:pt x="160" y="29"/>
                      <a:pt x="160" y="29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72" y="23"/>
                      <a:pt x="175" y="25"/>
                      <a:pt x="178" y="25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201" y="45"/>
                      <a:pt x="202" y="46"/>
                      <a:pt x="203" y="47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53" y="93"/>
                      <a:pt x="253" y="93"/>
                      <a:pt x="253" y="93"/>
                    </a:cubicBezTo>
                    <a:cubicBezTo>
                      <a:pt x="253" y="93"/>
                      <a:pt x="253" y="93"/>
                      <a:pt x="253" y="93"/>
                    </a:cubicBezTo>
                    <a:cubicBezTo>
                      <a:pt x="270" y="107"/>
                      <a:pt x="270" y="107"/>
                      <a:pt x="270" y="107"/>
                    </a:cubicBezTo>
                    <a:cubicBezTo>
                      <a:pt x="272" y="109"/>
                      <a:pt x="274" y="110"/>
                      <a:pt x="277" y="110"/>
                    </a:cubicBezTo>
                    <a:cubicBezTo>
                      <a:pt x="277" y="110"/>
                      <a:pt x="277" y="110"/>
                      <a:pt x="277" y="110"/>
                    </a:cubicBezTo>
                    <a:cubicBezTo>
                      <a:pt x="294" y="108"/>
                      <a:pt x="294" y="108"/>
                      <a:pt x="294" y="108"/>
                    </a:cubicBezTo>
                    <a:cubicBezTo>
                      <a:pt x="369" y="241"/>
                      <a:pt x="369" y="241"/>
                      <a:pt x="369" y="241"/>
                    </a:cubicBezTo>
                    <a:cubicBezTo>
                      <a:pt x="369" y="241"/>
                      <a:pt x="369" y="241"/>
                      <a:pt x="369" y="241"/>
                    </a:cubicBezTo>
                    <a:cubicBezTo>
                      <a:pt x="397" y="285"/>
                      <a:pt x="397" y="285"/>
                      <a:pt x="397" y="285"/>
                    </a:cubicBezTo>
                    <a:cubicBezTo>
                      <a:pt x="398" y="286"/>
                      <a:pt x="398" y="286"/>
                      <a:pt x="398" y="286"/>
                    </a:cubicBezTo>
                    <a:cubicBezTo>
                      <a:pt x="415" y="306"/>
                      <a:pt x="415" y="306"/>
                      <a:pt x="415" y="306"/>
                    </a:cubicBezTo>
                    <a:cubicBezTo>
                      <a:pt x="415" y="307"/>
                      <a:pt x="416" y="308"/>
                      <a:pt x="417" y="308"/>
                    </a:cubicBezTo>
                    <a:cubicBezTo>
                      <a:pt x="446" y="327"/>
                      <a:pt x="446" y="327"/>
                      <a:pt x="446" y="327"/>
                    </a:cubicBezTo>
                    <a:cubicBezTo>
                      <a:pt x="474" y="348"/>
                      <a:pt x="474" y="348"/>
                      <a:pt x="474" y="348"/>
                    </a:cubicBezTo>
                    <a:cubicBezTo>
                      <a:pt x="474" y="348"/>
                      <a:pt x="475" y="348"/>
                      <a:pt x="475" y="348"/>
                    </a:cubicBezTo>
                    <a:cubicBezTo>
                      <a:pt x="480" y="351"/>
                      <a:pt x="480" y="351"/>
                      <a:pt x="480" y="351"/>
                    </a:cubicBezTo>
                    <a:cubicBezTo>
                      <a:pt x="480" y="351"/>
                      <a:pt x="480" y="351"/>
                      <a:pt x="480" y="351"/>
                    </a:cubicBezTo>
                    <a:cubicBezTo>
                      <a:pt x="475" y="378"/>
                      <a:pt x="475" y="378"/>
                      <a:pt x="475" y="378"/>
                    </a:cubicBezTo>
                    <a:cubicBezTo>
                      <a:pt x="460" y="426"/>
                      <a:pt x="460" y="426"/>
                      <a:pt x="460" y="426"/>
                    </a:cubicBezTo>
                    <a:cubicBezTo>
                      <a:pt x="460" y="427"/>
                      <a:pt x="460" y="428"/>
                      <a:pt x="460" y="429"/>
                    </a:cubicBezTo>
                    <a:cubicBezTo>
                      <a:pt x="460" y="438"/>
                      <a:pt x="460" y="438"/>
                      <a:pt x="460" y="438"/>
                    </a:cubicBezTo>
                    <a:cubicBezTo>
                      <a:pt x="454" y="462"/>
                      <a:pt x="454" y="462"/>
                      <a:pt x="454" y="462"/>
                    </a:cubicBezTo>
                    <a:cubicBezTo>
                      <a:pt x="453" y="463"/>
                      <a:pt x="453" y="464"/>
                      <a:pt x="453" y="465"/>
                    </a:cubicBezTo>
                    <a:cubicBezTo>
                      <a:pt x="460" y="535"/>
                      <a:pt x="460" y="535"/>
                      <a:pt x="460" y="535"/>
                    </a:cubicBezTo>
                    <a:cubicBezTo>
                      <a:pt x="460" y="536"/>
                      <a:pt x="460" y="537"/>
                      <a:pt x="460" y="538"/>
                    </a:cubicBezTo>
                    <a:cubicBezTo>
                      <a:pt x="507" y="674"/>
                      <a:pt x="507" y="674"/>
                      <a:pt x="507" y="674"/>
                    </a:cubicBezTo>
                    <a:cubicBezTo>
                      <a:pt x="507" y="674"/>
                      <a:pt x="508" y="675"/>
                      <a:pt x="508" y="675"/>
                    </a:cubicBezTo>
                    <a:cubicBezTo>
                      <a:pt x="514" y="686"/>
                      <a:pt x="514" y="686"/>
                      <a:pt x="514" y="686"/>
                    </a:cubicBezTo>
                    <a:cubicBezTo>
                      <a:pt x="511" y="687"/>
                      <a:pt x="509" y="690"/>
                      <a:pt x="509" y="693"/>
                    </a:cubicBezTo>
                    <a:cubicBezTo>
                      <a:pt x="509" y="697"/>
                      <a:pt x="510" y="700"/>
                      <a:pt x="513" y="702"/>
                    </a:cubicBezTo>
                    <a:cubicBezTo>
                      <a:pt x="523" y="708"/>
                      <a:pt x="523" y="708"/>
                      <a:pt x="523" y="708"/>
                    </a:cubicBezTo>
                    <a:cubicBezTo>
                      <a:pt x="524" y="709"/>
                      <a:pt x="524" y="709"/>
                      <a:pt x="524" y="709"/>
                    </a:cubicBezTo>
                    <a:cubicBezTo>
                      <a:pt x="528" y="727"/>
                      <a:pt x="528" y="727"/>
                      <a:pt x="528" y="727"/>
                    </a:cubicBezTo>
                    <a:cubicBezTo>
                      <a:pt x="529" y="731"/>
                      <a:pt x="533" y="735"/>
                      <a:pt x="537" y="735"/>
                    </a:cubicBezTo>
                    <a:cubicBezTo>
                      <a:pt x="594" y="799"/>
                      <a:pt x="594" y="799"/>
                      <a:pt x="594" y="799"/>
                    </a:cubicBezTo>
                    <a:cubicBezTo>
                      <a:pt x="594" y="800"/>
                      <a:pt x="595" y="801"/>
                      <a:pt x="596" y="801"/>
                    </a:cubicBezTo>
                    <a:cubicBezTo>
                      <a:pt x="610" y="811"/>
                      <a:pt x="610" y="811"/>
                      <a:pt x="610" y="811"/>
                    </a:cubicBezTo>
                    <a:cubicBezTo>
                      <a:pt x="612" y="813"/>
                      <a:pt x="614" y="813"/>
                      <a:pt x="616" y="813"/>
                    </a:cubicBezTo>
                    <a:cubicBezTo>
                      <a:pt x="620" y="813"/>
                      <a:pt x="620" y="813"/>
                      <a:pt x="620" y="813"/>
                    </a:cubicBezTo>
                    <a:cubicBezTo>
                      <a:pt x="710" y="963"/>
                      <a:pt x="710" y="963"/>
                      <a:pt x="710" y="963"/>
                    </a:cubicBezTo>
                    <a:cubicBezTo>
                      <a:pt x="721" y="988"/>
                      <a:pt x="721" y="988"/>
                      <a:pt x="721" y="988"/>
                    </a:cubicBezTo>
                    <a:cubicBezTo>
                      <a:pt x="722" y="989"/>
                      <a:pt x="723" y="991"/>
                      <a:pt x="725" y="992"/>
                    </a:cubicBezTo>
                    <a:cubicBezTo>
                      <a:pt x="731" y="995"/>
                      <a:pt x="731" y="995"/>
                      <a:pt x="731" y="995"/>
                    </a:cubicBezTo>
                    <a:cubicBezTo>
                      <a:pt x="731" y="998"/>
                      <a:pt x="731" y="998"/>
                      <a:pt x="731" y="998"/>
                    </a:cubicBezTo>
                    <a:cubicBezTo>
                      <a:pt x="731" y="1000"/>
                      <a:pt x="731" y="1001"/>
                      <a:pt x="732" y="1003"/>
                    </a:cubicBezTo>
                    <a:cubicBezTo>
                      <a:pt x="751" y="1039"/>
                      <a:pt x="751" y="1039"/>
                      <a:pt x="751" y="1039"/>
                    </a:cubicBezTo>
                    <a:cubicBezTo>
                      <a:pt x="751" y="1040"/>
                      <a:pt x="752" y="1041"/>
                      <a:pt x="752" y="1042"/>
                    </a:cubicBezTo>
                    <a:cubicBezTo>
                      <a:pt x="757" y="1046"/>
                      <a:pt x="757" y="1046"/>
                      <a:pt x="757" y="1046"/>
                    </a:cubicBezTo>
                    <a:cubicBezTo>
                      <a:pt x="755" y="1049"/>
                      <a:pt x="756" y="1053"/>
                      <a:pt x="758" y="1056"/>
                    </a:cubicBezTo>
                    <a:cubicBezTo>
                      <a:pt x="767" y="1066"/>
                      <a:pt x="767" y="1066"/>
                      <a:pt x="767" y="1066"/>
                    </a:cubicBezTo>
                    <a:cubicBezTo>
                      <a:pt x="774" y="1076"/>
                      <a:pt x="774" y="1076"/>
                      <a:pt x="774" y="1076"/>
                    </a:cubicBezTo>
                    <a:cubicBezTo>
                      <a:pt x="776" y="1096"/>
                      <a:pt x="776" y="1096"/>
                      <a:pt x="776" y="1096"/>
                    </a:cubicBezTo>
                    <a:cubicBezTo>
                      <a:pt x="776" y="1097"/>
                      <a:pt x="776" y="1098"/>
                      <a:pt x="777" y="1100"/>
                    </a:cubicBezTo>
                    <a:cubicBezTo>
                      <a:pt x="788" y="1118"/>
                      <a:pt x="788" y="1118"/>
                      <a:pt x="788" y="1118"/>
                    </a:cubicBezTo>
                    <a:cubicBezTo>
                      <a:pt x="784" y="1156"/>
                      <a:pt x="784" y="1156"/>
                      <a:pt x="784" y="1156"/>
                    </a:cubicBezTo>
                    <a:cubicBezTo>
                      <a:pt x="780" y="1170"/>
                      <a:pt x="780" y="1170"/>
                      <a:pt x="780" y="1170"/>
                    </a:cubicBezTo>
                    <a:cubicBezTo>
                      <a:pt x="780" y="1171"/>
                      <a:pt x="780" y="1173"/>
                      <a:pt x="780" y="1175"/>
                    </a:cubicBezTo>
                    <a:cubicBezTo>
                      <a:pt x="789" y="1207"/>
                      <a:pt x="789" y="1207"/>
                      <a:pt x="789" y="1207"/>
                    </a:cubicBezTo>
                    <a:cubicBezTo>
                      <a:pt x="789" y="1209"/>
                      <a:pt x="790" y="1210"/>
                      <a:pt x="791" y="1212"/>
                    </a:cubicBezTo>
                    <a:cubicBezTo>
                      <a:pt x="822" y="1241"/>
                      <a:pt x="822" y="1241"/>
                      <a:pt x="822" y="1241"/>
                    </a:cubicBezTo>
                    <a:cubicBezTo>
                      <a:pt x="822" y="1241"/>
                      <a:pt x="823" y="1242"/>
                      <a:pt x="823" y="1242"/>
                    </a:cubicBezTo>
                    <a:cubicBezTo>
                      <a:pt x="851" y="1260"/>
                      <a:pt x="851" y="1260"/>
                      <a:pt x="851" y="1260"/>
                    </a:cubicBezTo>
                    <a:cubicBezTo>
                      <a:pt x="864" y="1273"/>
                      <a:pt x="864" y="1273"/>
                      <a:pt x="864" y="1273"/>
                    </a:cubicBezTo>
                    <a:cubicBezTo>
                      <a:pt x="871" y="1287"/>
                      <a:pt x="871" y="1287"/>
                      <a:pt x="871" y="1287"/>
                    </a:cubicBezTo>
                    <a:cubicBezTo>
                      <a:pt x="872" y="1290"/>
                      <a:pt x="875" y="1292"/>
                      <a:pt x="878" y="1292"/>
                    </a:cubicBezTo>
                    <a:cubicBezTo>
                      <a:pt x="883" y="1294"/>
                      <a:pt x="883" y="1294"/>
                      <a:pt x="883" y="1294"/>
                    </a:cubicBezTo>
                    <a:cubicBezTo>
                      <a:pt x="887" y="1307"/>
                      <a:pt x="887" y="1307"/>
                      <a:pt x="887" y="1307"/>
                    </a:cubicBezTo>
                    <a:cubicBezTo>
                      <a:pt x="888" y="1309"/>
                      <a:pt x="889" y="1310"/>
                      <a:pt x="890" y="1311"/>
                    </a:cubicBezTo>
                    <a:cubicBezTo>
                      <a:pt x="900" y="1321"/>
                      <a:pt x="900" y="1321"/>
                      <a:pt x="900" y="1321"/>
                    </a:cubicBezTo>
                    <a:cubicBezTo>
                      <a:pt x="898" y="1326"/>
                      <a:pt x="898" y="1326"/>
                      <a:pt x="898" y="1326"/>
                    </a:cubicBezTo>
                    <a:cubicBezTo>
                      <a:pt x="897" y="1327"/>
                      <a:pt x="897" y="1328"/>
                      <a:pt x="897" y="1329"/>
                    </a:cubicBezTo>
                    <a:cubicBezTo>
                      <a:pt x="897" y="1340"/>
                      <a:pt x="897" y="1340"/>
                      <a:pt x="897" y="1340"/>
                    </a:cubicBezTo>
                    <a:cubicBezTo>
                      <a:pt x="897" y="1341"/>
                      <a:pt x="898" y="1343"/>
                      <a:pt x="898" y="1344"/>
                    </a:cubicBezTo>
                    <a:cubicBezTo>
                      <a:pt x="902" y="1352"/>
                      <a:pt x="902" y="1352"/>
                      <a:pt x="902" y="1352"/>
                    </a:cubicBezTo>
                    <a:cubicBezTo>
                      <a:pt x="903" y="1353"/>
                      <a:pt x="903" y="1353"/>
                      <a:pt x="903" y="1353"/>
                    </a:cubicBezTo>
                    <a:cubicBezTo>
                      <a:pt x="914" y="1369"/>
                      <a:pt x="914" y="1369"/>
                      <a:pt x="914" y="1369"/>
                    </a:cubicBezTo>
                    <a:cubicBezTo>
                      <a:pt x="914" y="1370"/>
                      <a:pt x="916" y="1372"/>
                      <a:pt x="917" y="1372"/>
                    </a:cubicBezTo>
                    <a:cubicBezTo>
                      <a:pt x="925" y="1376"/>
                      <a:pt x="925" y="1376"/>
                      <a:pt x="925" y="1376"/>
                    </a:cubicBezTo>
                    <a:cubicBezTo>
                      <a:pt x="925" y="1376"/>
                      <a:pt x="925" y="1376"/>
                      <a:pt x="925" y="1376"/>
                    </a:cubicBezTo>
                    <a:cubicBezTo>
                      <a:pt x="942" y="1385"/>
                      <a:pt x="942" y="1385"/>
                      <a:pt x="942" y="1385"/>
                    </a:cubicBezTo>
                    <a:cubicBezTo>
                      <a:pt x="949" y="1403"/>
                      <a:pt x="949" y="1403"/>
                      <a:pt x="949" y="1403"/>
                    </a:cubicBezTo>
                    <a:cubicBezTo>
                      <a:pt x="950" y="1404"/>
                      <a:pt x="951" y="1406"/>
                      <a:pt x="952" y="1407"/>
                    </a:cubicBezTo>
                    <a:cubicBezTo>
                      <a:pt x="963" y="1415"/>
                      <a:pt x="963" y="1415"/>
                      <a:pt x="963" y="1415"/>
                    </a:cubicBezTo>
                    <a:cubicBezTo>
                      <a:pt x="964" y="1416"/>
                      <a:pt x="965" y="1417"/>
                      <a:pt x="966" y="1417"/>
                    </a:cubicBezTo>
                    <a:cubicBezTo>
                      <a:pt x="993" y="1423"/>
                      <a:pt x="993" y="1423"/>
                      <a:pt x="993" y="1423"/>
                    </a:cubicBezTo>
                    <a:cubicBezTo>
                      <a:pt x="998" y="1426"/>
                      <a:pt x="998" y="1426"/>
                      <a:pt x="998" y="1426"/>
                    </a:cubicBezTo>
                    <a:cubicBezTo>
                      <a:pt x="998" y="1427"/>
                      <a:pt x="999" y="1427"/>
                      <a:pt x="1000" y="1427"/>
                    </a:cubicBezTo>
                    <a:cubicBezTo>
                      <a:pt x="1047" y="1446"/>
                      <a:pt x="1047" y="1446"/>
                      <a:pt x="1047" y="1446"/>
                    </a:cubicBezTo>
                    <a:cubicBezTo>
                      <a:pt x="1047" y="1446"/>
                      <a:pt x="1048" y="1446"/>
                      <a:pt x="1048" y="1446"/>
                    </a:cubicBezTo>
                    <a:cubicBezTo>
                      <a:pt x="1091" y="1457"/>
                      <a:pt x="1091" y="1457"/>
                      <a:pt x="1091" y="1457"/>
                    </a:cubicBezTo>
                    <a:cubicBezTo>
                      <a:pt x="1091" y="1457"/>
                      <a:pt x="1092" y="1457"/>
                      <a:pt x="1093" y="1457"/>
                    </a:cubicBezTo>
                    <a:cubicBezTo>
                      <a:pt x="1128" y="1459"/>
                      <a:pt x="1128" y="1459"/>
                      <a:pt x="1128" y="1459"/>
                    </a:cubicBezTo>
                    <a:cubicBezTo>
                      <a:pt x="1129" y="1459"/>
                      <a:pt x="1129" y="1459"/>
                      <a:pt x="1129" y="1459"/>
                    </a:cubicBezTo>
                    <a:cubicBezTo>
                      <a:pt x="1151" y="1459"/>
                      <a:pt x="1151" y="1459"/>
                      <a:pt x="1151" y="1459"/>
                    </a:cubicBezTo>
                    <a:cubicBezTo>
                      <a:pt x="1151" y="1459"/>
                      <a:pt x="1152" y="1459"/>
                      <a:pt x="1153" y="1459"/>
                    </a:cubicBezTo>
                    <a:cubicBezTo>
                      <a:pt x="1153" y="1461"/>
                      <a:pt x="1155" y="1462"/>
                      <a:pt x="1156" y="1463"/>
                    </a:cubicBezTo>
                    <a:cubicBezTo>
                      <a:pt x="1158" y="1464"/>
                      <a:pt x="1159" y="1464"/>
                      <a:pt x="1161" y="1464"/>
                    </a:cubicBezTo>
                    <a:cubicBezTo>
                      <a:pt x="1163" y="1464"/>
                      <a:pt x="1164" y="1464"/>
                      <a:pt x="1165" y="1463"/>
                    </a:cubicBezTo>
                    <a:cubicBezTo>
                      <a:pt x="1174" y="1459"/>
                      <a:pt x="1174" y="1459"/>
                      <a:pt x="1174" y="1459"/>
                    </a:cubicBezTo>
                    <a:cubicBezTo>
                      <a:pt x="1175" y="1459"/>
                      <a:pt x="1175" y="1459"/>
                      <a:pt x="1175" y="1459"/>
                    </a:cubicBezTo>
                    <a:cubicBezTo>
                      <a:pt x="1181" y="1463"/>
                      <a:pt x="1181" y="1463"/>
                      <a:pt x="1181" y="1463"/>
                    </a:cubicBezTo>
                    <a:cubicBezTo>
                      <a:pt x="1183" y="1464"/>
                      <a:pt x="1185" y="1464"/>
                      <a:pt x="1186" y="1464"/>
                    </a:cubicBezTo>
                    <a:cubicBezTo>
                      <a:pt x="1200" y="1464"/>
                      <a:pt x="1200" y="1464"/>
                      <a:pt x="1200" y="1464"/>
                    </a:cubicBezTo>
                    <a:cubicBezTo>
                      <a:pt x="1201" y="1464"/>
                      <a:pt x="1203" y="1464"/>
                      <a:pt x="1204" y="1463"/>
                    </a:cubicBezTo>
                    <a:cubicBezTo>
                      <a:pt x="1213" y="1459"/>
                      <a:pt x="1213" y="1459"/>
                      <a:pt x="1213" y="1459"/>
                    </a:cubicBezTo>
                    <a:cubicBezTo>
                      <a:pt x="1217" y="1459"/>
                      <a:pt x="1217" y="1459"/>
                      <a:pt x="1217" y="1459"/>
                    </a:cubicBezTo>
                    <a:cubicBezTo>
                      <a:pt x="1238" y="1477"/>
                      <a:pt x="1238" y="1477"/>
                      <a:pt x="1238" y="1477"/>
                    </a:cubicBezTo>
                    <a:cubicBezTo>
                      <a:pt x="1239" y="1478"/>
                      <a:pt x="1242" y="1479"/>
                      <a:pt x="1244" y="1479"/>
                    </a:cubicBezTo>
                    <a:cubicBezTo>
                      <a:pt x="1244" y="1479"/>
                      <a:pt x="1244" y="1479"/>
                      <a:pt x="1244" y="1479"/>
                    </a:cubicBezTo>
                    <a:cubicBezTo>
                      <a:pt x="1244" y="1481"/>
                      <a:pt x="1245" y="1482"/>
                      <a:pt x="1245" y="1483"/>
                    </a:cubicBezTo>
                    <a:cubicBezTo>
                      <a:pt x="1249" y="1488"/>
                      <a:pt x="1249" y="1488"/>
                      <a:pt x="1249" y="1488"/>
                    </a:cubicBezTo>
                    <a:cubicBezTo>
                      <a:pt x="1250" y="1497"/>
                      <a:pt x="1250" y="1497"/>
                      <a:pt x="1250" y="1497"/>
                    </a:cubicBezTo>
                    <a:cubicBezTo>
                      <a:pt x="1251" y="1498"/>
                      <a:pt x="1252" y="1500"/>
                      <a:pt x="1253" y="1501"/>
                    </a:cubicBezTo>
                    <a:cubicBezTo>
                      <a:pt x="1268" y="1516"/>
                      <a:pt x="1268" y="1516"/>
                      <a:pt x="1268" y="1516"/>
                    </a:cubicBezTo>
                    <a:cubicBezTo>
                      <a:pt x="1268" y="1517"/>
                      <a:pt x="1270" y="1518"/>
                      <a:pt x="1271" y="1518"/>
                    </a:cubicBezTo>
                    <a:cubicBezTo>
                      <a:pt x="1284" y="1523"/>
                      <a:pt x="1284" y="1523"/>
                      <a:pt x="1284" y="1523"/>
                    </a:cubicBezTo>
                    <a:cubicBezTo>
                      <a:pt x="1285" y="1527"/>
                      <a:pt x="1289" y="1529"/>
                      <a:pt x="1293" y="1529"/>
                    </a:cubicBezTo>
                    <a:cubicBezTo>
                      <a:pt x="1315" y="1529"/>
                      <a:pt x="1315" y="1529"/>
                      <a:pt x="1315" y="1529"/>
                    </a:cubicBezTo>
                    <a:cubicBezTo>
                      <a:pt x="1326" y="1536"/>
                      <a:pt x="1326" y="1536"/>
                      <a:pt x="1326" y="1536"/>
                    </a:cubicBezTo>
                    <a:cubicBezTo>
                      <a:pt x="1335" y="1545"/>
                      <a:pt x="1335" y="1545"/>
                      <a:pt x="1335" y="1545"/>
                    </a:cubicBezTo>
                    <a:cubicBezTo>
                      <a:pt x="1359" y="1579"/>
                      <a:pt x="1359" y="1579"/>
                      <a:pt x="1359" y="1579"/>
                    </a:cubicBezTo>
                    <a:cubicBezTo>
                      <a:pt x="1359" y="1579"/>
                      <a:pt x="1359" y="1580"/>
                      <a:pt x="1360" y="1580"/>
                    </a:cubicBezTo>
                    <a:cubicBezTo>
                      <a:pt x="1374" y="1594"/>
                      <a:pt x="1374" y="1594"/>
                      <a:pt x="1374" y="1594"/>
                    </a:cubicBezTo>
                    <a:cubicBezTo>
                      <a:pt x="1384" y="1606"/>
                      <a:pt x="1384" y="1606"/>
                      <a:pt x="1384" y="1606"/>
                    </a:cubicBezTo>
                    <a:cubicBezTo>
                      <a:pt x="1385" y="1608"/>
                      <a:pt x="1386" y="1610"/>
                      <a:pt x="1387" y="1612"/>
                    </a:cubicBezTo>
                    <a:cubicBezTo>
                      <a:pt x="1421" y="1642"/>
                      <a:pt x="1421" y="1642"/>
                      <a:pt x="1421" y="1642"/>
                    </a:cubicBezTo>
                    <a:cubicBezTo>
                      <a:pt x="1435" y="1660"/>
                      <a:pt x="1435" y="1660"/>
                      <a:pt x="1435" y="1660"/>
                    </a:cubicBezTo>
                    <a:cubicBezTo>
                      <a:pt x="1436" y="1661"/>
                      <a:pt x="1438" y="1662"/>
                      <a:pt x="1439" y="1663"/>
                    </a:cubicBezTo>
                    <a:cubicBezTo>
                      <a:pt x="1454" y="1669"/>
                      <a:pt x="1454" y="1669"/>
                      <a:pt x="1454" y="1669"/>
                    </a:cubicBezTo>
                    <a:cubicBezTo>
                      <a:pt x="1455" y="1669"/>
                      <a:pt x="1456" y="1670"/>
                      <a:pt x="1457" y="1670"/>
                    </a:cubicBezTo>
                    <a:cubicBezTo>
                      <a:pt x="1458" y="1670"/>
                      <a:pt x="1458" y="1670"/>
                      <a:pt x="1458" y="1670"/>
                    </a:cubicBezTo>
                    <a:cubicBezTo>
                      <a:pt x="1476" y="1668"/>
                      <a:pt x="1476" y="1668"/>
                      <a:pt x="1476" y="1668"/>
                    </a:cubicBezTo>
                    <a:cubicBezTo>
                      <a:pt x="1476" y="1673"/>
                      <a:pt x="1476" y="1673"/>
                      <a:pt x="1476" y="1673"/>
                    </a:cubicBezTo>
                    <a:cubicBezTo>
                      <a:pt x="1476" y="1678"/>
                      <a:pt x="1480" y="1682"/>
                      <a:pt x="1486" y="1682"/>
                    </a:cubicBezTo>
                    <a:cubicBezTo>
                      <a:pt x="1488" y="1682"/>
                      <a:pt x="1488" y="1682"/>
                      <a:pt x="1488" y="1682"/>
                    </a:cubicBezTo>
                    <a:cubicBezTo>
                      <a:pt x="1490" y="1682"/>
                      <a:pt x="1493" y="1681"/>
                      <a:pt x="1495" y="1679"/>
                    </a:cubicBezTo>
                    <a:cubicBezTo>
                      <a:pt x="1503" y="1671"/>
                      <a:pt x="1503" y="1671"/>
                      <a:pt x="1503" y="1671"/>
                    </a:cubicBezTo>
                    <a:cubicBezTo>
                      <a:pt x="1504" y="1670"/>
                      <a:pt x="1505" y="1669"/>
                      <a:pt x="1505" y="1667"/>
                    </a:cubicBezTo>
                    <a:cubicBezTo>
                      <a:pt x="1529" y="1667"/>
                      <a:pt x="1529" y="1667"/>
                      <a:pt x="1529" y="1667"/>
                    </a:cubicBezTo>
                    <a:cubicBezTo>
                      <a:pt x="1529" y="1667"/>
                      <a:pt x="1530" y="1667"/>
                      <a:pt x="1530" y="1667"/>
                    </a:cubicBezTo>
                    <a:cubicBezTo>
                      <a:pt x="1555" y="1663"/>
                      <a:pt x="1555" y="1663"/>
                      <a:pt x="1555" y="1663"/>
                    </a:cubicBezTo>
                    <a:cubicBezTo>
                      <a:pt x="1555" y="1663"/>
                      <a:pt x="1555" y="1663"/>
                      <a:pt x="1555" y="1663"/>
                    </a:cubicBezTo>
                    <a:cubicBezTo>
                      <a:pt x="1583" y="1659"/>
                      <a:pt x="1583" y="1659"/>
                      <a:pt x="1583" y="1659"/>
                    </a:cubicBezTo>
                    <a:cubicBezTo>
                      <a:pt x="1584" y="1659"/>
                      <a:pt x="1585" y="1659"/>
                      <a:pt x="1585" y="1659"/>
                    </a:cubicBezTo>
                    <a:cubicBezTo>
                      <a:pt x="1601" y="1653"/>
                      <a:pt x="1601" y="1653"/>
                      <a:pt x="1601" y="1653"/>
                    </a:cubicBezTo>
                    <a:cubicBezTo>
                      <a:pt x="1601" y="1653"/>
                      <a:pt x="1601" y="1653"/>
                      <a:pt x="1601" y="1653"/>
                    </a:cubicBezTo>
                    <a:cubicBezTo>
                      <a:pt x="1603" y="1632"/>
                      <a:pt x="1603" y="1632"/>
                      <a:pt x="1603" y="1632"/>
                    </a:cubicBezTo>
                    <a:cubicBezTo>
                      <a:pt x="1603" y="1631"/>
                      <a:pt x="1603" y="1631"/>
                      <a:pt x="1603" y="1630"/>
                    </a:cubicBezTo>
                    <a:cubicBezTo>
                      <a:pt x="1603" y="1630"/>
                      <a:pt x="1603" y="1630"/>
                      <a:pt x="1603" y="1630"/>
                    </a:cubicBezTo>
                    <a:cubicBezTo>
                      <a:pt x="1603" y="1630"/>
                      <a:pt x="1603" y="1630"/>
                      <a:pt x="1603" y="1630"/>
                    </a:cubicBezTo>
                    <a:cubicBezTo>
                      <a:pt x="1603" y="1630"/>
                      <a:pt x="1604" y="1630"/>
                      <a:pt x="1604" y="1629"/>
                    </a:cubicBezTo>
                    <a:cubicBezTo>
                      <a:pt x="1604" y="1629"/>
                      <a:pt x="1604" y="1629"/>
                      <a:pt x="1604" y="1629"/>
                    </a:cubicBezTo>
                    <a:cubicBezTo>
                      <a:pt x="1599" y="1634"/>
                      <a:pt x="1599" y="1634"/>
                      <a:pt x="1599" y="1634"/>
                    </a:cubicBezTo>
                    <a:cubicBezTo>
                      <a:pt x="1599" y="1634"/>
                      <a:pt x="1599" y="1634"/>
                      <a:pt x="1599" y="1634"/>
                    </a:cubicBezTo>
                    <a:cubicBezTo>
                      <a:pt x="1598" y="1634"/>
                      <a:pt x="1597" y="1634"/>
                      <a:pt x="1595" y="1634"/>
                    </a:cubicBezTo>
                    <a:cubicBezTo>
                      <a:pt x="1580" y="1640"/>
                      <a:pt x="1580" y="1640"/>
                      <a:pt x="1580" y="1640"/>
                    </a:cubicBezTo>
                    <a:cubicBezTo>
                      <a:pt x="1552" y="1644"/>
                      <a:pt x="1552" y="1644"/>
                      <a:pt x="1552" y="1644"/>
                    </a:cubicBezTo>
                    <a:cubicBezTo>
                      <a:pt x="1552" y="1644"/>
                      <a:pt x="1552" y="1644"/>
                      <a:pt x="1552" y="1644"/>
                    </a:cubicBezTo>
                    <a:cubicBezTo>
                      <a:pt x="1528" y="1649"/>
                      <a:pt x="1528" y="1649"/>
                      <a:pt x="1528" y="1649"/>
                    </a:cubicBezTo>
                    <a:cubicBezTo>
                      <a:pt x="1500" y="1649"/>
                      <a:pt x="1500" y="1649"/>
                      <a:pt x="1500" y="1649"/>
                    </a:cubicBezTo>
                    <a:cubicBezTo>
                      <a:pt x="1500" y="1649"/>
                      <a:pt x="1499" y="1649"/>
                      <a:pt x="1498" y="1649"/>
                    </a:cubicBezTo>
                    <a:cubicBezTo>
                      <a:pt x="1491" y="1650"/>
                      <a:pt x="1491" y="1650"/>
                      <a:pt x="1491" y="1650"/>
                    </a:cubicBezTo>
                    <a:cubicBezTo>
                      <a:pt x="1490" y="1649"/>
                      <a:pt x="1488" y="1649"/>
                      <a:pt x="1486" y="1649"/>
                    </a:cubicBezTo>
                    <a:cubicBezTo>
                      <a:pt x="1485" y="1649"/>
                      <a:pt x="1485" y="1649"/>
                      <a:pt x="1485" y="1649"/>
                    </a:cubicBezTo>
                    <a:cubicBezTo>
                      <a:pt x="1459" y="1650"/>
                      <a:pt x="1459" y="1650"/>
                      <a:pt x="1459" y="1650"/>
                    </a:cubicBezTo>
                    <a:cubicBezTo>
                      <a:pt x="1449" y="1646"/>
                      <a:pt x="1449" y="1646"/>
                      <a:pt x="1449" y="1646"/>
                    </a:cubicBezTo>
                    <a:cubicBezTo>
                      <a:pt x="1436" y="1629"/>
                      <a:pt x="1436" y="1629"/>
                      <a:pt x="1436" y="1629"/>
                    </a:cubicBezTo>
                    <a:cubicBezTo>
                      <a:pt x="1435" y="1629"/>
                      <a:pt x="1435" y="1628"/>
                      <a:pt x="1434" y="1628"/>
                    </a:cubicBezTo>
                    <a:cubicBezTo>
                      <a:pt x="1403" y="1600"/>
                      <a:pt x="1403" y="1600"/>
                      <a:pt x="1403" y="1600"/>
                    </a:cubicBezTo>
                    <a:cubicBezTo>
                      <a:pt x="1402" y="1599"/>
                      <a:pt x="1402" y="1597"/>
                      <a:pt x="1401" y="1596"/>
                    </a:cubicBezTo>
                    <a:cubicBezTo>
                      <a:pt x="1388" y="1582"/>
                      <a:pt x="1388" y="1582"/>
                      <a:pt x="1388" y="1582"/>
                    </a:cubicBezTo>
                    <a:cubicBezTo>
                      <a:pt x="1388" y="1581"/>
                      <a:pt x="1388" y="1581"/>
                      <a:pt x="1388" y="1581"/>
                    </a:cubicBezTo>
                    <a:cubicBezTo>
                      <a:pt x="1374" y="1567"/>
                      <a:pt x="1374" y="1567"/>
                      <a:pt x="1374" y="1567"/>
                    </a:cubicBezTo>
                    <a:cubicBezTo>
                      <a:pt x="1350" y="1533"/>
                      <a:pt x="1350" y="1533"/>
                      <a:pt x="1350" y="1533"/>
                    </a:cubicBezTo>
                    <a:cubicBezTo>
                      <a:pt x="1350" y="1533"/>
                      <a:pt x="1349" y="1532"/>
                      <a:pt x="1349" y="1532"/>
                    </a:cubicBezTo>
                    <a:cubicBezTo>
                      <a:pt x="1339" y="1521"/>
                      <a:pt x="1339" y="1521"/>
                      <a:pt x="1339" y="1521"/>
                    </a:cubicBezTo>
                    <a:cubicBezTo>
                      <a:pt x="1338" y="1521"/>
                      <a:pt x="1337" y="1520"/>
                      <a:pt x="1337" y="1520"/>
                    </a:cubicBezTo>
                    <a:cubicBezTo>
                      <a:pt x="1322" y="1512"/>
                      <a:pt x="1322" y="1512"/>
                      <a:pt x="1322" y="1512"/>
                    </a:cubicBezTo>
                    <a:cubicBezTo>
                      <a:pt x="1320" y="1511"/>
                      <a:pt x="1319" y="1510"/>
                      <a:pt x="1317" y="1510"/>
                    </a:cubicBezTo>
                    <a:cubicBezTo>
                      <a:pt x="1303" y="1510"/>
                      <a:pt x="1303" y="1510"/>
                      <a:pt x="1303" y="1510"/>
                    </a:cubicBezTo>
                    <a:cubicBezTo>
                      <a:pt x="1302" y="1510"/>
                      <a:pt x="1301" y="1509"/>
                      <a:pt x="1300" y="1509"/>
                    </a:cubicBezTo>
                    <a:cubicBezTo>
                      <a:pt x="1279" y="1501"/>
                      <a:pt x="1279" y="1501"/>
                      <a:pt x="1279" y="1501"/>
                    </a:cubicBezTo>
                    <a:cubicBezTo>
                      <a:pt x="1268" y="1490"/>
                      <a:pt x="1268" y="1490"/>
                      <a:pt x="1268" y="1490"/>
                    </a:cubicBezTo>
                    <a:cubicBezTo>
                      <a:pt x="1267" y="1482"/>
                      <a:pt x="1267" y="1482"/>
                      <a:pt x="1267" y="1482"/>
                    </a:cubicBezTo>
                    <a:cubicBezTo>
                      <a:pt x="1267" y="1481"/>
                      <a:pt x="1266" y="1480"/>
                      <a:pt x="1265" y="1479"/>
                    </a:cubicBezTo>
                    <a:cubicBezTo>
                      <a:pt x="1263" y="1475"/>
                      <a:pt x="1263" y="1475"/>
                      <a:pt x="1263" y="1475"/>
                    </a:cubicBezTo>
                    <a:cubicBezTo>
                      <a:pt x="1263" y="1474"/>
                      <a:pt x="1263" y="1474"/>
                      <a:pt x="1263" y="1474"/>
                    </a:cubicBezTo>
                    <a:cubicBezTo>
                      <a:pt x="1263" y="1471"/>
                      <a:pt x="1262" y="1469"/>
                      <a:pt x="1260" y="1467"/>
                    </a:cubicBezTo>
                    <a:cubicBezTo>
                      <a:pt x="1256" y="1463"/>
                      <a:pt x="1256" y="1463"/>
                      <a:pt x="1256" y="1463"/>
                    </a:cubicBezTo>
                    <a:cubicBezTo>
                      <a:pt x="1254" y="1461"/>
                      <a:pt x="1252" y="1460"/>
                      <a:pt x="1249" y="1460"/>
                    </a:cubicBezTo>
                    <a:cubicBezTo>
                      <a:pt x="1247" y="1460"/>
                      <a:pt x="1247" y="1460"/>
                      <a:pt x="1247" y="1460"/>
                    </a:cubicBezTo>
                    <a:cubicBezTo>
                      <a:pt x="1227" y="1442"/>
                      <a:pt x="1227" y="1442"/>
                      <a:pt x="1227" y="1442"/>
                    </a:cubicBezTo>
                    <a:cubicBezTo>
                      <a:pt x="1225" y="1441"/>
                      <a:pt x="1223" y="1440"/>
                      <a:pt x="1221" y="1440"/>
                    </a:cubicBezTo>
                    <a:cubicBezTo>
                      <a:pt x="1210" y="1440"/>
                      <a:pt x="1210" y="1440"/>
                      <a:pt x="1210" y="1440"/>
                    </a:cubicBezTo>
                    <a:cubicBezTo>
                      <a:pt x="1209" y="1440"/>
                      <a:pt x="1207" y="1441"/>
                      <a:pt x="1206" y="1441"/>
                    </a:cubicBezTo>
                    <a:cubicBezTo>
                      <a:pt x="1198" y="1445"/>
                      <a:pt x="1198" y="1445"/>
                      <a:pt x="1198" y="1445"/>
                    </a:cubicBezTo>
                    <a:cubicBezTo>
                      <a:pt x="1189" y="1445"/>
                      <a:pt x="1189" y="1445"/>
                      <a:pt x="1189" y="1445"/>
                    </a:cubicBezTo>
                    <a:cubicBezTo>
                      <a:pt x="1183" y="1442"/>
                      <a:pt x="1183" y="1442"/>
                      <a:pt x="1183" y="1442"/>
                    </a:cubicBezTo>
                    <a:cubicBezTo>
                      <a:pt x="1181" y="1441"/>
                      <a:pt x="1180" y="1440"/>
                      <a:pt x="1178" y="1440"/>
                    </a:cubicBezTo>
                    <a:cubicBezTo>
                      <a:pt x="1172" y="1440"/>
                      <a:pt x="1172" y="1440"/>
                      <a:pt x="1172" y="1440"/>
                    </a:cubicBezTo>
                    <a:cubicBezTo>
                      <a:pt x="1170" y="1440"/>
                      <a:pt x="1169" y="1440"/>
                      <a:pt x="1168" y="1441"/>
                    </a:cubicBezTo>
                    <a:cubicBezTo>
                      <a:pt x="1168" y="1441"/>
                      <a:pt x="1167" y="1440"/>
                      <a:pt x="1167" y="1440"/>
                    </a:cubicBezTo>
                    <a:cubicBezTo>
                      <a:pt x="1165" y="1439"/>
                      <a:pt x="1163" y="1438"/>
                      <a:pt x="1161" y="1438"/>
                    </a:cubicBezTo>
                    <a:cubicBezTo>
                      <a:pt x="1160" y="1438"/>
                      <a:pt x="1160" y="1438"/>
                      <a:pt x="1159" y="1438"/>
                    </a:cubicBezTo>
                    <a:cubicBezTo>
                      <a:pt x="1150" y="1440"/>
                      <a:pt x="1150" y="1440"/>
                      <a:pt x="1150" y="1440"/>
                    </a:cubicBezTo>
                    <a:cubicBezTo>
                      <a:pt x="1129" y="1440"/>
                      <a:pt x="1129" y="1440"/>
                      <a:pt x="1129" y="1440"/>
                    </a:cubicBezTo>
                    <a:cubicBezTo>
                      <a:pt x="1129" y="1440"/>
                      <a:pt x="1129" y="1440"/>
                      <a:pt x="1129" y="1440"/>
                    </a:cubicBezTo>
                    <a:cubicBezTo>
                      <a:pt x="1094" y="1438"/>
                      <a:pt x="1094" y="1438"/>
                      <a:pt x="1094" y="1438"/>
                    </a:cubicBezTo>
                    <a:cubicBezTo>
                      <a:pt x="1053" y="1428"/>
                      <a:pt x="1053" y="1428"/>
                      <a:pt x="1053" y="1428"/>
                    </a:cubicBezTo>
                    <a:cubicBezTo>
                      <a:pt x="1008" y="1410"/>
                      <a:pt x="1008" y="1410"/>
                      <a:pt x="1008" y="1410"/>
                    </a:cubicBezTo>
                    <a:cubicBezTo>
                      <a:pt x="1002" y="1406"/>
                      <a:pt x="1002" y="1406"/>
                      <a:pt x="1002" y="1406"/>
                    </a:cubicBezTo>
                    <a:cubicBezTo>
                      <a:pt x="1001" y="1406"/>
                      <a:pt x="1000" y="1405"/>
                      <a:pt x="999" y="1405"/>
                    </a:cubicBezTo>
                    <a:cubicBezTo>
                      <a:pt x="973" y="1399"/>
                      <a:pt x="973" y="1399"/>
                      <a:pt x="973" y="1399"/>
                    </a:cubicBezTo>
                    <a:cubicBezTo>
                      <a:pt x="966" y="1394"/>
                      <a:pt x="966" y="1394"/>
                      <a:pt x="966" y="1394"/>
                    </a:cubicBezTo>
                    <a:cubicBezTo>
                      <a:pt x="958" y="1375"/>
                      <a:pt x="958" y="1375"/>
                      <a:pt x="958" y="1375"/>
                    </a:cubicBezTo>
                    <a:cubicBezTo>
                      <a:pt x="958" y="1373"/>
                      <a:pt x="956" y="1371"/>
                      <a:pt x="954" y="1370"/>
                    </a:cubicBezTo>
                    <a:cubicBezTo>
                      <a:pt x="934" y="1360"/>
                      <a:pt x="934" y="1360"/>
                      <a:pt x="934" y="1360"/>
                    </a:cubicBezTo>
                    <a:cubicBezTo>
                      <a:pt x="934" y="1360"/>
                      <a:pt x="934" y="1360"/>
                      <a:pt x="934" y="1360"/>
                    </a:cubicBezTo>
                    <a:cubicBezTo>
                      <a:pt x="928" y="1356"/>
                      <a:pt x="928" y="1356"/>
                      <a:pt x="928" y="1356"/>
                    </a:cubicBezTo>
                    <a:cubicBezTo>
                      <a:pt x="919" y="1344"/>
                      <a:pt x="919" y="1344"/>
                      <a:pt x="919" y="1344"/>
                    </a:cubicBezTo>
                    <a:cubicBezTo>
                      <a:pt x="916" y="1338"/>
                      <a:pt x="916" y="1338"/>
                      <a:pt x="916" y="1338"/>
                    </a:cubicBezTo>
                    <a:cubicBezTo>
                      <a:pt x="916" y="1331"/>
                      <a:pt x="916" y="1331"/>
                      <a:pt x="916" y="1331"/>
                    </a:cubicBezTo>
                    <a:cubicBezTo>
                      <a:pt x="920" y="1322"/>
                      <a:pt x="920" y="1322"/>
                      <a:pt x="920" y="1322"/>
                    </a:cubicBezTo>
                    <a:cubicBezTo>
                      <a:pt x="921" y="1319"/>
                      <a:pt x="920" y="1315"/>
                      <a:pt x="918" y="1312"/>
                    </a:cubicBezTo>
                    <a:cubicBezTo>
                      <a:pt x="905" y="1299"/>
                      <a:pt x="905" y="1299"/>
                      <a:pt x="905" y="1299"/>
                    </a:cubicBezTo>
                    <a:cubicBezTo>
                      <a:pt x="899" y="1282"/>
                      <a:pt x="899" y="1282"/>
                      <a:pt x="899" y="1282"/>
                    </a:cubicBezTo>
                    <a:cubicBezTo>
                      <a:pt x="898" y="1279"/>
                      <a:pt x="895" y="1277"/>
                      <a:pt x="892" y="1276"/>
                    </a:cubicBezTo>
                    <a:cubicBezTo>
                      <a:pt x="886" y="1275"/>
                      <a:pt x="886" y="1275"/>
                      <a:pt x="886" y="1275"/>
                    </a:cubicBezTo>
                    <a:cubicBezTo>
                      <a:pt x="881" y="1264"/>
                      <a:pt x="881" y="1264"/>
                      <a:pt x="881" y="1264"/>
                    </a:cubicBezTo>
                    <a:cubicBezTo>
                      <a:pt x="880" y="1262"/>
                      <a:pt x="880" y="1262"/>
                      <a:pt x="879" y="1261"/>
                    </a:cubicBezTo>
                    <a:cubicBezTo>
                      <a:pt x="864" y="1246"/>
                      <a:pt x="864" y="1246"/>
                      <a:pt x="864" y="1246"/>
                    </a:cubicBezTo>
                    <a:cubicBezTo>
                      <a:pt x="864" y="1246"/>
                      <a:pt x="863" y="1245"/>
                      <a:pt x="863" y="1245"/>
                    </a:cubicBezTo>
                    <a:cubicBezTo>
                      <a:pt x="834" y="1227"/>
                      <a:pt x="834" y="1227"/>
                      <a:pt x="834" y="1227"/>
                    </a:cubicBezTo>
                    <a:cubicBezTo>
                      <a:pt x="806" y="1200"/>
                      <a:pt x="806" y="1200"/>
                      <a:pt x="806" y="1200"/>
                    </a:cubicBezTo>
                    <a:cubicBezTo>
                      <a:pt x="799" y="1172"/>
                      <a:pt x="799" y="1172"/>
                      <a:pt x="799" y="1172"/>
                    </a:cubicBezTo>
                    <a:cubicBezTo>
                      <a:pt x="803" y="1160"/>
                      <a:pt x="803" y="1160"/>
                      <a:pt x="803" y="1160"/>
                    </a:cubicBezTo>
                    <a:cubicBezTo>
                      <a:pt x="803" y="1160"/>
                      <a:pt x="803" y="1159"/>
                      <a:pt x="803" y="1159"/>
                    </a:cubicBezTo>
                    <a:cubicBezTo>
                      <a:pt x="807" y="1117"/>
                      <a:pt x="807" y="1117"/>
                      <a:pt x="807" y="1117"/>
                    </a:cubicBezTo>
                    <a:cubicBezTo>
                      <a:pt x="807" y="1115"/>
                      <a:pt x="807" y="1113"/>
                      <a:pt x="806" y="1111"/>
                    </a:cubicBezTo>
                    <a:cubicBezTo>
                      <a:pt x="795" y="1092"/>
                      <a:pt x="795" y="1092"/>
                      <a:pt x="795" y="1092"/>
                    </a:cubicBezTo>
                    <a:cubicBezTo>
                      <a:pt x="793" y="1072"/>
                      <a:pt x="793" y="1072"/>
                      <a:pt x="793" y="1072"/>
                    </a:cubicBezTo>
                    <a:cubicBezTo>
                      <a:pt x="793" y="1070"/>
                      <a:pt x="792" y="1069"/>
                      <a:pt x="791" y="1068"/>
                    </a:cubicBezTo>
                    <a:cubicBezTo>
                      <a:pt x="783" y="1055"/>
                      <a:pt x="783" y="1055"/>
                      <a:pt x="783" y="1055"/>
                    </a:cubicBezTo>
                    <a:cubicBezTo>
                      <a:pt x="782" y="1054"/>
                      <a:pt x="782" y="1054"/>
                      <a:pt x="782" y="1054"/>
                    </a:cubicBezTo>
                    <a:cubicBezTo>
                      <a:pt x="778" y="1050"/>
                      <a:pt x="778" y="1050"/>
                      <a:pt x="778" y="1050"/>
                    </a:cubicBezTo>
                    <a:cubicBezTo>
                      <a:pt x="779" y="1048"/>
                      <a:pt x="779" y="1047"/>
                      <a:pt x="779" y="1046"/>
                    </a:cubicBezTo>
                    <a:cubicBezTo>
                      <a:pt x="779" y="1043"/>
                      <a:pt x="778" y="1041"/>
                      <a:pt x="776" y="1039"/>
                    </a:cubicBezTo>
                    <a:cubicBezTo>
                      <a:pt x="767" y="1029"/>
                      <a:pt x="767" y="1029"/>
                      <a:pt x="767" y="1029"/>
                    </a:cubicBezTo>
                    <a:cubicBezTo>
                      <a:pt x="750" y="996"/>
                      <a:pt x="750" y="996"/>
                      <a:pt x="750" y="996"/>
                    </a:cubicBezTo>
                    <a:cubicBezTo>
                      <a:pt x="750" y="990"/>
                      <a:pt x="750" y="990"/>
                      <a:pt x="750" y="990"/>
                    </a:cubicBezTo>
                    <a:cubicBezTo>
                      <a:pt x="750" y="987"/>
                      <a:pt x="748" y="984"/>
                      <a:pt x="745" y="982"/>
                    </a:cubicBezTo>
                    <a:cubicBezTo>
                      <a:pt x="737" y="977"/>
                      <a:pt x="737" y="977"/>
                      <a:pt x="737" y="977"/>
                    </a:cubicBezTo>
                    <a:cubicBezTo>
                      <a:pt x="727" y="955"/>
                      <a:pt x="727" y="955"/>
                      <a:pt x="727" y="955"/>
                    </a:cubicBezTo>
                    <a:cubicBezTo>
                      <a:pt x="726" y="954"/>
                      <a:pt x="726" y="954"/>
                      <a:pt x="726" y="954"/>
                    </a:cubicBezTo>
                    <a:cubicBezTo>
                      <a:pt x="633" y="799"/>
                      <a:pt x="633" y="799"/>
                      <a:pt x="633" y="799"/>
                    </a:cubicBezTo>
                    <a:cubicBezTo>
                      <a:pt x="632" y="796"/>
                      <a:pt x="628" y="794"/>
                      <a:pt x="625" y="794"/>
                    </a:cubicBezTo>
                    <a:cubicBezTo>
                      <a:pt x="619" y="794"/>
                      <a:pt x="619" y="794"/>
                      <a:pt x="619" y="794"/>
                    </a:cubicBezTo>
                    <a:cubicBezTo>
                      <a:pt x="607" y="786"/>
                      <a:pt x="607" y="786"/>
                      <a:pt x="607" y="786"/>
                    </a:cubicBezTo>
                    <a:cubicBezTo>
                      <a:pt x="548" y="719"/>
                      <a:pt x="548" y="719"/>
                      <a:pt x="548" y="719"/>
                    </a:cubicBezTo>
                    <a:cubicBezTo>
                      <a:pt x="548" y="718"/>
                      <a:pt x="546" y="717"/>
                      <a:pt x="545" y="716"/>
                    </a:cubicBezTo>
                    <a:cubicBezTo>
                      <a:pt x="542" y="702"/>
                      <a:pt x="542" y="702"/>
                      <a:pt x="542" y="702"/>
                    </a:cubicBezTo>
                    <a:cubicBezTo>
                      <a:pt x="542" y="701"/>
                      <a:pt x="541" y="699"/>
                      <a:pt x="540" y="698"/>
                    </a:cubicBezTo>
                    <a:cubicBezTo>
                      <a:pt x="536" y="693"/>
                      <a:pt x="536" y="693"/>
                      <a:pt x="536" y="693"/>
                    </a:cubicBezTo>
                    <a:cubicBezTo>
                      <a:pt x="536" y="693"/>
                      <a:pt x="535" y="693"/>
                      <a:pt x="535" y="693"/>
                    </a:cubicBezTo>
                    <a:cubicBezTo>
                      <a:pt x="536" y="693"/>
                      <a:pt x="536" y="693"/>
                      <a:pt x="536" y="692"/>
                    </a:cubicBezTo>
                    <a:cubicBezTo>
                      <a:pt x="537" y="690"/>
                      <a:pt x="536" y="687"/>
                      <a:pt x="535" y="685"/>
                    </a:cubicBezTo>
                    <a:cubicBezTo>
                      <a:pt x="525" y="667"/>
                      <a:pt x="525" y="667"/>
                      <a:pt x="525" y="667"/>
                    </a:cubicBezTo>
                    <a:cubicBezTo>
                      <a:pt x="478" y="533"/>
                      <a:pt x="478" y="533"/>
                      <a:pt x="478" y="533"/>
                    </a:cubicBezTo>
                    <a:cubicBezTo>
                      <a:pt x="472" y="465"/>
                      <a:pt x="472" y="465"/>
                      <a:pt x="472" y="465"/>
                    </a:cubicBezTo>
                    <a:cubicBezTo>
                      <a:pt x="478" y="442"/>
                      <a:pt x="478" y="442"/>
                      <a:pt x="478" y="442"/>
                    </a:cubicBezTo>
                    <a:cubicBezTo>
                      <a:pt x="478" y="441"/>
                      <a:pt x="479" y="440"/>
                      <a:pt x="479" y="439"/>
                    </a:cubicBezTo>
                    <a:cubicBezTo>
                      <a:pt x="479" y="430"/>
                      <a:pt x="479" y="430"/>
                      <a:pt x="479" y="430"/>
                    </a:cubicBezTo>
                    <a:cubicBezTo>
                      <a:pt x="493" y="384"/>
                      <a:pt x="493" y="384"/>
                      <a:pt x="493" y="384"/>
                    </a:cubicBezTo>
                    <a:cubicBezTo>
                      <a:pt x="493" y="383"/>
                      <a:pt x="493" y="383"/>
                      <a:pt x="493" y="383"/>
                    </a:cubicBezTo>
                    <a:cubicBezTo>
                      <a:pt x="499" y="352"/>
                      <a:pt x="499" y="352"/>
                      <a:pt x="499" y="352"/>
                    </a:cubicBezTo>
                    <a:cubicBezTo>
                      <a:pt x="500" y="351"/>
                      <a:pt x="500" y="349"/>
                      <a:pt x="499" y="347"/>
                    </a:cubicBezTo>
                    <a:cubicBezTo>
                      <a:pt x="497" y="341"/>
                      <a:pt x="497" y="341"/>
                      <a:pt x="497" y="341"/>
                    </a:cubicBezTo>
                    <a:cubicBezTo>
                      <a:pt x="496" y="339"/>
                      <a:pt x="494" y="337"/>
                      <a:pt x="492" y="336"/>
                    </a:cubicBezTo>
                    <a:cubicBezTo>
                      <a:pt x="485" y="332"/>
                      <a:pt x="485" y="332"/>
                      <a:pt x="485" y="332"/>
                    </a:cubicBezTo>
                    <a:cubicBezTo>
                      <a:pt x="457" y="311"/>
                      <a:pt x="457" y="311"/>
                      <a:pt x="457" y="311"/>
                    </a:cubicBezTo>
                    <a:cubicBezTo>
                      <a:pt x="456" y="311"/>
                      <a:pt x="456" y="311"/>
                      <a:pt x="456" y="311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13" y="275"/>
                      <a:pt x="413" y="275"/>
                      <a:pt x="413" y="275"/>
                    </a:cubicBezTo>
                    <a:cubicBezTo>
                      <a:pt x="385" y="231"/>
                      <a:pt x="385" y="231"/>
                      <a:pt x="385" y="231"/>
                    </a:cubicBezTo>
                    <a:cubicBezTo>
                      <a:pt x="308" y="94"/>
                      <a:pt x="308" y="94"/>
                      <a:pt x="308" y="94"/>
                    </a:cubicBezTo>
                    <a:cubicBezTo>
                      <a:pt x="308" y="93"/>
                      <a:pt x="308" y="93"/>
                      <a:pt x="308" y="93"/>
                    </a:cubicBezTo>
                    <a:cubicBezTo>
                      <a:pt x="306" y="90"/>
                      <a:pt x="303" y="89"/>
                      <a:pt x="299" y="89"/>
                    </a:cubicBezTo>
                    <a:cubicBezTo>
                      <a:pt x="299" y="89"/>
                      <a:pt x="299" y="89"/>
                      <a:pt x="299" y="89"/>
                    </a:cubicBezTo>
                    <a:cubicBezTo>
                      <a:pt x="284" y="90"/>
                      <a:pt x="284" y="90"/>
                      <a:pt x="284" y="9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38" y="54"/>
                      <a:pt x="238" y="54"/>
                      <a:pt x="238" y="54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3" y="38"/>
                      <a:pt x="223" y="38"/>
                      <a:pt x="223" y="38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06" y="16"/>
                      <a:pt x="206" y="16"/>
                      <a:pt x="206" y="16"/>
                    </a:cubicBezTo>
                    <a:cubicBezTo>
                      <a:pt x="206" y="15"/>
                      <a:pt x="205" y="15"/>
                      <a:pt x="205" y="14"/>
                    </a:cubicBezTo>
                    <a:cubicBezTo>
                      <a:pt x="199" y="9"/>
                      <a:pt x="199" y="9"/>
                      <a:pt x="199" y="9"/>
                    </a:cubicBezTo>
                    <a:cubicBezTo>
                      <a:pt x="199" y="8"/>
                      <a:pt x="198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5" y="6"/>
                      <a:pt x="195" y="6"/>
                      <a:pt x="194" y="6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0" y="1"/>
                      <a:pt x="177" y="0"/>
                      <a:pt x="1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39" name="Picture 39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" y="2921"/>
                <a:ext cx="589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0" name="Freeform 40"/>
              <p:cNvSpPr>
                <a:spLocks noEditPoints="1"/>
              </p:cNvSpPr>
              <p:nvPr/>
            </p:nvSpPr>
            <p:spPr bwMode="auto">
              <a:xfrm>
                <a:off x="4359" y="2913"/>
                <a:ext cx="604" cy="581"/>
              </a:xfrm>
              <a:custGeom>
                <a:avLst/>
                <a:gdLst>
                  <a:gd name="T0" fmla="*/ 299 w 1234"/>
                  <a:gd name="T1" fmla="*/ 1189 h 1232"/>
                  <a:gd name="T2" fmla="*/ 220 w 1234"/>
                  <a:gd name="T3" fmla="*/ 1180 h 1232"/>
                  <a:gd name="T4" fmla="*/ 224 w 1234"/>
                  <a:gd name="T5" fmla="*/ 1189 h 1232"/>
                  <a:gd name="T6" fmla="*/ 200 w 1234"/>
                  <a:gd name="T7" fmla="*/ 1166 h 1232"/>
                  <a:gd name="T8" fmla="*/ 189 w 1234"/>
                  <a:gd name="T9" fmla="*/ 1153 h 1232"/>
                  <a:gd name="T10" fmla="*/ 190 w 1234"/>
                  <a:gd name="T11" fmla="*/ 1154 h 1232"/>
                  <a:gd name="T12" fmla="*/ 163 w 1234"/>
                  <a:gd name="T13" fmla="*/ 1141 h 1232"/>
                  <a:gd name="T14" fmla="*/ 163 w 1234"/>
                  <a:gd name="T15" fmla="*/ 1141 h 1232"/>
                  <a:gd name="T16" fmla="*/ 128 w 1234"/>
                  <a:gd name="T17" fmla="*/ 1118 h 1232"/>
                  <a:gd name="T18" fmla="*/ 120 w 1234"/>
                  <a:gd name="T19" fmla="*/ 1112 h 1232"/>
                  <a:gd name="T20" fmla="*/ 357 w 1234"/>
                  <a:gd name="T21" fmla="*/ 1108 h 1232"/>
                  <a:gd name="T22" fmla="*/ 401 w 1234"/>
                  <a:gd name="T23" fmla="*/ 1123 h 1232"/>
                  <a:gd name="T24" fmla="*/ 459 w 1234"/>
                  <a:gd name="T25" fmla="*/ 1145 h 1232"/>
                  <a:gd name="T26" fmla="*/ 403 w 1234"/>
                  <a:gd name="T27" fmla="*/ 1123 h 1232"/>
                  <a:gd name="T28" fmla="*/ 358 w 1234"/>
                  <a:gd name="T29" fmla="*/ 1108 h 1232"/>
                  <a:gd name="T30" fmla="*/ 105 w 1234"/>
                  <a:gd name="T31" fmla="*/ 988 h 1232"/>
                  <a:gd name="T32" fmla="*/ 115 w 1234"/>
                  <a:gd name="T33" fmla="*/ 1054 h 1232"/>
                  <a:gd name="T34" fmla="*/ 118 w 1234"/>
                  <a:gd name="T35" fmla="*/ 1112 h 1232"/>
                  <a:gd name="T36" fmla="*/ 116 w 1234"/>
                  <a:gd name="T37" fmla="*/ 1055 h 1232"/>
                  <a:gd name="T38" fmla="*/ 90 w 1234"/>
                  <a:gd name="T39" fmla="*/ 984 h 1232"/>
                  <a:gd name="T40" fmla="*/ 1176 w 1234"/>
                  <a:gd name="T41" fmla="*/ 613 h 1232"/>
                  <a:gd name="T42" fmla="*/ 1211 w 1234"/>
                  <a:gd name="T43" fmla="*/ 1125 h 1232"/>
                  <a:gd name="T44" fmla="*/ 1156 w 1234"/>
                  <a:gd name="T45" fmla="*/ 1174 h 1232"/>
                  <a:gd name="T46" fmla="*/ 559 w 1234"/>
                  <a:gd name="T47" fmla="*/ 1168 h 1232"/>
                  <a:gd name="T48" fmla="*/ 563 w 1234"/>
                  <a:gd name="T49" fmla="*/ 1215 h 1232"/>
                  <a:gd name="T50" fmla="*/ 725 w 1234"/>
                  <a:gd name="T51" fmla="*/ 1222 h 1232"/>
                  <a:gd name="T52" fmla="*/ 1231 w 1234"/>
                  <a:gd name="T53" fmla="*/ 1186 h 1232"/>
                  <a:gd name="T54" fmla="*/ 1224 w 1234"/>
                  <a:gd name="T55" fmla="*/ 1133 h 1232"/>
                  <a:gd name="T56" fmla="*/ 1182 w 1234"/>
                  <a:gd name="T57" fmla="*/ 718 h 1232"/>
                  <a:gd name="T58" fmla="*/ 892 w 1234"/>
                  <a:gd name="T59" fmla="*/ 222 h 1232"/>
                  <a:gd name="T60" fmla="*/ 704 w 1234"/>
                  <a:gd name="T61" fmla="*/ 0 h 1232"/>
                  <a:gd name="T62" fmla="*/ 664 w 1234"/>
                  <a:gd name="T63" fmla="*/ 142 h 1232"/>
                  <a:gd name="T64" fmla="*/ 683 w 1234"/>
                  <a:gd name="T65" fmla="*/ 337 h 1232"/>
                  <a:gd name="T66" fmla="*/ 676 w 1234"/>
                  <a:gd name="T67" fmla="*/ 397 h 1232"/>
                  <a:gd name="T68" fmla="*/ 638 w 1234"/>
                  <a:gd name="T69" fmla="*/ 431 h 1232"/>
                  <a:gd name="T70" fmla="*/ 615 w 1234"/>
                  <a:gd name="T71" fmla="*/ 450 h 1232"/>
                  <a:gd name="T72" fmla="*/ 611 w 1234"/>
                  <a:gd name="T73" fmla="*/ 523 h 1232"/>
                  <a:gd name="T74" fmla="*/ 595 w 1234"/>
                  <a:gd name="T75" fmla="*/ 624 h 1232"/>
                  <a:gd name="T76" fmla="*/ 346 w 1234"/>
                  <a:gd name="T77" fmla="*/ 835 h 1232"/>
                  <a:gd name="T78" fmla="*/ 306 w 1234"/>
                  <a:gd name="T79" fmla="*/ 855 h 1232"/>
                  <a:gd name="T80" fmla="*/ 291 w 1234"/>
                  <a:gd name="T81" fmla="*/ 861 h 1232"/>
                  <a:gd name="T82" fmla="*/ 262 w 1234"/>
                  <a:gd name="T83" fmla="*/ 876 h 1232"/>
                  <a:gd name="T84" fmla="*/ 245 w 1234"/>
                  <a:gd name="T85" fmla="*/ 888 h 1232"/>
                  <a:gd name="T86" fmla="*/ 1 w 1234"/>
                  <a:gd name="T87" fmla="*/ 914 h 1232"/>
                  <a:gd name="T88" fmla="*/ 2 w 1234"/>
                  <a:gd name="T89" fmla="*/ 913 h 1232"/>
                  <a:gd name="T90" fmla="*/ 47 w 1234"/>
                  <a:gd name="T91" fmla="*/ 973 h 1232"/>
                  <a:gd name="T92" fmla="*/ 249 w 1234"/>
                  <a:gd name="T93" fmla="*/ 907 h 1232"/>
                  <a:gd name="T94" fmla="*/ 268 w 1234"/>
                  <a:gd name="T95" fmla="*/ 894 h 1232"/>
                  <a:gd name="T96" fmla="*/ 298 w 1234"/>
                  <a:gd name="T97" fmla="*/ 879 h 1232"/>
                  <a:gd name="T98" fmla="*/ 313 w 1234"/>
                  <a:gd name="T99" fmla="*/ 873 h 1232"/>
                  <a:gd name="T100" fmla="*/ 359 w 1234"/>
                  <a:gd name="T101" fmla="*/ 849 h 1232"/>
                  <a:gd name="T102" fmla="*/ 591 w 1234"/>
                  <a:gd name="T103" fmla="*/ 661 h 1232"/>
                  <a:gd name="T104" fmla="*/ 612 w 1234"/>
                  <a:gd name="T105" fmla="*/ 632 h 1232"/>
                  <a:gd name="T106" fmla="*/ 630 w 1234"/>
                  <a:gd name="T107" fmla="*/ 567 h 1232"/>
                  <a:gd name="T108" fmla="*/ 630 w 1234"/>
                  <a:gd name="T109" fmla="*/ 523 h 1232"/>
                  <a:gd name="T110" fmla="*/ 642 w 1234"/>
                  <a:gd name="T111" fmla="*/ 450 h 1232"/>
                  <a:gd name="T112" fmla="*/ 686 w 1234"/>
                  <a:gd name="T113" fmla="*/ 413 h 1232"/>
                  <a:gd name="T114" fmla="*/ 711 w 1234"/>
                  <a:gd name="T115" fmla="*/ 384 h 1232"/>
                  <a:gd name="T116" fmla="*/ 702 w 1234"/>
                  <a:gd name="T117" fmla="*/ 333 h 1232"/>
                  <a:gd name="T118" fmla="*/ 716 w 1234"/>
                  <a:gd name="T119" fmla="*/ 21 h 1232"/>
                  <a:gd name="T120" fmla="*/ 716 w 1234"/>
                  <a:gd name="T121" fmla="*/ 10 h 1232"/>
                  <a:gd name="T122" fmla="*/ 704 w 1234"/>
                  <a:gd name="T123" fmla="*/ 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34" h="1232">
                    <a:moveTo>
                      <a:pt x="299" y="1189"/>
                    </a:moveTo>
                    <a:cubicBezTo>
                      <a:pt x="298" y="1189"/>
                      <a:pt x="298" y="1189"/>
                      <a:pt x="298" y="1189"/>
                    </a:cubicBezTo>
                    <a:cubicBezTo>
                      <a:pt x="298" y="1189"/>
                      <a:pt x="298" y="1189"/>
                      <a:pt x="299" y="1189"/>
                    </a:cubicBezTo>
                    <a:cubicBezTo>
                      <a:pt x="299" y="1189"/>
                      <a:pt x="299" y="1189"/>
                      <a:pt x="299" y="1189"/>
                    </a:cubicBezTo>
                    <a:moveTo>
                      <a:pt x="200" y="1166"/>
                    </a:moveTo>
                    <a:cubicBezTo>
                      <a:pt x="220" y="1180"/>
                      <a:pt x="220" y="1180"/>
                      <a:pt x="220" y="1180"/>
                    </a:cubicBezTo>
                    <a:cubicBezTo>
                      <a:pt x="222" y="1182"/>
                      <a:pt x="223" y="1185"/>
                      <a:pt x="223" y="1188"/>
                    </a:cubicBezTo>
                    <a:cubicBezTo>
                      <a:pt x="223" y="1189"/>
                      <a:pt x="223" y="1189"/>
                      <a:pt x="223" y="1189"/>
                    </a:cubicBezTo>
                    <a:cubicBezTo>
                      <a:pt x="224" y="1189"/>
                      <a:pt x="224" y="1189"/>
                      <a:pt x="224" y="1189"/>
                    </a:cubicBezTo>
                    <a:cubicBezTo>
                      <a:pt x="224" y="1188"/>
                      <a:pt x="224" y="1188"/>
                      <a:pt x="224" y="1188"/>
                    </a:cubicBezTo>
                    <a:cubicBezTo>
                      <a:pt x="224" y="1185"/>
                      <a:pt x="223" y="1182"/>
                      <a:pt x="220" y="1180"/>
                    </a:cubicBezTo>
                    <a:cubicBezTo>
                      <a:pt x="200" y="1166"/>
                      <a:pt x="200" y="1166"/>
                      <a:pt x="200" y="1166"/>
                    </a:cubicBezTo>
                    <a:moveTo>
                      <a:pt x="188" y="1151"/>
                    </a:moveTo>
                    <a:cubicBezTo>
                      <a:pt x="188" y="1152"/>
                      <a:pt x="188" y="1152"/>
                      <a:pt x="188" y="1152"/>
                    </a:cubicBezTo>
                    <a:cubicBezTo>
                      <a:pt x="189" y="1153"/>
                      <a:pt x="189" y="1153"/>
                      <a:pt x="189" y="1153"/>
                    </a:cubicBezTo>
                    <a:cubicBezTo>
                      <a:pt x="194" y="1161"/>
                      <a:pt x="194" y="1161"/>
                      <a:pt x="194" y="1161"/>
                    </a:cubicBezTo>
                    <a:cubicBezTo>
                      <a:pt x="195" y="1162"/>
                      <a:pt x="195" y="1162"/>
                      <a:pt x="195" y="1162"/>
                    </a:cubicBezTo>
                    <a:cubicBezTo>
                      <a:pt x="190" y="1154"/>
                      <a:pt x="190" y="1154"/>
                      <a:pt x="190" y="1154"/>
                    </a:cubicBezTo>
                    <a:cubicBezTo>
                      <a:pt x="189" y="1153"/>
                      <a:pt x="189" y="1152"/>
                      <a:pt x="188" y="1152"/>
                    </a:cubicBezTo>
                    <a:cubicBezTo>
                      <a:pt x="188" y="1151"/>
                      <a:pt x="188" y="1151"/>
                      <a:pt x="188" y="1151"/>
                    </a:cubicBezTo>
                    <a:moveTo>
                      <a:pt x="163" y="1141"/>
                    </a:moveTo>
                    <a:cubicBezTo>
                      <a:pt x="165" y="1142"/>
                      <a:pt x="166" y="1144"/>
                      <a:pt x="166" y="1146"/>
                    </a:cubicBezTo>
                    <a:cubicBezTo>
                      <a:pt x="167" y="1146"/>
                      <a:pt x="167" y="1146"/>
                      <a:pt x="167" y="1146"/>
                    </a:cubicBezTo>
                    <a:cubicBezTo>
                      <a:pt x="166" y="1144"/>
                      <a:pt x="165" y="1142"/>
                      <a:pt x="163" y="1141"/>
                    </a:cubicBezTo>
                    <a:moveTo>
                      <a:pt x="120" y="1112"/>
                    </a:moveTo>
                    <a:cubicBezTo>
                      <a:pt x="120" y="1112"/>
                      <a:pt x="120" y="1112"/>
                      <a:pt x="120" y="1112"/>
                    </a:cubicBezTo>
                    <a:cubicBezTo>
                      <a:pt x="123" y="1112"/>
                      <a:pt x="127" y="1114"/>
                      <a:pt x="128" y="1118"/>
                    </a:cubicBezTo>
                    <a:cubicBezTo>
                      <a:pt x="129" y="1119"/>
                      <a:pt x="129" y="1119"/>
                      <a:pt x="129" y="1119"/>
                    </a:cubicBezTo>
                    <a:cubicBezTo>
                      <a:pt x="128" y="1118"/>
                      <a:pt x="128" y="1118"/>
                      <a:pt x="128" y="1118"/>
                    </a:cubicBezTo>
                    <a:cubicBezTo>
                      <a:pt x="127" y="1115"/>
                      <a:pt x="123" y="1112"/>
                      <a:pt x="120" y="1112"/>
                    </a:cubicBezTo>
                    <a:moveTo>
                      <a:pt x="356" y="1108"/>
                    </a:moveTo>
                    <a:cubicBezTo>
                      <a:pt x="356" y="1108"/>
                      <a:pt x="356" y="1108"/>
                      <a:pt x="356" y="1108"/>
                    </a:cubicBezTo>
                    <a:cubicBezTo>
                      <a:pt x="356" y="1108"/>
                      <a:pt x="357" y="1108"/>
                      <a:pt x="357" y="1108"/>
                    </a:cubicBezTo>
                    <a:cubicBezTo>
                      <a:pt x="387" y="1115"/>
                      <a:pt x="387" y="1115"/>
                      <a:pt x="387" y="1115"/>
                    </a:cubicBezTo>
                    <a:cubicBezTo>
                      <a:pt x="388" y="1115"/>
                      <a:pt x="389" y="1115"/>
                      <a:pt x="389" y="1116"/>
                    </a:cubicBezTo>
                    <a:cubicBezTo>
                      <a:pt x="401" y="1123"/>
                      <a:pt x="401" y="1123"/>
                      <a:pt x="401" y="1123"/>
                    </a:cubicBezTo>
                    <a:cubicBezTo>
                      <a:pt x="420" y="1125"/>
                      <a:pt x="420" y="1125"/>
                      <a:pt x="420" y="1125"/>
                    </a:cubicBezTo>
                    <a:cubicBezTo>
                      <a:pt x="421" y="1125"/>
                      <a:pt x="422" y="1125"/>
                      <a:pt x="424" y="1126"/>
                    </a:cubicBezTo>
                    <a:cubicBezTo>
                      <a:pt x="459" y="1145"/>
                      <a:pt x="459" y="1145"/>
                      <a:pt x="459" y="1145"/>
                    </a:cubicBezTo>
                    <a:cubicBezTo>
                      <a:pt x="425" y="1126"/>
                      <a:pt x="425" y="1126"/>
                      <a:pt x="425" y="1126"/>
                    </a:cubicBezTo>
                    <a:cubicBezTo>
                      <a:pt x="424" y="1126"/>
                      <a:pt x="422" y="1125"/>
                      <a:pt x="421" y="1125"/>
                    </a:cubicBezTo>
                    <a:cubicBezTo>
                      <a:pt x="403" y="1123"/>
                      <a:pt x="403" y="1123"/>
                      <a:pt x="403" y="1123"/>
                    </a:cubicBezTo>
                    <a:cubicBezTo>
                      <a:pt x="390" y="1116"/>
                      <a:pt x="390" y="1116"/>
                      <a:pt x="390" y="1116"/>
                    </a:cubicBezTo>
                    <a:cubicBezTo>
                      <a:pt x="389" y="1115"/>
                      <a:pt x="389" y="1115"/>
                      <a:pt x="388" y="1115"/>
                    </a:cubicBezTo>
                    <a:cubicBezTo>
                      <a:pt x="358" y="1108"/>
                      <a:pt x="358" y="1108"/>
                      <a:pt x="358" y="1108"/>
                    </a:cubicBezTo>
                    <a:cubicBezTo>
                      <a:pt x="358" y="1108"/>
                      <a:pt x="357" y="1108"/>
                      <a:pt x="356" y="1108"/>
                    </a:cubicBezTo>
                    <a:moveTo>
                      <a:pt x="90" y="984"/>
                    </a:moveTo>
                    <a:cubicBezTo>
                      <a:pt x="105" y="988"/>
                      <a:pt x="105" y="988"/>
                      <a:pt x="105" y="988"/>
                    </a:cubicBezTo>
                    <a:cubicBezTo>
                      <a:pt x="109" y="989"/>
                      <a:pt x="112" y="993"/>
                      <a:pt x="112" y="997"/>
                    </a:cubicBezTo>
                    <a:cubicBezTo>
                      <a:pt x="115" y="1053"/>
                      <a:pt x="115" y="1053"/>
                      <a:pt x="115" y="1053"/>
                    </a:cubicBezTo>
                    <a:cubicBezTo>
                      <a:pt x="115" y="1054"/>
                      <a:pt x="115" y="1054"/>
                      <a:pt x="115" y="1054"/>
                    </a:cubicBezTo>
                    <a:cubicBezTo>
                      <a:pt x="115" y="1094"/>
                      <a:pt x="115" y="1094"/>
                      <a:pt x="115" y="1094"/>
                    </a:cubicBezTo>
                    <a:cubicBezTo>
                      <a:pt x="117" y="1112"/>
                      <a:pt x="117" y="1112"/>
                      <a:pt x="117" y="1112"/>
                    </a:cubicBezTo>
                    <a:cubicBezTo>
                      <a:pt x="118" y="1112"/>
                      <a:pt x="118" y="1112"/>
                      <a:pt x="118" y="1112"/>
                    </a:cubicBezTo>
                    <a:cubicBezTo>
                      <a:pt x="116" y="1094"/>
                      <a:pt x="116" y="1094"/>
                      <a:pt x="116" y="1094"/>
                    </a:cubicBezTo>
                    <a:cubicBezTo>
                      <a:pt x="116" y="1055"/>
                      <a:pt x="116" y="1055"/>
                      <a:pt x="116" y="1055"/>
                    </a:cubicBezTo>
                    <a:cubicBezTo>
                      <a:pt x="116" y="1055"/>
                      <a:pt x="116" y="1055"/>
                      <a:pt x="116" y="1055"/>
                    </a:cubicBezTo>
                    <a:cubicBezTo>
                      <a:pt x="113" y="997"/>
                      <a:pt x="113" y="997"/>
                      <a:pt x="113" y="997"/>
                    </a:cubicBezTo>
                    <a:cubicBezTo>
                      <a:pt x="113" y="993"/>
                      <a:pt x="110" y="989"/>
                      <a:pt x="106" y="988"/>
                    </a:cubicBezTo>
                    <a:cubicBezTo>
                      <a:pt x="90" y="984"/>
                      <a:pt x="90" y="984"/>
                      <a:pt x="90" y="984"/>
                    </a:cubicBezTo>
                    <a:moveTo>
                      <a:pt x="888" y="217"/>
                    </a:moveTo>
                    <a:cubicBezTo>
                      <a:pt x="892" y="222"/>
                      <a:pt x="892" y="222"/>
                      <a:pt x="892" y="222"/>
                    </a:cubicBezTo>
                    <a:cubicBezTo>
                      <a:pt x="1176" y="613"/>
                      <a:pt x="1176" y="613"/>
                      <a:pt x="1176" y="613"/>
                    </a:cubicBezTo>
                    <a:cubicBezTo>
                      <a:pt x="1182" y="718"/>
                      <a:pt x="1182" y="718"/>
                      <a:pt x="1182" y="718"/>
                    </a:cubicBezTo>
                    <a:cubicBezTo>
                      <a:pt x="1182" y="718"/>
                      <a:pt x="1182" y="718"/>
                      <a:pt x="1182" y="718"/>
                    </a:cubicBezTo>
                    <a:cubicBezTo>
                      <a:pt x="1211" y="1125"/>
                      <a:pt x="1211" y="1125"/>
                      <a:pt x="1211" y="1125"/>
                    </a:cubicBezTo>
                    <a:cubicBezTo>
                      <a:pt x="1211" y="1125"/>
                      <a:pt x="1211" y="1125"/>
                      <a:pt x="1211" y="1125"/>
                    </a:cubicBezTo>
                    <a:cubicBezTo>
                      <a:pt x="1214" y="1171"/>
                      <a:pt x="1214" y="1171"/>
                      <a:pt x="1214" y="1171"/>
                    </a:cubicBezTo>
                    <a:cubicBezTo>
                      <a:pt x="1156" y="1174"/>
                      <a:pt x="1156" y="1174"/>
                      <a:pt x="1156" y="1174"/>
                    </a:cubicBezTo>
                    <a:cubicBezTo>
                      <a:pt x="724" y="1204"/>
                      <a:pt x="724" y="1204"/>
                      <a:pt x="724" y="1204"/>
                    </a:cubicBezTo>
                    <a:cubicBezTo>
                      <a:pt x="565" y="1213"/>
                      <a:pt x="565" y="1213"/>
                      <a:pt x="565" y="1213"/>
                    </a:cubicBezTo>
                    <a:cubicBezTo>
                      <a:pt x="559" y="1168"/>
                      <a:pt x="559" y="1168"/>
                      <a:pt x="559" y="1168"/>
                    </a:cubicBezTo>
                    <a:cubicBezTo>
                      <a:pt x="559" y="1164"/>
                      <a:pt x="556" y="1161"/>
                      <a:pt x="553" y="1160"/>
                    </a:cubicBezTo>
                    <a:cubicBezTo>
                      <a:pt x="555" y="1162"/>
                      <a:pt x="557" y="1164"/>
                      <a:pt x="557" y="1167"/>
                    </a:cubicBezTo>
                    <a:cubicBezTo>
                      <a:pt x="563" y="1215"/>
                      <a:pt x="563" y="1215"/>
                      <a:pt x="563" y="1215"/>
                    </a:cubicBezTo>
                    <a:cubicBezTo>
                      <a:pt x="566" y="1217"/>
                      <a:pt x="568" y="1220"/>
                      <a:pt x="568" y="1223"/>
                    </a:cubicBezTo>
                    <a:cubicBezTo>
                      <a:pt x="568" y="1232"/>
                      <a:pt x="568" y="1232"/>
                      <a:pt x="568" y="1232"/>
                    </a:cubicBezTo>
                    <a:cubicBezTo>
                      <a:pt x="725" y="1222"/>
                      <a:pt x="725" y="1222"/>
                      <a:pt x="725" y="1222"/>
                    </a:cubicBezTo>
                    <a:cubicBezTo>
                      <a:pt x="1157" y="1193"/>
                      <a:pt x="1157" y="1193"/>
                      <a:pt x="1157" y="1193"/>
                    </a:cubicBezTo>
                    <a:cubicBezTo>
                      <a:pt x="1225" y="1189"/>
                      <a:pt x="1225" y="1189"/>
                      <a:pt x="1225" y="1189"/>
                    </a:cubicBezTo>
                    <a:cubicBezTo>
                      <a:pt x="1227" y="1189"/>
                      <a:pt x="1230" y="1188"/>
                      <a:pt x="1231" y="1186"/>
                    </a:cubicBezTo>
                    <a:cubicBezTo>
                      <a:pt x="1233" y="1184"/>
                      <a:pt x="1234" y="1181"/>
                      <a:pt x="1234" y="1179"/>
                    </a:cubicBezTo>
                    <a:cubicBezTo>
                      <a:pt x="1230" y="1131"/>
                      <a:pt x="1230" y="1131"/>
                      <a:pt x="1230" y="1131"/>
                    </a:cubicBezTo>
                    <a:cubicBezTo>
                      <a:pt x="1228" y="1133"/>
                      <a:pt x="1226" y="1133"/>
                      <a:pt x="1224" y="1133"/>
                    </a:cubicBezTo>
                    <a:cubicBezTo>
                      <a:pt x="1220" y="1133"/>
                      <a:pt x="1220" y="1133"/>
                      <a:pt x="1220" y="1133"/>
                    </a:cubicBezTo>
                    <a:cubicBezTo>
                      <a:pt x="1215" y="1133"/>
                      <a:pt x="1211" y="1130"/>
                      <a:pt x="1211" y="1125"/>
                    </a:cubicBezTo>
                    <a:cubicBezTo>
                      <a:pt x="1182" y="718"/>
                      <a:pt x="1182" y="718"/>
                      <a:pt x="1182" y="718"/>
                    </a:cubicBezTo>
                    <a:cubicBezTo>
                      <a:pt x="1182" y="718"/>
                      <a:pt x="1182" y="718"/>
                      <a:pt x="1182" y="718"/>
                    </a:cubicBezTo>
                    <a:cubicBezTo>
                      <a:pt x="1176" y="613"/>
                      <a:pt x="1176" y="613"/>
                      <a:pt x="1176" y="613"/>
                    </a:cubicBezTo>
                    <a:cubicBezTo>
                      <a:pt x="892" y="222"/>
                      <a:pt x="892" y="222"/>
                      <a:pt x="892" y="222"/>
                    </a:cubicBezTo>
                    <a:cubicBezTo>
                      <a:pt x="892" y="222"/>
                      <a:pt x="892" y="222"/>
                      <a:pt x="892" y="222"/>
                    </a:cubicBezTo>
                    <a:cubicBezTo>
                      <a:pt x="888" y="217"/>
                      <a:pt x="888" y="217"/>
                      <a:pt x="888" y="217"/>
                    </a:cubicBezTo>
                    <a:moveTo>
                      <a:pt x="704" y="0"/>
                    </a:moveTo>
                    <a:cubicBezTo>
                      <a:pt x="687" y="41"/>
                      <a:pt x="687" y="41"/>
                      <a:pt x="687" y="41"/>
                    </a:cubicBezTo>
                    <a:cubicBezTo>
                      <a:pt x="687" y="41"/>
                      <a:pt x="686" y="42"/>
                      <a:pt x="686" y="43"/>
                    </a:cubicBezTo>
                    <a:cubicBezTo>
                      <a:pt x="664" y="142"/>
                      <a:pt x="664" y="142"/>
                      <a:pt x="664" y="142"/>
                    </a:cubicBezTo>
                    <a:cubicBezTo>
                      <a:pt x="664" y="143"/>
                      <a:pt x="664" y="144"/>
                      <a:pt x="664" y="145"/>
                    </a:cubicBezTo>
                    <a:cubicBezTo>
                      <a:pt x="683" y="336"/>
                      <a:pt x="683" y="336"/>
                      <a:pt x="683" y="336"/>
                    </a:cubicBezTo>
                    <a:cubicBezTo>
                      <a:pt x="683" y="336"/>
                      <a:pt x="683" y="336"/>
                      <a:pt x="683" y="337"/>
                    </a:cubicBezTo>
                    <a:cubicBezTo>
                      <a:pt x="692" y="371"/>
                      <a:pt x="692" y="371"/>
                      <a:pt x="692" y="371"/>
                    </a:cubicBezTo>
                    <a:cubicBezTo>
                      <a:pt x="692" y="380"/>
                      <a:pt x="692" y="380"/>
                      <a:pt x="692" y="380"/>
                    </a:cubicBezTo>
                    <a:cubicBezTo>
                      <a:pt x="676" y="397"/>
                      <a:pt x="676" y="397"/>
                      <a:pt x="676" y="397"/>
                    </a:cubicBezTo>
                    <a:cubicBezTo>
                      <a:pt x="663" y="402"/>
                      <a:pt x="663" y="402"/>
                      <a:pt x="663" y="402"/>
                    </a:cubicBezTo>
                    <a:cubicBezTo>
                      <a:pt x="662" y="403"/>
                      <a:pt x="661" y="404"/>
                      <a:pt x="660" y="405"/>
                    </a:cubicBezTo>
                    <a:cubicBezTo>
                      <a:pt x="638" y="431"/>
                      <a:pt x="638" y="431"/>
                      <a:pt x="638" y="431"/>
                    </a:cubicBezTo>
                    <a:cubicBezTo>
                      <a:pt x="628" y="431"/>
                      <a:pt x="628" y="431"/>
                      <a:pt x="628" y="431"/>
                    </a:cubicBezTo>
                    <a:cubicBezTo>
                      <a:pt x="624" y="431"/>
                      <a:pt x="621" y="433"/>
                      <a:pt x="619" y="437"/>
                    </a:cubicBezTo>
                    <a:cubicBezTo>
                      <a:pt x="615" y="450"/>
                      <a:pt x="615" y="450"/>
                      <a:pt x="615" y="450"/>
                    </a:cubicBezTo>
                    <a:cubicBezTo>
                      <a:pt x="615" y="451"/>
                      <a:pt x="615" y="452"/>
                      <a:pt x="615" y="452"/>
                    </a:cubicBezTo>
                    <a:cubicBezTo>
                      <a:pt x="611" y="522"/>
                      <a:pt x="611" y="522"/>
                      <a:pt x="611" y="522"/>
                    </a:cubicBezTo>
                    <a:cubicBezTo>
                      <a:pt x="611" y="523"/>
                      <a:pt x="611" y="523"/>
                      <a:pt x="611" y="523"/>
                    </a:cubicBezTo>
                    <a:cubicBezTo>
                      <a:pt x="611" y="566"/>
                      <a:pt x="611" y="566"/>
                      <a:pt x="611" y="566"/>
                    </a:cubicBezTo>
                    <a:cubicBezTo>
                      <a:pt x="609" y="591"/>
                      <a:pt x="609" y="591"/>
                      <a:pt x="609" y="591"/>
                    </a:cubicBezTo>
                    <a:cubicBezTo>
                      <a:pt x="595" y="624"/>
                      <a:pt x="595" y="624"/>
                      <a:pt x="595" y="624"/>
                    </a:cubicBezTo>
                    <a:cubicBezTo>
                      <a:pt x="578" y="647"/>
                      <a:pt x="578" y="647"/>
                      <a:pt x="578" y="647"/>
                    </a:cubicBezTo>
                    <a:cubicBezTo>
                      <a:pt x="550" y="673"/>
                      <a:pt x="550" y="673"/>
                      <a:pt x="550" y="673"/>
                    </a:cubicBezTo>
                    <a:cubicBezTo>
                      <a:pt x="346" y="835"/>
                      <a:pt x="346" y="835"/>
                      <a:pt x="346" y="835"/>
                    </a:cubicBezTo>
                    <a:cubicBezTo>
                      <a:pt x="346" y="835"/>
                      <a:pt x="345" y="836"/>
                      <a:pt x="345" y="836"/>
                    </a:cubicBezTo>
                    <a:cubicBezTo>
                      <a:pt x="337" y="846"/>
                      <a:pt x="337" y="846"/>
                      <a:pt x="337" y="846"/>
                    </a:cubicBezTo>
                    <a:cubicBezTo>
                      <a:pt x="306" y="855"/>
                      <a:pt x="306" y="855"/>
                      <a:pt x="306" y="855"/>
                    </a:cubicBezTo>
                    <a:cubicBezTo>
                      <a:pt x="306" y="856"/>
                      <a:pt x="305" y="856"/>
                      <a:pt x="304" y="856"/>
                    </a:cubicBezTo>
                    <a:cubicBezTo>
                      <a:pt x="299" y="860"/>
                      <a:pt x="299" y="860"/>
                      <a:pt x="299" y="860"/>
                    </a:cubicBezTo>
                    <a:cubicBezTo>
                      <a:pt x="291" y="861"/>
                      <a:pt x="291" y="861"/>
                      <a:pt x="291" y="861"/>
                    </a:cubicBezTo>
                    <a:cubicBezTo>
                      <a:pt x="288" y="862"/>
                      <a:pt x="286" y="863"/>
                      <a:pt x="285" y="865"/>
                    </a:cubicBezTo>
                    <a:cubicBezTo>
                      <a:pt x="283" y="867"/>
                      <a:pt x="283" y="867"/>
                      <a:pt x="283" y="867"/>
                    </a:cubicBezTo>
                    <a:cubicBezTo>
                      <a:pt x="262" y="876"/>
                      <a:pt x="262" y="876"/>
                      <a:pt x="262" y="876"/>
                    </a:cubicBezTo>
                    <a:cubicBezTo>
                      <a:pt x="260" y="876"/>
                      <a:pt x="260" y="876"/>
                      <a:pt x="260" y="876"/>
                    </a:cubicBezTo>
                    <a:cubicBezTo>
                      <a:pt x="257" y="876"/>
                      <a:pt x="254" y="877"/>
                      <a:pt x="253" y="879"/>
                    </a:cubicBezTo>
                    <a:cubicBezTo>
                      <a:pt x="245" y="888"/>
                      <a:pt x="245" y="888"/>
                      <a:pt x="245" y="888"/>
                    </a:cubicBezTo>
                    <a:cubicBezTo>
                      <a:pt x="232" y="888"/>
                      <a:pt x="232" y="888"/>
                      <a:pt x="232" y="888"/>
                    </a:cubicBezTo>
                    <a:cubicBezTo>
                      <a:pt x="231" y="888"/>
                      <a:pt x="231" y="888"/>
                      <a:pt x="231" y="888"/>
                    </a:cubicBezTo>
                    <a:cubicBezTo>
                      <a:pt x="1" y="914"/>
                      <a:pt x="1" y="914"/>
                      <a:pt x="1" y="914"/>
                    </a:cubicBezTo>
                    <a:cubicBezTo>
                      <a:pt x="1" y="914"/>
                      <a:pt x="1" y="914"/>
                      <a:pt x="0" y="914"/>
                    </a:cubicBezTo>
                    <a:cubicBezTo>
                      <a:pt x="0" y="914"/>
                      <a:pt x="0" y="914"/>
                      <a:pt x="0" y="914"/>
                    </a:cubicBezTo>
                    <a:cubicBezTo>
                      <a:pt x="1" y="914"/>
                      <a:pt x="2" y="913"/>
                      <a:pt x="2" y="913"/>
                    </a:cubicBezTo>
                    <a:cubicBezTo>
                      <a:pt x="6" y="913"/>
                      <a:pt x="9" y="915"/>
                      <a:pt x="10" y="918"/>
                    </a:cubicBezTo>
                    <a:cubicBezTo>
                      <a:pt x="47" y="973"/>
                      <a:pt x="47" y="973"/>
                      <a:pt x="47" y="973"/>
                    </a:cubicBezTo>
                    <a:cubicBezTo>
                      <a:pt x="47" y="973"/>
                      <a:pt x="47" y="973"/>
                      <a:pt x="47" y="973"/>
                    </a:cubicBezTo>
                    <a:cubicBezTo>
                      <a:pt x="19" y="931"/>
                      <a:pt x="19" y="931"/>
                      <a:pt x="19" y="931"/>
                    </a:cubicBezTo>
                    <a:cubicBezTo>
                      <a:pt x="232" y="907"/>
                      <a:pt x="232" y="907"/>
                      <a:pt x="232" y="907"/>
                    </a:cubicBezTo>
                    <a:cubicBezTo>
                      <a:pt x="249" y="907"/>
                      <a:pt x="249" y="907"/>
                      <a:pt x="249" y="907"/>
                    </a:cubicBezTo>
                    <a:cubicBezTo>
                      <a:pt x="252" y="907"/>
                      <a:pt x="255" y="906"/>
                      <a:pt x="257" y="904"/>
                    </a:cubicBezTo>
                    <a:cubicBezTo>
                      <a:pt x="264" y="895"/>
                      <a:pt x="264" y="895"/>
                      <a:pt x="264" y="895"/>
                    </a:cubicBezTo>
                    <a:cubicBezTo>
                      <a:pt x="266" y="895"/>
                      <a:pt x="267" y="895"/>
                      <a:pt x="268" y="894"/>
                    </a:cubicBezTo>
                    <a:cubicBezTo>
                      <a:pt x="293" y="884"/>
                      <a:pt x="293" y="884"/>
                      <a:pt x="293" y="884"/>
                    </a:cubicBezTo>
                    <a:cubicBezTo>
                      <a:pt x="295" y="883"/>
                      <a:pt x="296" y="882"/>
                      <a:pt x="297" y="881"/>
                    </a:cubicBezTo>
                    <a:cubicBezTo>
                      <a:pt x="298" y="879"/>
                      <a:pt x="298" y="879"/>
                      <a:pt x="298" y="879"/>
                    </a:cubicBezTo>
                    <a:cubicBezTo>
                      <a:pt x="305" y="878"/>
                      <a:pt x="305" y="878"/>
                      <a:pt x="305" y="878"/>
                    </a:cubicBezTo>
                    <a:cubicBezTo>
                      <a:pt x="306" y="878"/>
                      <a:pt x="307" y="877"/>
                      <a:pt x="308" y="876"/>
                    </a:cubicBezTo>
                    <a:cubicBezTo>
                      <a:pt x="313" y="873"/>
                      <a:pt x="313" y="873"/>
                      <a:pt x="313" y="873"/>
                    </a:cubicBezTo>
                    <a:cubicBezTo>
                      <a:pt x="346" y="863"/>
                      <a:pt x="346" y="863"/>
                      <a:pt x="346" y="863"/>
                    </a:cubicBezTo>
                    <a:cubicBezTo>
                      <a:pt x="347" y="862"/>
                      <a:pt x="349" y="861"/>
                      <a:pt x="350" y="860"/>
                    </a:cubicBezTo>
                    <a:cubicBezTo>
                      <a:pt x="359" y="849"/>
                      <a:pt x="359" y="849"/>
                      <a:pt x="359" y="849"/>
                    </a:cubicBezTo>
                    <a:cubicBezTo>
                      <a:pt x="562" y="688"/>
                      <a:pt x="562" y="688"/>
                      <a:pt x="562" y="688"/>
                    </a:cubicBezTo>
                    <a:cubicBezTo>
                      <a:pt x="563" y="687"/>
                      <a:pt x="563" y="687"/>
                      <a:pt x="563" y="687"/>
                    </a:cubicBezTo>
                    <a:cubicBezTo>
                      <a:pt x="591" y="661"/>
                      <a:pt x="591" y="661"/>
                      <a:pt x="591" y="661"/>
                    </a:cubicBezTo>
                    <a:cubicBezTo>
                      <a:pt x="591" y="660"/>
                      <a:pt x="592" y="660"/>
                      <a:pt x="592" y="660"/>
                    </a:cubicBezTo>
                    <a:cubicBezTo>
                      <a:pt x="611" y="634"/>
                      <a:pt x="611" y="634"/>
                      <a:pt x="611" y="634"/>
                    </a:cubicBezTo>
                    <a:cubicBezTo>
                      <a:pt x="611" y="634"/>
                      <a:pt x="612" y="633"/>
                      <a:pt x="612" y="632"/>
                    </a:cubicBezTo>
                    <a:cubicBezTo>
                      <a:pt x="627" y="597"/>
                      <a:pt x="627" y="597"/>
                      <a:pt x="627" y="597"/>
                    </a:cubicBezTo>
                    <a:cubicBezTo>
                      <a:pt x="627" y="596"/>
                      <a:pt x="627" y="595"/>
                      <a:pt x="627" y="594"/>
                    </a:cubicBezTo>
                    <a:cubicBezTo>
                      <a:pt x="630" y="567"/>
                      <a:pt x="630" y="567"/>
                      <a:pt x="630" y="567"/>
                    </a:cubicBezTo>
                    <a:cubicBezTo>
                      <a:pt x="630" y="566"/>
                      <a:pt x="630" y="566"/>
                      <a:pt x="630" y="566"/>
                    </a:cubicBezTo>
                    <a:cubicBezTo>
                      <a:pt x="630" y="523"/>
                      <a:pt x="630" y="523"/>
                      <a:pt x="630" y="523"/>
                    </a:cubicBezTo>
                    <a:cubicBezTo>
                      <a:pt x="630" y="523"/>
                      <a:pt x="630" y="523"/>
                      <a:pt x="630" y="523"/>
                    </a:cubicBezTo>
                    <a:cubicBezTo>
                      <a:pt x="634" y="455"/>
                      <a:pt x="634" y="455"/>
                      <a:pt x="634" y="455"/>
                    </a:cubicBezTo>
                    <a:cubicBezTo>
                      <a:pt x="635" y="450"/>
                      <a:pt x="635" y="450"/>
                      <a:pt x="635" y="450"/>
                    </a:cubicBezTo>
                    <a:cubicBezTo>
                      <a:pt x="642" y="450"/>
                      <a:pt x="642" y="450"/>
                      <a:pt x="642" y="450"/>
                    </a:cubicBezTo>
                    <a:cubicBezTo>
                      <a:pt x="645" y="450"/>
                      <a:pt x="648" y="449"/>
                      <a:pt x="649" y="447"/>
                    </a:cubicBezTo>
                    <a:cubicBezTo>
                      <a:pt x="673" y="419"/>
                      <a:pt x="673" y="419"/>
                      <a:pt x="673" y="419"/>
                    </a:cubicBezTo>
                    <a:cubicBezTo>
                      <a:pt x="686" y="413"/>
                      <a:pt x="686" y="413"/>
                      <a:pt x="686" y="413"/>
                    </a:cubicBezTo>
                    <a:cubicBezTo>
                      <a:pt x="687" y="413"/>
                      <a:pt x="688" y="412"/>
                      <a:pt x="689" y="411"/>
                    </a:cubicBezTo>
                    <a:cubicBezTo>
                      <a:pt x="709" y="390"/>
                      <a:pt x="709" y="390"/>
                      <a:pt x="709" y="390"/>
                    </a:cubicBezTo>
                    <a:cubicBezTo>
                      <a:pt x="710" y="389"/>
                      <a:pt x="711" y="386"/>
                      <a:pt x="711" y="384"/>
                    </a:cubicBezTo>
                    <a:cubicBezTo>
                      <a:pt x="711" y="370"/>
                      <a:pt x="711" y="370"/>
                      <a:pt x="711" y="370"/>
                    </a:cubicBezTo>
                    <a:cubicBezTo>
                      <a:pt x="711" y="369"/>
                      <a:pt x="711" y="369"/>
                      <a:pt x="711" y="368"/>
                    </a:cubicBezTo>
                    <a:cubicBezTo>
                      <a:pt x="702" y="333"/>
                      <a:pt x="702" y="333"/>
                      <a:pt x="702" y="333"/>
                    </a:cubicBezTo>
                    <a:cubicBezTo>
                      <a:pt x="683" y="145"/>
                      <a:pt x="683" y="145"/>
                      <a:pt x="683" y="145"/>
                    </a:cubicBezTo>
                    <a:cubicBezTo>
                      <a:pt x="705" y="48"/>
                      <a:pt x="705" y="48"/>
                      <a:pt x="705" y="48"/>
                    </a:cubicBezTo>
                    <a:cubicBezTo>
                      <a:pt x="716" y="21"/>
                      <a:pt x="716" y="21"/>
                      <a:pt x="716" y="21"/>
                    </a:cubicBezTo>
                    <a:cubicBezTo>
                      <a:pt x="720" y="140"/>
                      <a:pt x="720" y="140"/>
                      <a:pt x="720" y="140"/>
                    </a:cubicBezTo>
                    <a:cubicBezTo>
                      <a:pt x="720" y="140"/>
                      <a:pt x="720" y="140"/>
                      <a:pt x="720" y="140"/>
                    </a:cubicBezTo>
                    <a:cubicBezTo>
                      <a:pt x="716" y="10"/>
                      <a:pt x="716" y="10"/>
                      <a:pt x="716" y="10"/>
                    </a:cubicBezTo>
                    <a:cubicBezTo>
                      <a:pt x="714" y="10"/>
                      <a:pt x="714" y="10"/>
                      <a:pt x="714" y="10"/>
                    </a:cubicBezTo>
                    <a:cubicBezTo>
                      <a:pt x="710" y="10"/>
                      <a:pt x="707" y="7"/>
                      <a:pt x="705" y="4"/>
                    </a:cubicBezTo>
                    <a:cubicBezTo>
                      <a:pt x="704" y="0"/>
                      <a:pt x="704" y="0"/>
                      <a:pt x="7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41" name="Picture 41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9" y="3492"/>
                <a:ext cx="683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2" name="Freeform 42"/>
              <p:cNvSpPr>
                <a:spLocks noEditPoints="1"/>
              </p:cNvSpPr>
              <p:nvPr/>
            </p:nvSpPr>
            <p:spPr bwMode="auto">
              <a:xfrm>
                <a:off x="4071" y="3493"/>
                <a:ext cx="700" cy="627"/>
              </a:xfrm>
              <a:custGeom>
                <a:avLst/>
                <a:gdLst>
                  <a:gd name="T0" fmla="*/ 447 w 1429"/>
                  <a:gd name="T1" fmla="*/ 191 h 1329"/>
                  <a:gd name="T2" fmla="*/ 197 w 1429"/>
                  <a:gd name="T3" fmla="*/ 266 h 1329"/>
                  <a:gd name="T4" fmla="*/ 174 w 1429"/>
                  <a:gd name="T5" fmla="*/ 273 h 1329"/>
                  <a:gd name="T6" fmla="*/ 148 w 1429"/>
                  <a:gd name="T7" fmla="*/ 291 h 1329"/>
                  <a:gd name="T8" fmla="*/ 97 w 1429"/>
                  <a:gd name="T9" fmla="*/ 343 h 1329"/>
                  <a:gd name="T10" fmla="*/ 25 w 1429"/>
                  <a:gd name="T11" fmla="*/ 679 h 1329"/>
                  <a:gd name="T12" fmla="*/ 53 w 1429"/>
                  <a:gd name="T13" fmla="*/ 764 h 1329"/>
                  <a:gd name="T14" fmla="*/ 103 w 1429"/>
                  <a:gd name="T15" fmla="*/ 778 h 1329"/>
                  <a:gd name="T16" fmla="*/ 158 w 1429"/>
                  <a:gd name="T17" fmla="*/ 806 h 1329"/>
                  <a:gd name="T18" fmla="*/ 230 w 1429"/>
                  <a:gd name="T19" fmla="*/ 856 h 1329"/>
                  <a:gd name="T20" fmla="*/ 371 w 1429"/>
                  <a:gd name="T21" fmla="*/ 963 h 1329"/>
                  <a:gd name="T22" fmla="*/ 447 w 1429"/>
                  <a:gd name="T23" fmla="*/ 1034 h 1329"/>
                  <a:gd name="T24" fmla="*/ 480 w 1429"/>
                  <a:gd name="T25" fmla="*/ 1051 h 1329"/>
                  <a:gd name="T26" fmla="*/ 538 w 1429"/>
                  <a:gd name="T27" fmla="*/ 1117 h 1329"/>
                  <a:gd name="T28" fmla="*/ 582 w 1429"/>
                  <a:gd name="T29" fmla="*/ 1162 h 1329"/>
                  <a:gd name="T30" fmla="*/ 747 w 1429"/>
                  <a:gd name="T31" fmla="*/ 1310 h 1329"/>
                  <a:gd name="T32" fmla="*/ 778 w 1429"/>
                  <a:gd name="T33" fmla="*/ 1325 h 1329"/>
                  <a:gd name="T34" fmla="*/ 809 w 1429"/>
                  <a:gd name="T35" fmla="*/ 1162 h 1329"/>
                  <a:gd name="T36" fmla="*/ 780 w 1429"/>
                  <a:gd name="T37" fmla="*/ 1061 h 1329"/>
                  <a:gd name="T38" fmla="*/ 775 w 1429"/>
                  <a:gd name="T39" fmla="*/ 982 h 1329"/>
                  <a:gd name="T40" fmla="*/ 943 w 1429"/>
                  <a:gd name="T41" fmla="*/ 722 h 1329"/>
                  <a:gd name="T42" fmla="*/ 1390 w 1429"/>
                  <a:gd name="T43" fmla="*/ 509 h 1329"/>
                  <a:gd name="T44" fmla="*/ 1197 w 1429"/>
                  <a:gd name="T45" fmla="*/ 371 h 1329"/>
                  <a:gd name="T46" fmla="*/ 989 w 1429"/>
                  <a:gd name="T47" fmla="*/ 232 h 1329"/>
                  <a:gd name="T48" fmla="*/ 979 w 1429"/>
                  <a:gd name="T49" fmla="*/ 243 h 1329"/>
                  <a:gd name="T50" fmla="*/ 1188 w 1429"/>
                  <a:gd name="T51" fmla="*/ 387 h 1329"/>
                  <a:gd name="T52" fmla="*/ 1396 w 1429"/>
                  <a:gd name="T53" fmla="*/ 600 h 1329"/>
                  <a:gd name="T54" fmla="*/ 864 w 1429"/>
                  <a:gd name="T55" fmla="*/ 808 h 1329"/>
                  <a:gd name="T56" fmla="*/ 757 w 1429"/>
                  <a:gd name="T57" fmla="*/ 991 h 1329"/>
                  <a:gd name="T58" fmla="*/ 773 w 1429"/>
                  <a:gd name="T59" fmla="*/ 1081 h 1329"/>
                  <a:gd name="T60" fmla="*/ 781 w 1429"/>
                  <a:gd name="T61" fmla="*/ 1220 h 1329"/>
                  <a:gd name="T62" fmla="*/ 761 w 1429"/>
                  <a:gd name="T63" fmla="*/ 1297 h 1329"/>
                  <a:gd name="T64" fmla="*/ 602 w 1429"/>
                  <a:gd name="T65" fmla="*/ 1152 h 1329"/>
                  <a:gd name="T66" fmla="*/ 556 w 1429"/>
                  <a:gd name="T67" fmla="*/ 1097 h 1329"/>
                  <a:gd name="T68" fmla="*/ 503 w 1429"/>
                  <a:gd name="T69" fmla="*/ 1042 h 1329"/>
                  <a:gd name="T70" fmla="*/ 468 w 1429"/>
                  <a:gd name="T71" fmla="*/ 1025 h 1329"/>
                  <a:gd name="T72" fmla="*/ 388 w 1429"/>
                  <a:gd name="T73" fmla="*/ 955 h 1329"/>
                  <a:gd name="T74" fmla="*/ 312 w 1429"/>
                  <a:gd name="T75" fmla="*/ 890 h 1329"/>
                  <a:gd name="T76" fmla="*/ 205 w 1429"/>
                  <a:gd name="T77" fmla="*/ 813 h 1329"/>
                  <a:gd name="T78" fmla="*/ 149 w 1429"/>
                  <a:gd name="T79" fmla="*/ 778 h 1329"/>
                  <a:gd name="T80" fmla="*/ 96 w 1429"/>
                  <a:gd name="T81" fmla="*/ 749 h 1329"/>
                  <a:gd name="T82" fmla="*/ 42 w 1429"/>
                  <a:gd name="T83" fmla="*/ 739 h 1329"/>
                  <a:gd name="T84" fmla="*/ 118 w 1429"/>
                  <a:gd name="T85" fmla="*/ 341 h 1329"/>
                  <a:gd name="T86" fmla="*/ 192 w 1429"/>
                  <a:gd name="T87" fmla="*/ 286 h 1329"/>
                  <a:gd name="T88" fmla="*/ 245 w 1429"/>
                  <a:gd name="T89" fmla="*/ 164 h 1329"/>
                  <a:gd name="T90" fmla="*/ 367 w 1429"/>
                  <a:gd name="T91" fmla="*/ 38 h 1329"/>
                  <a:gd name="T92" fmla="*/ 784 w 1429"/>
                  <a:gd name="T93" fmla="*/ 12 h 1329"/>
                  <a:gd name="T94" fmla="*/ 785 w 1429"/>
                  <a:gd name="T95" fmla="*/ 12 h 1329"/>
                  <a:gd name="T96" fmla="*/ 256 w 1429"/>
                  <a:gd name="T97" fmla="*/ 148 h 1329"/>
                  <a:gd name="T98" fmla="*/ 280 w 1429"/>
                  <a:gd name="T99" fmla="*/ 37 h 1329"/>
                  <a:gd name="T100" fmla="*/ 741 w 1429"/>
                  <a:gd name="T101" fmla="*/ 7 h 1329"/>
                  <a:gd name="T102" fmla="*/ 697 w 1429"/>
                  <a:gd name="T103" fmla="*/ 41 h 1329"/>
                  <a:gd name="T104" fmla="*/ 643 w 1429"/>
                  <a:gd name="T105" fmla="*/ 76 h 1329"/>
                  <a:gd name="T106" fmla="*/ 502 w 1429"/>
                  <a:gd name="T107" fmla="*/ 231 h 1329"/>
                  <a:gd name="T108" fmla="*/ 523 w 1429"/>
                  <a:gd name="T109" fmla="*/ 231 h 1329"/>
                  <a:gd name="T110" fmla="*/ 653 w 1429"/>
                  <a:gd name="T111" fmla="*/ 72 h 1329"/>
                  <a:gd name="T112" fmla="*/ 714 w 1429"/>
                  <a:gd name="T113" fmla="*/ 42 h 1329"/>
                  <a:gd name="T114" fmla="*/ 745 w 1429"/>
                  <a:gd name="T115" fmla="*/ 6 h 1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9" h="1329">
                    <a:moveTo>
                      <a:pt x="485" y="224"/>
                    </a:moveTo>
                    <a:cubicBezTo>
                      <a:pt x="486" y="224"/>
                      <a:pt x="486" y="224"/>
                      <a:pt x="486" y="224"/>
                    </a:cubicBezTo>
                    <a:cubicBezTo>
                      <a:pt x="486" y="224"/>
                      <a:pt x="486" y="224"/>
                      <a:pt x="485" y="224"/>
                    </a:cubicBezTo>
                    <a:moveTo>
                      <a:pt x="447" y="191"/>
                    </a:moveTo>
                    <a:cubicBezTo>
                      <a:pt x="447" y="191"/>
                      <a:pt x="447" y="191"/>
                      <a:pt x="447" y="191"/>
                    </a:cubicBezTo>
                    <a:cubicBezTo>
                      <a:pt x="447" y="191"/>
                      <a:pt x="447" y="191"/>
                      <a:pt x="447" y="191"/>
                    </a:cubicBezTo>
                    <a:cubicBezTo>
                      <a:pt x="447" y="191"/>
                      <a:pt x="447" y="191"/>
                      <a:pt x="447" y="191"/>
                    </a:cubicBezTo>
                    <a:moveTo>
                      <a:pt x="245" y="164"/>
                    </a:moveTo>
                    <a:cubicBezTo>
                      <a:pt x="245" y="164"/>
                      <a:pt x="245" y="164"/>
                      <a:pt x="245" y="164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39" y="173"/>
                      <a:pt x="239" y="173"/>
                      <a:pt x="239" y="173"/>
                    </a:cubicBezTo>
                    <a:cubicBezTo>
                      <a:pt x="237" y="175"/>
                      <a:pt x="234" y="177"/>
                      <a:pt x="231" y="177"/>
                    </a:cubicBezTo>
                    <a:cubicBezTo>
                      <a:pt x="230" y="177"/>
                      <a:pt x="230" y="177"/>
                      <a:pt x="230" y="177"/>
                    </a:cubicBezTo>
                    <a:cubicBezTo>
                      <a:pt x="197" y="266"/>
                      <a:pt x="197" y="266"/>
                      <a:pt x="197" y="266"/>
                    </a:cubicBezTo>
                    <a:cubicBezTo>
                      <a:pt x="196" y="268"/>
                      <a:pt x="194" y="271"/>
                      <a:pt x="191" y="271"/>
                    </a:cubicBezTo>
                    <a:cubicBezTo>
                      <a:pt x="190" y="272"/>
                      <a:pt x="189" y="272"/>
                      <a:pt x="188" y="272"/>
                    </a:cubicBezTo>
                    <a:cubicBezTo>
                      <a:pt x="187" y="272"/>
                      <a:pt x="185" y="271"/>
                      <a:pt x="183" y="270"/>
                    </a:cubicBezTo>
                    <a:cubicBezTo>
                      <a:pt x="179" y="268"/>
                      <a:pt x="179" y="268"/>
                      <a:pt x="179" y="268"/>
                    </a:cubicBezTo>
                    <a:cubicBezTo>
                      <a:pt x="179" y="271"/>
                      <a:pt x="179" y="271"/>
                      <a:pt x="179" y="271"/>
                    </a:cubicBezTo>
                    <a:cubicBezTo>
                      <a:pt x="174" y="273"/>
                      <a:pt x="174" y="273"/>
                      <a:pt x="174" y="273"/>
                    </a:cubicBezTo>
                    <a:cubicBezTo>
                      <a:pt x="174" y="273"/>
                      <a:pt x="174" y="273"/>
                      <a:pt x="174" y="273"/>
                    </a:cubicBezTo>
                    <a:cubicBezTo>
                      <a:pt x="174" y="273"/>
                      <a:pt x="173" y="273"/>
                      <a:pt x="172" y="274"/>
                    </a:cubicBezTo>
                    <a:cubicBezTo>
                      <a:pt x="172" y="274"/>
                      <a:pt x="172" y="274"/>
                      <a:pt x="172" y="274"/>
                    </a:cubicBezTo>
                    <a:cubicBezTo>
                      <a:pt x="158" y="284"/>
                      <a:pt x="158" y="284"/>
                      <a:pt x="158" y="284"/>
                    </a:cubicBezTo>
                    <a:cubicBezTo>
                      <a:pt x="156" y="285"/>
                      <a:pt x="155" y="287"/>
                      <a:pt x="154" y="288"/>
                    </a:cubicBezTo>
                    <a:cubicBezTo>
                      <a:pt x="154" y="288"/>
                      <a:pt x="154" y="288"/>
                      <a:pt x="154" y="288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1" y="289"/>
                      <a:pt x="149" y="290"/>
                      <a:pt x="148" y="291"/>
                    </a:cubicBezTo>
                    <a:cubicBezTo>
                      <a:pt x="119" y="314"/>
                      <a:pt x="119" y="314"/>
                      <a:pt x="119" y="314"/>
                    </a:cubicBezTo>
                    <a:cubicBezTo>
                      <a:pt x="118" y="314"/>
                      <a:pt x="118" y="314"/>
                      <a:pt x="118" y="314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07" y="325"/>
                      <a:pt x="107" y="325"/>
                      <a:pt x="107" y="325"/>
                    </a:cubicBezTo>
                    <a:cubicBezTo>
                      <a:pt x="103" y="329"/>
                      <a:pt x="103" y="329"/>
                      <a:pt x="103" y="329"/>
                    </a:cubicBezTo>
                    <a:cubicBezTo>
                      <a:pt x="102" y="330"/>
                      <a:pt x="101" y="331"/>
                      <a:pt x="101" y="333"/>
                    </a:cubicBezTo>
                    <a:cubicBezTo>
                      <a:pt x="97" y="343"/>
                      <a:pt x="97" y="343"/>
                      <a:pt x="97" y="343"/>
                    </a:cubicBezTo>
                    <a:cubicBezTo>
                      <a:pt x="38" y="513"/>
                      <a:pt x="38" y="513"/>
                      <a:pt x="38" y="513"/>
                    </a:cubicBezTo>
                    <a:cubicBezTo>
                      <a:pt x="38" y="513"/>
                      <a:pt x="38" y="513"/>
                      <a:pt x="38" y="513"/>
                    </a:cubicBezTo>
                    <a:cubicBezTo>
                      <a:pt x="1" y="612"/>
                      <a:pt x="1" y="612"/>
                      <a:pt x="1" y="612"/>
                    </a:cubicBezTo>
                    <a:cubicBezTo>
                      <a:pt x="1" y="612"/>
                      <a:pt x="1" y="612"/>
                      <a:pt x="1" y="612"/>
                    </a:cubicBezTo>
                    <a:cubicBezTo>
                      <a:pt x="0" y="614"/>
                      <a:pt x="0" y="617"/>
                      <a:pt x="1" y="619"/>
                    </a:cubicBezTo>
                    <a:cubicBezTo>
                      <a:pt x="1" y="619"/>
                      <a:pt x="1" y="619"/>
                      <a:pt x="1" y="619"/>
                    </a:cubicBezTo>
                    <a:cubicBezTo>
                      <a:pt x="25" y="679"/>
                      <a:pt x="25" y="679"/>
                      <a:pt x="25" y="679"/>
                    </a:cubicBezTo>
                    <a:cubicBezTo>
                      <a:pt x="23" y="732"/>
                      <a:pt x="23" y="732"/>
                      <a:pt x="23" y="732"/>
                    </a:cubicBezTo>
                    <a:cubicBezTo>
                      <a:pt x="23" y="740"/>
                      <a:pt x="23" y="740"/>
                      <a:pt x="23" y="740"/>
                    </a:cubicBezTo>
                    <a:cubicBezTo>
                      <a:pt x="23" y="741"/>
                      <a:pt x="23" y="742"/>
                      <a:pt x="23" y="743"/>
                    </a:cubicBezTo>
                    <a:cubicBezTo>
                      <a:pt x="26" y="749"/>
                      <a:pt x="26" y="749"/>
                      <a:pt x="26" y="749"/>
                    </a:cubicBezTo>
                    <a:cubicBezTo>
                      <a:pt x="26" y="750"/>
                      <a:pt x="26" y="751"/>
                      <a:pt x="27" y="752"/>
                    </a:cubicBezTo>
                    <a:cubicBezTo>
                      <a:pt x="28" y="753"/>
                      <a:pt x="29" y="754"/>
                      <a:pt x="31" y="755"/>
                    </a:cubicBezTo>
                    <a:cubicBezTo>
                      <a:pt x="53" y="764"/>
                      <a:pt x="53" y="764"/>
                      <a:pt x="53" y="764"/>
                    </a:cubicBezTo>
                    <a:cubicBezTo>
                      <a:pt x="54" y="765"/>
                      <a:pt x="55" y="765"/>
                      <a:pt x="56" y="765"/>
                    </a:cubicBezTo>
                    <a:cubicBezTo>
                      <a:pt x="58" y="765"/>
                      <a:pt x="59" y="765"/>
                      <a:pt x="60" y="764"/>
                    </a:cubicBezTo>
                    <a:cubicBezTo>
                      <a:pt x="68" y="761"/>
                      <a:pt x="68" y="761"/>
                      <a:pt x="68" y="761"/>
                    </a:cubicBezTo>
                    <a:cubicBezTo>
                      <a:pt x="85" y="765"/>
                      <a:pt x="85" y="765"/>
                      <a:pt x="85" y="765"/>
                    </a:cubicBezTo>
                    <a:cubicBezTo>
                      <a:pt x="86" y="765"/>
                      <a:pt x="86" y="765"/>
                      <a:pt x="86" y="765"/>
                    </a:cubicBezTo>
                    <a:cubicBezTo>
                      <a:pt x="96" y="775"/>
                      <a:pt x="96" y="775"/>
                      <a:pt x="96" y="775"/>
                    </a:cubicBezTo>
                    <a:cubicBezTo>
                      <a:pt x="98" y="777"/>
                      <a:pt x="100" y="778"/>
                      <a:pt x="103" y="778"/>
                    </a:cubicBezTo>
                    <a:cubicBezTo>
                      <a:pt x="105" y="778"/>
                      <a:pt x="105" y="778"/>
                      <a:pt x="105" y="778"/>
                    </a:cubicBezTo>
                    <a:cubicBezTo>
                      <a:pt x="123" y="785"/>
                      <a:pt x="123" y="785"/>
                      <a:pt x="123" y="785"/>
                    </a:cubicBezTo>
                    <a:cubicBezTo>
                      <a:pt x="141" y="795"/>
                      <a:pt x="141" y="795"/>
                      <a:pt x="141" y="795"/>
                    </a:cubicBezTo>
                    <a:cubicBezTo>
                      <a:pt x="141" y="796"/>
                      <a:pt x="142" y="796"/>
                      <a:pt x="142" y="796"/>
                    </a:cubicBezTo>
                    <a:cubicBezTo>
                      <a:pt x="151" y="799"/>
                      <a:pt x="151" y="799"/>
                      <a:pt x="151" y="799"/>
                    </a:cubicBezTo>
                    <a:cubicBezTo>
                      <a:pt x="157" y="805"/>
                      <a:pt x="157" y="805"/>
                      <a:pt x="157" y="805"/>
                    </a:cubicBezTo>
                    <a:cubicBezTo>
                      <a:pt x="158" y="805"/>
                      <a:pt x="158" y="805"/>
                      <a:pt x="158" y="806"/>
                    </a:cubicBezTo>
                    <a:cubicBezTo>
                      <a:pt x="183" y="820"/>
                      <a:pt x="183" y="820"/>
                      <a:pt x="183" y="820"/>
                    </a:cubicBezTo>
                    <a:cubicBezTo>
                      <a:pt x="193" y="828"/>
                      <a:pt x="193" y="828"/>
                      <a:pt x="193" y="828"/>
                    </a:cubicBezTo>
                    <a:cubicBezTo>
                      <a:pt x="193" y="828"/>
                      <a:pt x="193" y="828"/>
                      <a:pt x="193" y="828"/>
                    </a:cubicBezTo>
                    <a:cubicBezTo>
                      <a:pt x="217" y="849"/>
                      <a:pt x="217" y="849"/>
                      <a:pt x="217" y="849"/>
                    </a:cubicBezTo>
                    <a:cubicBezTo>
                      <a:pt x="218" y="850"/>
                      <a:pt x="221" y="851"/>
                      <a:pt x="223" y="851"/>
                    </a:cubicBezTo>
                    <a:cubicBezTo>
                      <a:pt x="227" y="851"/>
                      <a:pt x="227" y="851"/>
                      <a:pt x="227" y="851"/>
                    </a:cubicBezTo>
                    <a:cubicBezTo>
                      <a:pt x="230" y="856"/>
                      <a:pt x="230" y="856"/>
                      <a:pt x="230" y="856"/>
                    </a:cubicBezTo>
                    <a:cubicBezTo>
                      <a:pt x="231" y="857"/>
                      <a:pt x="232" y="858"/>
                      <a:pt x="233" y="858"/>
                    </a:cubicBezTo>
                    <a:cubicBezTo>
                      <a:pt x="266" y="875"/>
                      <a:pt x="266" y="875"/>
                      <a:pt x="266" y="875"/>
                    </a:cubicBezTo>
                    <a:cubicBezTo>
                      <a:pt x="299" y="904"/>
                      <a:pt x="299" y="904"/>
                      <a:pt x="299" y="904"/>
                    </a:cubicBezTo>
                    <a:cubicBezTo>
                      <a:pt x="317" y="922"/>
                      <a:pt x="317" y="922"/>
                      <a:pt x="317" y="922"/>
                    </a:cubicBezTo>
                    <a:cubicBezTo>
                      <a:pt x="322" y="928"/>
                      <a:pt x="322" y="928"/>
                      <a:pt x="322" y="928"/>
                    </a:cubicBezTo>
                    <a:cubicBezTo>
                      <a:pt x="323" y="929"/>
                      <a:pt x="324" y="929"/>
                      <a:pt x="324" y="930"/>
                    </a:cubicBezTo>
                    <a:cubicBezTo>
                      <a:pt x="371" y="963"/>
                      <a:pt x="371" y="963"/>
                      <a:pt x="371" y="963"/>
                    </a:cubicBezTo>
                    <a:cubicBezTo>
                      <a:pt x="373" y="967"/>
                      <a:pt x="373" y="967"/>
                      <a:pt x="373" y="967"/>
                    </a:cubicBezTo>
                    <a:cubicBezTo>
                      <a:pt x="374" y="968"/>
                      <a:pt x="374" y="968"/>
                      <a:pt x="374" y="968"/>
                    </a:cubicBezTo>
                    <a:cubicBezTo>
                      <a:pt x="385" y="978"/>
                      <a:pt x="385" y="978"/>
                      <a:pt x="385" y="978"/>
                    </a:cubicBezTo>
                    <a:cubicBezTo>
                      <a:pt x="385" y="978"/>
                      <a:pt x="385" y="978"/>
                      <a:pt x="385" y="978"/>
                    </a:cubicBezTo>
                    <a:cubicBezTo>
                      <a:pt x="430" y="1018"/>
                      <a:pt x="430" y="1018"/>
                      <a:pt x="430" y="1018"/>
                    </a:cubicBezTo>
                    <a:cubicBezTo>
                      <a:pt x="444" y="1032"/>
                      <a:pt x="444" y="1032"/>
                      <a:pt x="444" y="1032"/>
                    </a:cubicBezTo>
                    <a:cubicBezTo>
                      <a:pt x="445" y="1033"/>
                      <a:pt x="446" y="1034"/>
                      <a:pt x="447" y="1034"/>
                    </a:cubicBezTo>
                    <a:cubicBezTo>
                      <a:pt x="454" y="1038"/>
                      <a:pt x="454" y="1038"/>
                      <a:pt x="454" y="1038"/>
                    </a:cubicBezTo>
                    <a:cubicBezTo>
                      <a:pt x="459" y="1043"/>
                      <a:pt x="459" y="1043"/>
                      <a:pt x="459" y="1043"/>
                    </a:cubicBezTo>
                    <a:cubicBezTo>
                      <a:pt x="463" y="1047"/>
                      <a:pt x="463" y="1047"/>
                      <a:pt x="463" y="1047"/>
                    </a:cubicBezTo>
                    <a:cubicBezTo>
                      <a:pt x="465" y="1049"/>
                      <a:pt x="467" y="1050"/>
                      <a:pt x="470" y="1050"/>
                    </a:cubicBezTo>
                    <a:cubicBezTo>
                      <a:pt x="472" y="1050"/>
                      <a:pt x="473" y="1050"/>
                      <a:pt x="474" y="1049"/>
                    </a:cubicBezTo>
                    <a:cubicBezTo>
                      <a:pt x="475" y="1049"/>
                      <a:pt x="475" y="1049"/>
                      <a:pt x="475" y="1049"/>
                    </a:cubicBezTo>
                    <a:cubicBezTo>
                      <a:pt x="480" y="1051"/>
                      <a:pt x="480" y="1051"/>
                      <a:pt x="480" y="1051"/>
                    </a:cubicBezTo>
                    <a:cubicBezTo>
                      <a:pt x="481" y="1054"/>
                      <a:pt x="484" y="1056"/>
                      <a:pt x="488" y="1056"/>
                    </a:cubicBezTo>
                    <a:cubicBezTo>
                      <a:pt x="488" y="1056"/>
                      <a:pt x="488" y="1056"/>
                      <a:pt x="488" y="1056"/>
                    </a:cubicBezTo>
                    <a:cubicBezTo>
                      <a:pt x="490" y="1059"/>
                      <a:pt x="490" y="1059"/>
                      <a:pt x="490" y="1059"/>
                    </a:cubicBezTo>
                    <a:cubicBezTo>
                      <a:pt x="490" y="1061"/>
                      <a:pt x="492" y="1062"/>
                      <a:pt x="493" y="1063"/>
                    </a:cubicBezTo>
                    <a:cubicBezTo>
                      <a:pt x="495" y="1065"/>
                      <a:pt x="495" y="1065"/>
                      <a:pt x="495" y="1065"/>
                    </a:cubicBezTo>
                    <a:cubicBezTo>
                      <a:pt x="495" y="1067"/>
                      <a:pt x="495" y="1071"/>
                      <a:pt x="498" y="1073"/>
                    </a:cubicBezTo>
                    <a:cubicBezTo>
                      <a:pt x="538" y="1117"/>
                      <a:pt x="538" y="1117"/>
                      <a:pt x="538" y="1117"/>
                    </a:cubicBezTo>
                    <a:cubicBezTo>
                      <a:pt x="540" y="1119"/>
                      <a:pt x="543" y="1120"/>
                      <a:pt x="545" y="1120"/>
                    </a:cubicBezTo>
                    <a:cubicBezTo>
                      <a:pt x="547" y="1120"/>
                      <a:pt x="548" y="1120"/>
                      <a:pt x="549" y="1119"/>
                    </a:cubicBezTo>
                    <a:cubicBezTo>
                      <a:pt x="551" y="1119"/>
                      <a:pt x="551" y="1119"/>
                      <a:pt x="551" y="1119"/>
                    </a:cubicBezTo>
                    <a:cubicBezTo>
                      <a:pt x="551" y="1125"/>
                      <a:pt x="551" y="1125"/>
                      <a:pt x="551" y="1125"/>
                    </a:cubicBezTo>
                    <a:cubicBezTo>
                      <a:pt x="551" y="1128"/>
                      <a:pt x="551" y="1130"/>
                      <a:pt x="553" y="1132"/>
                    </a:cubicBezTo>
                    <a:cubicBezTo>
                      <a:pt x="580" y="1161"/>
                      <a:pt x="580" y="1161"/>
                      <a:pt x="580" y="1161"/>
                    </a:cubicBezTo>
                    <a:cubicBezTo>
                      <a:pt x="581" y="1162"/>
                      <a:pt x="581" y="1162"/>
                      <a:pt x="582" y="1162"/>
                    </a:cubicBezTo>
                    <a:cubicBezTo>
                      <a:pt x="591" y="1168"/>
                      <a:pt x="591" y="1168"/>
                      <a:pt x="591" y="1168"/>
                    </a:cubicBezTo>
                    <a:cubicBezTo>
                      <a:pt x="593" y="1172"/>
                      <a:pt x="593" y="1172"/>
                      <a:pt x="593" y="1172"/>
                    </a:cubicBezTo>
                    <a:cubicBezTo>
                      <a:pt x="594" y="1172"/>
                      <a:pt x="594" y="1173"/>
                      <a:pt x="594" y="1173"/>
                    </a:cubicBezTo>
                    <a:cubicBezTo>
                      <a:pt x="643" y="1217"/>
                      <a:pt x="643" y="1217"/>
                      <a:pt x="643" y="1217"/>
                    </a:cubicBezTo>
                    <a:cubicBezTo>
                      <a:pt x="643" y="1217"/>
                      <a:pt x="643" y="1217"/>
                      <a:pt x="643" y="1217"/>
                    </a:cubicBezTo>
                    <a:cubicBezTo>
                      <a:pt x="743" y="1308"/>
                      <a:pt x="743" y="1308"/>
                      <a:pt x="743" y="1308"/>
                    </a:cubicBezTo>
                    <a:cubicBezTo>
                      <a:pt x="744" y="1309"/>
                      <a:pt x="746" y="1310"/>
                      <a:pt x="747" y="1310"/>
                    </a:cubicBezTo>
                    <a:cubicBezTo>
                      <a:pt x="752" y="1316"/>
                      <a:pt x="752" y="1316"/>
                      <a:pt x="752" y="1316"/>
                    </a:cubicBezTo>
                    <a:cubicBezTo>
                      <a:pt x="752" y="1316"/>
                      <a:pt x="752" y="1316"/>
                      <a:pt x="752" y="1316"/>
                    </a:cubicBezTo>
                    <a:cubicBezTo>
                      <a:pt x="752" y="1316"/>
                      <a:pt x="752" y="1316"/>
                      <a:pt x="752" y="1316"/>
                    </a:cubicBezTo>
                    <a:cubicBezTo>
                      <a:pt x="763" y="1327"/>
                      <a:pt x="763" y="1327"/>
                      <a:pt x="763" y="1327"/>
                    </a:cubicBezTo>
                    <a:cubicBezTo>
                      <a:pt x="765" y="1328"/>
                      <a:pt x="767" y="1329"/>
                      <a:pt x="770" y="1329"/>
                    </a:cubicBezTo>
                    <a:cubicBezTo>
                      <a:pt x="770" y="1329"/>
                      <a:pt x="770" y="1329"/>
                      <a:pt x="771" y="1329"/>
                    </a:cubicBezTo>
                    <a:cubicBezTo>
                      <a:pt x="774" y="1329"/>
                      <a:pt x="776" y="1327"/>
                      <a:pt x="778" y="1325"/>
                    </a:cubicBezTo>
                    <a:cubicBezTo>
                      <a:pt x="803" y="1281"/>
                      <a:pt x="803" y="1281"/>
                      <a:pt x="803" y="1281"/>
                    </a:cubicBezTo>
                    <a:cubicBezTo>
                      <a:pt x="804" y="1279"/>
                      <a:pt x="804" y="1276"/>
                      <a:pt x="804" y="1274"/>
                    </a:cubicBezTo>
                    <a:cubicBezTo>
                      <a:pt x="798" y="1239"/>
                      <a:pt x="798" y="1239"/>
                      <a:pt x="798" y="1239"/>
                    </a:cubicBezTo>
                    <a:cubicBezTo>
                      <a:pt x="800" y="1221"/>
                      <a:pt x="800" y="1221"/>
                      <a:pt x="800" y="1221"/>
                    </a:cubicBezTo>
                    <a:cubicBezTo>
                      <a:pt x="800" y="1221"/>
                      <a:pt x="800" y="1220"/>
                      <a:pt x="800" y="1219"/>
                    </a:cubicBezTo>
                    <a:cubicBezTo>
                      <a:pt x="794" y="1174"/>
                      <a:pt x="794" y="1174"/>
                      <a:pt x="794" y="1174"/>
                    </a:cubicBezTo>
                    <a:cubicBezTo>
                      <a:pt x="809" y="1162"/>
                      <a:pt x="809" y="1162"/>
                      <a:pt x="809" y="1162"/>
                    </a:cubicBezTo>
                    <a:cubicBezTo>
                      <a:pt x="810" y="1161"/>
                      <a:pt x="810" y="1160"/>
                      <a:pt x="811" y="1160"/>
                    </a:cubicBezTo>
                    <a:cubicBezTo>
                      <a:pt x="820" y="1145"/>
                      <a:pt x="820" y="1145"/>
                      <a:pt x="820" y="1145"/>
                    </a:cubicBezTo>
                    <a:cubicBezTo>
                      <a:pt x="821" y="1143"/>
                      <a:pt x="822" y="1142"/>
                      <a:pt x="822" y="1140"/>
                    </a:cubicBezTo>
                    <a:cubicBezTo>
                      <a:pt x="822" y="1085"/>
                      <a:pt x="822" y="1085"/>
                      <a:pt x="822" y="1085"/>
                    </a:cubicBezTo>
                    <a:cubicBezTo>
                      <a:pt x="822" y="1081"/>
                      <a:pt x="819" y="1078"/>
                      <a:pt x="815" y="1076"/>
                    </a:cubicBezTo>
                    <a:cubicBezTo>
                      <a:pt x="785" y="1067"/>
                      <a:pt x="785" y="1067"/>
                      <a:pt x="785" y="1067"/>
                    </a:cubicBezTo>
                    <a:cubicBezTo>
                      <a:pt x="780" y="1061"/>
                      <a:pt x="780" y="1061"/>
                      <a:pt x="780" y="1061"/>
                    </a:cubicBezTo>
                    <a:cubicBezTo>
                      <a:pt x="789" y="1040"/>
                      <a:pt x="789" y="1040"/>
                      <a:pt x="789" y="1040"/>
                    </a:cubicBezTo>
                    <a:cubicBezTo>
                      <a:pt x="789" y="1039"/>
                      <a:pt x="789" y="1037"/>
                      <a:pt x="789" y="1036"/>
                    </a:cubicBezTo>
                    <a:cubicBezTo>
                      <a:pt x="789" y="996"/>
                      <a:pt x="789" y="996"/>
                      <a:pt x="789" y="996"/>
                    </a:cubicBezTo>
                    <a:cubicBezTo>
                      <a:pt x="789" y="993"/>
                      <a:pt x="787" y="989"/>
                      <a:pt x="783" y="988"/>
                    </a:cubicBezTo>
                    <a:cubicBezTo>
                      <a:pt x="776" y="985"/>
                      <a:pt x="776" y="985"/>
                      <a:pt x="776" y="985"/>
                    </a:cubicBezTo>
                    <a:cubicBezTo>
                      <a:pt x="775" y="983"/>
                      <a:pt x="775" y="983"/>
                      <a:pt x="775" y="983"/>
                    </a:cubicBezTo>
                    <a:cubicBezTo>
                      <a:pt x="775" y="982"/>
                      <a:pt x="775" y="982"/>
                      <a:pt x="775" y="982"/>
                    </a:cubicBezTo>
                    <a:cubicBezTo>
                      <a:pt x="779" y="979"/>
                      <a:pt x="779" y="979"/>
                      <a:pt x="779" y="979"/>
                    </a:cubicBezTo>
                    <a:cubicBezTo>
                      <a:pt x="799" y="969"/>
                      <a:pt x="799" y="969"/>
                      <a:pt x="799" y="969"/>
                    </a:cubicBezTo>
                    <a:cubicBezTo>
                      <a:pt x="801" y="968"/>
                      <a:pt x="802" y="967"/>
                      <a:pt x="803" y="965"/>
                    </a:cubicBezTo>
                    <a:cubicBezTo>
                      <a:pt x="880" y="817"/>
                      <a:pt x="880" y="817"/>
                      <a:pt x="880" y="817"/>
                    </a:cubicBezTo>
                    <a:cubicBezTo>
                      <a:pt x="880" y="817"/>
                      <a:pt x="880" y="817"/>
                      <a:pt x="880" y="817"/>
                    </a:cubicBezTo>
                    <a:cubicBezTo>
                      <a:pt x="905" y="773"/>
                      <a:pt x="905" y="773"/>
                      <a:pt x="905" y="773"/>
                    </a:cubicBezTo>
                    <a:cubicBezTo>
                      <a:pt x="943" y="722"/>
                      <a:pt x="943" y="722"/>
                      <a:pt x="943" y="722"/>
                    </a:cubicBezTo>
                    <a:cubicBezTo>
                      <a:pt x="1370" y="682"/>
                      <a:pt x="1370" y="682"/>
                      <a:pt x="1370" y="682"/>
                    </a:cubicBezTo>
                    <a:cubicBezTo>
                      <a:pt x="1373" y="682"/>
                      <a:pt x="1376" y="680"/>
                      <a:pt x="1378" y="677"/>
                    </a:cubicBezTo>
                    <a:cubicBezTo>
                      <a:pt x="1413" y="607"/>
                      <a:pt x="1413" y="607"/>
                      <a:pt x="1413" y="607"/>
                    </a:cubicBezTo>
                    <a:cubicBezTo>
                      <a:pt x="1414" y="606"/>
                      <a:pt x="1414" y="605"/>
                      <a:pt x="1414" y="605"/>
                    </a:cubicBezTo>
                    <a:cubicBezTo>
                      <a:pt x="1428" y="534"/>
                      <a:pt x="1428" y="534"/>
                      <a:pt x="1428" y="534"/>
                    </a:cubicBezTo>
                    <a:cubicBezTo>
                      <a:pt x="1429" y="530"/>
                      <a:pt x="1426" y="526"/>
                      <a:pt x="1422" y="524"/>
                    </a:cubicBezTo>
                    <a:cubicBezTo>
                      <a:pt x="1390" y="509"/>
                      <a:pt x="1390" y="509"/>
                      <a:pt x="1390" y="509"/>
                    </a:cubicBezTo>
                    <a:cubicBezTo>
                      <a:pt x="1390" y="509"/>
                      <a:pt x="1389" y="509"/>
                      <a:pt x="1389" y="509"/>
                    </a:cubicBezTo>
                    <a:cubicBezTo>
                      <a:pt x="1357" y="499"/>
                      <a:pt x="1357" y="499"/>
                      <a:pt x="1357" y="499"/>
                    </a:cubicBezTo>
                    <a:cubicBezTo>
                      <a:pt x="1315" y="447"/>
                      <a:pt x="1315" y="447"/>
                      <a:pt x="1315" y="447"/>
                    </a:cubicBezTo>
                    <a:cubicBezTo>
                      <a:pt x="1315" y="447"/>
                      <a:pt x="1314" y="446"/>
                      <a:pt x="1314" y="446"/>
                    </a:cubicBezTo>
                    <a:cubicBezTo>
                      <a:pt x="1264" y="405"/>
                      <a:pt x="1264" y="405"/>
                      <a:pt x="1264" y="405"/>
                    </a:cubicBezTo>
                    <a:cubicBezTo>
                      <a:pt x="1264" y="405"/>
                      <a:pt x="1263" y="404"/>
                      <a:pt x="1263" y="404"/>
                    </a:cubicBezTo>
                    <a:cubicBezTo>
                      <a:pt x="1197" y="371"/>
                      <a:pt x="1197" y="371"/>
                      <a:pt x="1197" y="371"/>
                    </a:cubicBezTo>
                    <a:cubicBezTo>
                      <a:pt x="1143" y="331"/>
                      <a:pt x="1143" y="331"/>
                      <a:pt x="1143" y="331"/>
                    </a:cubicBezTo>
                    <a:cubicBezTo>
                      <a:pt x="1051" y="247"/>
                      <a:pt x="1051" y="247"/>
                      <a:pt x="1051" y="247"/>
                    </a:cubicBezTo>
                    <a:cubicBezTo>
                      <a:pt x="1050" y="246"/>
                      <a:pt x="1049" y="246"/>
                      <a:pt x="1048" y="245"/>
                    </a:cubicBezTo>
                    <a:cubicBezTo>
                      <a:pt x="1015" y="234"/>
                      <a:pt x="1015" y="234"/>
                      <a:pt x="1015" y="234"/>
                    </a:cubicBezTo>
                    <a:cubicBezTo>
                      <a:pt x="998" y="235"/>
                      <a:pt x="998" y="235"/>
                      <a:pt x="998" y="235"/>
                    </a:cubicBezTo>
                    <a:cubicBezTo>
                      <a:pt x="997" y="235"/>
                      <a:pt x="997" y="235"/>
                      <a:pt x="997" y="235"/>
                    </a:cubicBezTo>
                    <a:cubicBezTo>
                      <a:pt x="994" y="235"/>
                      <a:pt x="991" y="234"/>
                      <a:pt x="989" y="232"/>
                    </a:cubicBezTo>
                    <a:cubicBezTo>
                      <a:pt x="987" y="230"/>
                      <a:pt x="987" y="226"/>
                      <a:pt x="988" y="223"/>
                    </a:cubicBezTo>
                    <a:cubicBezTo>
                      <a:pt x="991" y="211"/>
                      <a:pt x="991" y="211"/>
                      <a:pt x="991" y="211"/>
                    </a:cubicBezTo>
                    <a:cubicBezTo>
                      <a:pt x="986" y="220"/>
                      <a:pt x="986" y="220"/>
                      <a:pt x="986" y="220"/>
                    </a:cubicBezTo>
                    <a:cubicBezTo>
                      <a:pt x="985" y="221"/>
                      <a:pt x="985" y="221"/>
                      <a:pt x="985" y="221"/>
                    </a:cubicBezTo>
                    <a:cubicBezTo>
                      <a:pt x="984" y="222"/>
                      <a:pt x="983" y="223"/>
                      <a:pt x="983" y="224"/>
                    </a:cubicBezTo>
                    <a:cubicBezTo>
                      <a:pt x="979" y="234"/>
                      <a:pt x="979" y="234"/>
                      <a:pt x="979" y="234"/>
                    </a:cubicBezTo>
                    <a:cubicBezTo>
                      <a:pt x="977" y="236"/>
                      <a:pt x="978" y="240"/>
                      <a:pt x="979" y="243"/>
                    </a:cubicBezTo>
                    <a:cubicBezTo>
                      <a:pt x="981" y="245"/>
                      <a:pt x="984" y="247"/>
                      <a:pt x="987" y="247"/>
                    </a:cubicBezTo>
                    <a:cubicBezTo>
                      <a:pt x="996" y="247"/>
                      <a:pt x="996" y="247"/>
                      <a:pt x="996" y="247"/>
                    </a:cubicBezTo>
                    <a:cubicBezTo>
                      <a:pt x="1040" y="262"/>
                      <a:pt x="1040" y="262"/>
                      <a:pt x="1040" y="262"/>
                    </a:cubicBezTo>
                    <a:cubicBezTo>
                      <a:pt x="1130" y="346"/>
                      <a:pt x="1130" y="346"/>
                      <a:pt x="1130" y="346"/>
                    </a:cubicBezTo>
                    <a:cubicBezTo>
                      <a:pt x="1131" y="347"/>
                      <a:pt x="1131" y="347"/>
                      <a:pt x="1131" y="347"/>
                    </a:cubicBezTo>
                    <a:cubicBezTo>
                      <a:pt x="1187" y="386"/>
                      <a:pt x="1187" y="386"/>
                      <a:pt x="1187" y="386"/>
                    </a:cubicBezTo>
                    <a:cubicBezTo>
                      <a:pt x="1188" y="387"/>
                      <a:pt x="1188" y="387"/>
                      <a:pt x="1188" y="387"/>
                    </a:cubicBezTo>
                    <a:cubicBezTo>
                      <a:pt x="1253" y="420"/>
                      <a:pt x="1253" y="420"/>
                      <a:pt x="1253" y="420"/>
                    </a:cubicBezTo>
                    <a:cubicBezTo>
                      <a:pt x="1301" y="460"/>
                      <a:pt x="1301" y="460"/>
                      <a:pt x="1301" y="460"/>
                    </a:cubicBezTo>
                    <a:cubicBezTo>
                      <a:pt x="1344" y="513"/>
                      <a:pt x="1344" y="513"/>
                      <a:pt x="1344" y="513"/>
                    </a:cubicBezTo>
                    <a:cubicBezTo>
                      <a:pt x="1345" y="515"/>
                      <a:pt x="1347" y="516"/>
                      <a:pt x="1349" y="517"/>
                    </a:cubicBezTo>
                    <a:cubicBezTo>
                      <a:pt x="1383" y="527"/>
                      <a:pt x="1383" y="527"/>
                      <a:pt x="1383" y="527"/>
                    </a:cubicBezTo>
                    <a:cubicBezTo>
                      <a:pt x="1408" y="538"/>
                      <a:pt x="1408" y="538"/>
                      <a:pt x="1408" y="538"/>
                    </a:cubicBezTo>
                    <a:cubicBezTo>
                      <a:pt x="1396" y="600"/>
                      <a:pt x="1396" y="600"/>
                      <a:pt x="1396" y="600"/>
                    </a:cubicBezTo>
                    <a:cubicBezTo>
                      <a:pt x="1363" y="664"/>
                      <a:pt x="1363" y="664"/>
                      <a:pt x="1363" y="664"/>
                    </a:cubicBezTo>
                    <a:cubicBezTo>
                      <a:pt x="937" y="703"/>
                      <a:pt x="937" y="703"/>
                      <a:pt x="937" y="703"/>
                    </a:cubicBezTo>
                    <a:cubicBezTo>
                      <a:pt x="934" y="703"/>
                      <a:pt x="932" y="705"/>
                      <a:pt x="930" y="707"/>
                    </a:cubicBezTo>
                    <a:cubicBezTo>
                      <a:pt x="890" y="763"/>
                      <a:pt x="890" y="763"/>
                      <a:pt x="890" y="763"/>
                    </a:cubicBezTo>
                    <a:cubicBezTo>
                      <a:pt x="889" y="763"/>
                      <a:pt x="889" y="763"/>
                      <a:pt x="889" y="763"/>
                    </a:cubicBezTo>
                    <a:cubicBezTo>
                      <a:pt x="864" y="807"/>
                      <a:pt x="864" y="807"/>
                      <a:pt x="864" y="807"/>
                    </a:cubicBezTo>
                    <a:cubicBezTo>
                      <a:pt x="864" y="808"/>
                      <a:pt x="864" y="808"/>
                      <a:pt x="864" y="808"/>
                    </a:cubicBezTo>
                    <a:cubicBezTo>
                      <a:pt x="788" y="954"/>
                      <a:pt x="788" y="954"/>
                      <a:pt x="788" y="954"/>
                    </a:cubicBezTo>
                    <a:cubicBezTo>
                      <a:pt x="769" y="963"/>
                      <a:pt x="769" y="963"/>
                      <a:pt x="769" y="963"/>
                    </a:cubicBezTo>
                    <a:cubicBezTo>
                      <a:pt x="769" y="963"/>
                      <a:pt x="768" y="963"/>
                      <a:pt x="768" y="964"/>
                    </a:cubicBezTo>
                    <a:cubicBezTo>
                      <a:pt x="760" y="970"/>
                      <a:pt x="760" y="970"/>
                      <a:pt x="760" y="970"/>
                    </a:cubicBezTo>
                    <a:cubicBezTo>
                      <a:pt x="757" y="972"/>
                      <a:pt x="756" y="975"/>
                      <a:pt x="756" y="978"/>
                    </a:cubicBezTo>
                    <a:cubicBezTo>
                      <a:pt x="756" y="986"/>
                      <a:pt x="756" y="986"/>
                      <a:pt x="756" y="986"/>
                    </a:cubicBezTo>
                    <a:cubicBezTo>
                      <a:pt x="756" y="988"/>
                      <a:pt x="756" y="990"/>
                      <a:pt x="757" y="991"/>
                    </a:cubicBezTo>
                    <a:cubicBezTo>
                      <a:pt x="762" y="997"/>
                      <a:pt x="762" y="997"/>
                      <a:pt x="762" y="997"/>
                    </a:cubicBezTo>
                    <a:cubicBezTo>
                      <a:pt x="763" y="999"/>
                      <a:pt x="764" y="1000"/>
                      <a:pt x="766" y="1001"/>
                    </a:cubicBezTo>
                    <a:cubicBezTo>
                      <a:pt x="770" y="1003"/>
                      <a:pt x="770" y="1003"/>
                      <a:pt x="770" y="1003"/>
                    </a:cubicBezTo>
                    <a:cubicBezTo>
                      <a:pt x="770" y="1034"/>
                      <a:pt x="770" y="1034"/>
                      <a:pt x="770" y="1034"/>
                    </a:cubicBezTo>
                    <a:cubicBezTo>
                      <a:pt x="761" y="1059"/>
                      <a:pt x="761" y="1059"/>
                      <a:pt x="761" y="1059"/>
                    </a:cubicBezTo>
                    <a:cubicBezTo>
                      <a:pt x="759" y="1062"/>
                      <a:pt x="760" y="1066"/>
                      <a:pt x="762" y="1068"/>
                    </a:cubicBezTo>
                    <a:cubicBezTo>
                      <a:pt x="773" y="1081"/>
                      <a:pt x="773" y="1081"/>
                      <a:pt x="773" y="1081"/>
                    </a:cubicBezTo>
                    <a:cubicBezTo>
                      <a:pt x="774" y="1082"/>
                      <a:pt x="775" y="1083"/>
                      <a:pt x="777" y="1084"/>
                    </a:cubicBezTo>
                    <a:cubicBezTo>
                      <a:pt x="803" y="1092"/>
                      <a:pt x="803" y="1092"/>
                      <a:pt x="803" y="1092"/>
                    </a:cubicBezTo>
                    <a:cubicBezTo>
                      <a:pt x="803" y="1137"/>
                      <a:pt x="803" y="1137"/>
                      <a:pt x="803" y="1137"/>
                    </a:cubicBezTo>
                    <a:cubicBezTo>
                      <a:pt x="796" y="1148"/>
                      <a:pt x="796" y="1148"/>
                      <a:pt x="796" y="1148"/>
                    </a:cubicBezTo>
                    <a:cubicBezTo>
                      <a:pt x="778" y="1163"/>
                      <a:pt x="778" y="1163"/>
                      <a:pt x="778" y="1163"/>
                    </a:cubicBezTo>
                    <a:cubicBezTo>
                      <a:pt x="776" y="1165"/>
                      <a:pt x="774" y="1168"/>
                      <a:pt x="775" y="1171"/>
                    </a:cubicBezTo>
                    <a:cubicBezTo>
                      <a:pt x="781" y="1220"/>
                      <a:pt x="781" y="1220"/>
                      <a:pt x="781" y="1220"/>
                    </a:cubicBezTo>
                    <a:cubicBezTo>
                      <a:pt x="779" y="1238"/>
                      <a:pt x="779" y="1238"/>
                      <a:pt x="779" y="1238"/>
                    </a:cubicBezTo>
                    <a:cubicBezTo>
                      <a:pt x="779" y="1239"/>
                      <a:pt x="779" y="1240"/>
                      <a:pt x="779" y="1241"/>
                    </a:cubicBezTo>
                    <a:cubicBezTo>
                      <a:pt x="785" y="1274"/>
                      <a:pt x="785" y="1274"/>
                      <a:pt x="785" y="1274"/>
                    </a:cubicBezTo>
                    <a:cubicBezTo>
                      <a:pt x="767" y="1304"/>
                      <a:pt x="767" y="1304"/>
                      <a:pt x="767" y="1304"/>
                    </a:cubicBezTo>
                    <a:cubicBezTo>
                      <a:pt x="766" y="1303"/>
                      <a:pt x="766" y="1303"/>
                      <a:pt x="766" y="1303"/>
                    </a:cubicBezTo>
                    <a:cubicBezTo>
                      <a:pt x="763" y="1300"/>
                      <a:pt x="763" y="1300"/>
                      <a:pt x="763" y="1300"/>
                    </a:cubicBezTo>
                    <a:cubicBezTo>
                      <a:pt x="763" y="1299"/>
                      <a:pt x="762" y="1298"/>
                      <a:pt x="761" y="1297"/>
                    </a:cubicBezTo>
                    <a:cubicBezTo>
                      <a:pt x="759" y="1295"/>
                      <a:pt x="759" y="1295"/>
                      <a:pt x="759" y="1295"/>
                    </a:cubicBezTo>
                    <a:cubicBezTo>
                      <a:pt x="757" y="1293"/>
                      <a:pt x="756" y="1292"/>
                      <a:pt x="753" y="1292"/>
                    </a:cubicBezTo>
                    <a:cubicBezTo>
                      <a:pt x="655" y="1203"/>
                      <a:pt x="655" y="1203"/>
                      <a:pt x="655" y="1203"/>
                    </a:cubicBezTo>
                    <a:cubicBezTo>
                      <a:pt x="655" y="1203"/>
                      <a:pt x="655" y="1203"/>
                      <a:pt x="655" y="1203"/>
                    </a:cubicBezTo>
                    <a:cubicBezTo>
                      <a:pt x="608" y="1160"/>
                      <a:pt x="608" y="1160"/>
                      <a:pt x="608" y="1160"/>
                    </a:cubicBezTo>
                    <a:cubicBezTo>
                      <a:pt x="608" y="1158"/>
                      <a:pt x="607" y="1156"/>
                      <a:pt x="605" y="1155"/>
                    </a:cubicBezTo>
                    <a:cubicBezTo>
                      <a:pt x="602" y="1152"/>
                      <a:pt x="602" y="1152"/>
                      <a:pt x="602" y="1152"/>
                    </a:cubicBezTo>
                    <a:cubicBezTo>
                      <a:pt x="601" y="1150"/>
                      <a:pt x="599" y="1150"/>
                      <a:pt x="597" y="1149"/>
                    </a:cubicBezTo>
                    <a:cubicBezTo>
                      <a:pt x="593" y="1147"/>
                      <a:pt x="593" y="1147"/>
                      <a:pt x="593" y="1147"/>
                    </a:cubicBezTo>
                    <a:cubicBezTo>
                      <a:pt x="570" y="1121"/>
                      <a:pt x="570" y="1121"/>
                      <a:pt x="570" y="1121"/>
                    </a:cubicBezTo>
                    <a:cubicBezTo>
                      <a:pt x="570" y="1115"/>
                      <a:pt x="570" y="1115"/>
                      <a:pt x="570" y="1115"/>
                    </a:cubicBezTo>
                    <a:cubicBezTo>
                      <a:pt x="570" y="1113"/>
                      <a:pt x="569" y="1112"/>
                      <a:pt x="569" y="1110"/>
                    </a:cubicBezTo>
                    <a:cubicBezTo>
                      <a:pt x="564" y="1102"/>
                      <a:pt x="564" y="1102"/>
                      <a:pt x="564" y="1102"/>
                    </a:cubicBezTo>
                    <a:cubicBezTo>
                      <a:pt x="563" y="1099"/>
                      <a:pt x="559" y="1097"/>
                      <a:pt x="556" y="1097"/>
                    </a:cubicBezTo>
                    <a:cubicBezTo>
                      <a:pt x="555" y="1097"/>
                      <a:pt x="554" y="1097"/>
                      <a:pt x="552" y="1098"/>
                    </a:cubicBezTo>
                    <a:cubicBezTo>
                      <a:pt x="548" y="1099"/>
                      <a:pt x="548" y="1099"/>
                      <a:pt x="548" y="1099"/>
                    </a:cubicBezTo>
                    <a:cubicBezTo>
                      <a:pt x="518" y="1067"/>
                      <a:pt x="518" y="1067"/>
                      <a:pt x="518" y="1067"/>
                    </a:cubicBezTo>
                    <a:cubicBezTo>
                      <a:pt x="518" y="1062"/>
                      <a:pt x="518" y="1062"/>
                      <a:pt x="518" y="1062"/>
                    </a:cubicBezTo>
                    <a:cubicBezTo>
                      <a:pt x="518" y="1059"/>
                      <a:pt x="517" y="1056"/>
                      <a:pt x="514" y="1055"/>
                    </a:cubicBezTo>
                    <a:cubicBezTo>
                      <a:pt x="506" y="1049"/>
                      <a:pt x="506" y="1049"/>
                      <a:pt x="506" y="1049"/>
                    </a:cubicBezTo>
                    <a:cubicBezTo>
                      <a:pt x="503" y="1042"/>
                      <a:pt x="503" y="1042"/>
                      <a:pt x="503" y="1042"/>
                    </a:cubicBezTo>
                    <a:cubicBezTo>
                      <a:pt x="501" y="1039"/>
                      <a:pt x="498" y="1037"/>
                      <a:pt x="494" y="1037"/>
                    </a:cubicBezTo>
                    <a:cubicBezTo>
                      <a:pt x="494" y="1037"/>
                      <a:pt x="494" y="1037"/>
                      <a:pt x="494" y="1037"/>
                    </a:cubicBezTo>
                    <a:cubicBezTo>
                      <a:pt x="493" y="1037"/>
                      <a:pt x="492" y="1036"/>
                      <a:pt x="492" y="1036"/>
                    </a:cubicBezTo>
                    <a:cubicBezTo>
                      <a:pt x="482" y="1032"/>
                      <a:pt x="482" y="1032"/>
                      <a:pt x="482" y="1032"/>
                    </a:cubicBezTo>
                    <a:cubicBezTo>
                      <a:pt x="482" y="1032"/>
                      <a:pt x="482" y="1032"/>
                      <a:pt x="482" y="1032"/>
                    </a:cubicBezTo>
                    <a:cubicBezTo>
                      <a:pt x="470" y="1026"/>
                      <a:pt x="470" y="1026"/>
                      <a:pt x="470" y="1026"/>
                    </a:cubicBezTo>
                    <a:cubicBezTo>
                      <a:pt x="469" y="1025"/>
                      <a:pt x="469" y="1025"/>
                      <a:pt x="468" y="1025"/>
                    </a:cubicBezTo>
                    <a:cubicBezTo>
                      <a:pt x="466" y="1023"/>
                      <a:pt x="466" y="1023"/>
                      <a:pt x="466" y="1023"/>
                    </a:cubicBezTo>
                    <a:cubicBezTo>
                      <a:pt x="466" y="1022"/>
                      <a:pt x="465" y="1022"/>
                      <a:pt x="464" y="1021"/>
                    </a:cubicBezTo>
                    <a:cubicBezTo>
                      <a:pt x="457" y="1018"/>
                      <a:pt x="457" y="1018"/>
                      <a:pt x="457" y="1018"/>
                    </a:cubicBezTo>
                    <a:cubicBezTo>
                      <a:pt x="443" y="1004"/>
                      <a:pt x="443" y="1004"/>
                      <a:pt x="443" y="1004"/>
                    </a:cubicBezTo>
                    <a:cubicBezTo>
                      <a:pt x="443" y="1004"/>
                      <a:pt x="443" y="1004"/>
                      <a:pt x="443" y="1004"/>
                    </a:cubicBezTo>
                    <a:cubicBezTo>
                      <a:pt x="398" y="964"/>
                      <a:pt x="398" y="964"/>
                      <a:pt x="398" y="964"/>
                    </a:cubicBezTo>
                    <a:cubicBezTo>
                      <a:pt x="388" y="955"/>
                      <a:pt x="388" y="955"/>
                      <a:pt x="388" y="955"/>
                    </a:cubicBezTo>
                    <a:cubicBezTo>
                      <a:pt x="385" y="951"/>
                      <a:pt x="385" y="951"/>
                      <a:pt x="385" y="951"/>
                    </a:cubicBezTo>
                    <a:cubicBezTo>
                      <a:pt x="385" y="950"/>
                      <a:pt x="384" y="950"/>
                      <a:pt x="383" y="949"/>
                    </a:cubicBezTo>
                    <a:cubicBezTo>
                      <a:pt x="336" y="915"/>
                      <a:pt x="336" y="915"/>
                      <a:pt x="336" y="915"/>
                    </a:cubicBezTo>
                    <a:cubicBezTo>
                      <a:pt x="332" y="910"/>
                      <a:pt x="332" y="910"/>
                      <a:pt x="332" y="910"/>
                    </a:cubicBezTo>
                    <a:cubicBezTo>
                      <a:pt x="331" y="909"/>
                      <a:pt x="331" y="909"/>
                      <a:pt x="331" y="909"/>
                    </a:cubicBezTo>
                    <a:cubicBezTo>
                      <a:pt x="312" y="890"/>
                      <a:pt x="312" y="890"/>
                      <a:pt x="312" y="890"/>
                    </a:cubicBezTo>
                    <a:cubicBezTo>
                      <a:pt x="312" y="890"/>
                      <a:pt x="312" y="890"/>
                      <a:pt x="312" y="890"/>
                    </a:cubicBezTo>
                    <a:cubicBezTo>
                      <a:pt x="277" y="860"/>
                      <a:pt x="277" y="860"/>
                      <a:pt x="277" y="860"/>
                    </a:cubicBezTo>
                    <a:cubicBezTo>
                      <a:pt x="277" y="860"/>
                      <a:pt x="276" y="860"/>
                      <a:pt x="276" y="859"/>
                    </a:cubicBezTo>
                    <a:cubicBezTo>
                      <a:pt x="244" y="842"/>
                      <a:pt x="244" y="842"/>
                      <a:pt x="244" y="842"/>
                    </a:cubicBezTo>
                    <a:cubicBezTo>
                      <a:pt x="239" y="836"/>
                      <a:pt x="239" y="836"/>
                      <a:pt x="239" y="836"/>
                    </a:cubicBezTo>
                    <a:cubicBezTo>
                      <a:pt x="237" y="833"/>
                      <a:pt x="234" y="832"/>
                      <a:pt x="231" y="832"/>
                    </a:cubicBezTo>
                    <a:cubicBezTo>
                      <a:pt x="226" y="832"/>
                      <a:pt x="226" y="832"/>
                      <a:pt x="226" y="832"/>
                    </a:cubicBezTo>
                    <a:cubicBezTo>
                      <a:pt x="205" y="813"/>
                      <a:pt x="205" y="813"/>
                      <a:pt x="205" y="813"/>
                    </a:cubicBezTo>
                    <a:cubicBezTo>
                      <a:pt x="205" y="813"/>
                      <a:pt x="205" y="813"/>
                      <a:pt x="205" y="813"/>
                    </a:cubicBezTo>
                    <a:cubicBezTo>
                      <a:pt x="194" y="805"/>
                      <a:pt x="194" y="805"/>
                      <a:pt x="194" y="805"/>
                    </a:cubicBezTo>
                    <a:cubicBezTo>
                      <a:pt x="193" y="804"/>
                      <a:pt x="193" y="804"/>
                      <a:pt x="193" y="804"/>
                    </a:cubicBezTo>
                    <a:cubicBezTo>
                      <a:pt x="169" y="790"/>
                      <a:pt x="169" y="790"/>
                      <a:pt x="169" y="790"/>
                    </a:cubicBezTo>
                    <a:cubicBezTo>
                      <a:pt x="162" y="784"/>
                      <a:pt x="162" y="784"/>
                      <a:pt x="162" y="784"/>
                    </a:cubicBezTo>
                    <a:cubicBezTo>
                      <a:pt x="161" y="783"/>
                      <a:pt x="160" y="783"/>
                      <a:pt x="159" y="782"/>
                    </a:cubicBezTo>
                    <a:cubicBezTo>
                      <a:pt x="149" y="778"/>
                      <a:pt x="149" y="778"/>
                      <a:pt x="149" y="778"/>
                    </a:cubicBezTo>
                    <a:cubicBezTo>
                      <a:pt x="131" y="768"/>
                      <a:pt x="131" y="768"/>
                      <a:pt x="131" y="768"/>
                    </a:cubicBezTo>
                    <a:cubicBezTo>
                      <a:pt x="131" y="768"/>
                      <a:pt x="131" y="768"/>
                      <a:pt x="130" y="768"/>
                    </a:cubicBezTo>
                    <a:cubicBezTo>
                      <a:pt x="110" y="759"/>
                      <a:pt x="110" y="759"/>
                      <a:pt x="110" y="759"/>
                    </a:cubicBezTo>
                    <a:cubicBezTo>
                      <a:pt x="109" y="759"/>
                      <a:pt x="108" y="759"/>
                      <a:pt x="107" y="759"/>
                    </a:cubicBezTo>
                    <a:cubicBezTo>
                      <a:pt x="106" y="759"/>
                      <a:pt x="106" y="759"/>
                      <a:pt x="106" y="759"/>
                    </a:cubicBezTo>
                    <a:cubicBezTo>
                      <a:pt x="99" y="751"/>
                      <a:pt x="99" y="751"/>
                      <a:pt x="99" y="751"/>
                    </a:cubicBezTo>
                    <a:cubicBezTo>
                      <a:pt x="98" y="750"/>
                      <a:pt x="97" y="750"/>
                      <a:pt x="96" y="749"/>
                    </a:cubicBezTo>
                    <a:cubicBezTo>
                      <a:pt x="92" y="747"/>
                      <a:pt x="92" y="747"/>
                      <a:pt x="92" y="747"/>
                    </a:cubicBezTo>
                    <a:cubicBezTo>
                      <a:pt x="91" y="747"/>
                      <a:pt x="91" y="746"/>
                      <a:pt x="90" y="746"/>
                    </a:cubicBezTo>
                    <a:cubicBezTo>
                      <a:pt x="69" y="742"/>
                      <a:pt x="69" y="742"/>
                      <a:pt x="69" y="742"/>
                    </a:cubicBezTo>
                    <a:cubicBezTo>
                      <a:pt x="68" y="742"/>
                      <a:pt x="68" y="742"/>
                      <a:pt x="67" y="742"/>
                    </a:cubicBezTo>
                    <a:cubicBezTo>
                      <a:pt x="66" y="742"/>
                      <a:pt x="65" y="742"/>
                      <a:pt x="63" y="743"/>
                    </a:cubicBezTo>
                    <a:cubicBezTo>
                      <a:pt x="57" y="745"/>
                      <a:pt x="57" y="745"/>
                      <a:pt x="57" y="745"/>
                    </a:cubicBezTo>
                    <a:cubicBezTo>
                      <a:pt x="42" y="739"/>
                      <a:pt x="42" y="739"/>
                      <a:pt x="42" y="739"/>
                    </a:cubicBezTo>
                    <a:cubicBezTo>
                      <a:pt x="42" y="739"/>
                      <a:pt x="42" y="739"/>
                      <a:pt x="42" y="739"/>
                    </a:cubicBezTo>
                    <a:cubicBezTo>
                      <a:pt x="44" y="677"/>
                      <a:pt x="44" y="677"/>
                      <a:pt x="44" y="677"/>
                    </a:cubicBezTo>
                    <a:cubicBezTo>
                      <a:pt x="44" y="676"/>
                      <a:pt x="44" y="675"/>
                      <a:pt x="43" y="673"/>
                    </a:cubicBezTo>
                    <a:cubicBezTo>
                      <a:pt x="20" y="615"/>
                      <a:pt x="20" y="615"/>
                      <a:pt x="20" y="615"/>
                    </a:cubicBezTo>
                    <a:cubicBezTo>
                      <a:pt x="56" y="519"/>
                      <a:pt x="56" y="519"/>
                      <a:pt x="56" y="519"/>
                    </a:cubicBezTo>
                    <a:cubicBezTo>
                      <a:pt x="56" y="519"/>
                      <a:pt x="56" y="519"/>
                      <a:pt x="56" y="519"/>
                    </a:cubicBezTo>
                    <a:cubicBezTo>
                      <a:pt x="118" y="341"/>
                      <a:pt x="118" y="341"/>
                      <a:pt x="118" y="341"/>
                    </a:cubicBezTo>
                    <a:cubicBezTo>
                      <a:pt x="131" y="328"/>
                      <a:pt x="131" y="328"/>
                      <a:pt x="131" y="328"/>
                    </a:cubicBezTo>
                    <a:cubicBezTo>
                      <a:pt x="158" y="307"/>
                      <a:pt x="158" y="307"/>
                      <a:pt x="158" y="307"/>
                    </a:cubicBezTo>
                    <a:cubicBezTo>
                      <a:pt x="169" y="305"/>
                      <a:pt x="169" y="305"/>
                      <a:pt x="169" y="305"/>
                    </a:cubicBezTo>
                    <a:cubicBezTo>
                      <a:pt x="172" y="305"/>
                      <a:pt x="175" y="302"/>
                      <a:pt x="176" y="299"/>
                    </a:cubicBezTo>
                    <a:cubicBezTo>
                      <a:pt x="177" y="297"/>
                      <a:pt x="177" y="296"/>
                      <a:pt x="177" y="294"/>
                    </a:cubicBezTo>
                    <a:cubicBezTo>
                      <a:pt x="182" y="290"/>
                      <a:pt x="182" y="290"/>
                      <a:pt x="182" y="290"/>
                    </a:cubicBezTo>
                    <a:cubicBezTo>
                      <a:pt x="192" y="286"/>
                      <a:pt x="192" y="286"/>
                      <a:pt x="192" y="286"/>
                    </a:cubicBezTo>
                    <a:cubicBezTo>
                      <a:pt x="196" y="285"/>
                      <a:pt x="198" y="281"/>
                      <a:pt x="198" y="277"/>
                    </a:cubicBezTo>
                    <a:cubicBezTo>
                      <a:pt x="198" y="264"/>
                      <a:pt x="198" y="264"/>
                      <a:pt x="198" y="264"/>
                    </a:cubicBezTo>
                    <a:cubicBezTo>
                      <a:pt x="230" y="177"/>
                      <a:pt x="230" y="177"/>
                      <a:pt x="230" y="177"/>
                    </a:cubicBezTo>
                    <a:cubicBezTo>
                      <a:pt x="231" y="177"/>
                      <a:pt x="231" y="177"/>
                      <a:pt x="231" y="177"/>
                    </a:cubicBezTo>
                    <a:cubicBezTo>
                      <a:pt x="234" y="177"/>
                      <a:pt x="237" y="175"/>
                      <a:pt x="239" y="173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5" y="164"/>
                      <a:pt x="245" y="164"/>
                      <a:pt x="245" y="164"/>
                    </a:cubicBezTo>
                    <a:moveTo>
                      <a:pt x="367" y="38"/>
                    </a:moveTo>
                    <a:cubicBezTo>
                      <a:pt x="367" y="39"/>
                      <a:pt x="368" y="40"/>
                      <a:pt x="369" y="40"/>
                    </a:cubicBezTo>
                    <a:cubicBezTo>
                      <a:pt x="382" y="48"/>
                      <a:pt x="382" y="48"/>
                      <a:pt x="382" y="48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2" y="47"/>
                      <a:pt x="382" y="47"/>
                      <a:pt x="382" y="47"/>
                    </a:cubicBezTo>
                    <a:cubicBezTo>
                      <a:pt x="368" y="39"/>
                      <a:pt x="368" y="39"/>
                      <a:pt x="368" y="39"/>
                    </a:cubicBezTo>
                    <a:cubicBezTo>
                      <a:pt x="368" y="39"/>
                      <a:pt x="367" y="39"/>
                      <a:pt x="367" y="38"/>
                    </a:cubicBezTo>
                    <a:moveTo>
                      <a:pt x="827" y="22"/>
                    </a:moveTo>
                    <a:cubicBezTo>
                      <a:pt x="819" y="27"/>
                      <a:pt x="819" y="27"/>
                      <a:pt x="819" y="27"/>
                    </a:cubicBezTo>
                    <a:cubicBezTo>
                      <a:pt x="819" y="27"/>
                      <a:pt x="819" y="27"/>
                      <a:pt x="819" y="27"/>
                    </a:cubicBezTo>
                    <a:cubicBezTo>
                      <a:pt x="828" y="23"/>
                      <a:pt x="828" y="23"/>
                      <a:pt x="828" y="23"/>
                    </a:cubicBezTo>
                    <a:cubicBezTo>
                      <a:pt x="827" y="22"/>
                      <a:pt x="827" y="22"/>
                      <a:pt x="827" y="22"/>
                    </a:cubicBezTo>
                    <a:moveTo>
                      <a:pt x="785" y="12"/>
                    </a:moveTo>
                    <a:cubicBezTo>
                      <a:pt x="784" y="12"/>
                      <a:pt x="784" y="12"/>
                      <a:pt x="784" y="12"/>
                    </a:cubicBezTo>
                    <a:cubicBezTo>
                      <a:pt x="781" y="15"/>
                      <a:pt x="781" y="15"/>
                      <a:pt x="781" y="15"/>
                    </a:cubicBezTo>
                    <a:cubicBezTo>
                      <a:pt x="780" y="17"/>
                      <a:pt x="777" y="17"/>
                      <a:pt x="775" y="18"/>
                    </a:cubicBezTo>
                    <a:cubicBezTo>
                      <a:pt x="775" y="18"/>
                      <a:pt x="776" y="18"/>
                      <a:pt x="776" y="18"/>
                    </a:cubicBezTo>
                    <a:cubicBezTo>
                      <a:pt x="778" y="18"/>
                      <a:pt x="781" y="17"/>
                      <a:pt x="782" y="15"/>
                    </a:cubicBezTo>
                    <a:cubicBezTo>
                      <a:pt x="785" y="12"/>
                      <a:pt x="785" y="12"/>
                      <a:pt x="785" y="12"/>
                    </a:cubicBezTo>
                    <a:cubicBezTo>
                      <a:pt x="786" y="12"/>
                      <a:pt x="786" y="12"/>
                      <a:pt x="786" y="12"/>
                    </a:cubicBezTo>
                    <a:cubicBezTo>
                      <a:pt x="785" y="12"/>
                      <a:pt x="785" y="12"/>
                      <a:pt x="785" y="12"/>
                    </a:cubicBezTo>
                    <a:moveTo>
                      <a:pt x="336" y="7"/>
                    </a:moveTo>
                    <a:cubicBezTo>
                      <a:pt x="296" y="7"/>
                      <a:pt x="296" y="7"/>
                      <a:pt x="296" y="7"/>
                    </a:cubicBezTo>
                    <a:cubicBezTo>
                      <a:pt x="279" y="36"/>
                      <a:pt x="279" y="36"/>
                      <a:pt x="279" y="36"/>
                    </a:cubicBezTo>
                    <a:cubicBezTo>
                      <a:pt x="271" y="123"/>
                      <a:pt x="271" y="123"/>
                      <a:pt x="271" y="123"/>
                    </a:cubicBezTo>
                    <a:cubicBezTo>
                      <a:pt x="271" y="125"/>
                      <a:pt x="270" y="126"/>
                      <a:pt x="269" y="128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7" y="146"/>
                      <a:pt x="257" y="147"/>
                      <a:pt x="256" y="148"/>
                    </a:cubicBezTo>
                    <a:cubicBezTo>
                      <a:pt x="249" y="158"/>
                      <a:pt x="249" y="158"/>
                      <a:pt x="249" y="158"/>
                    </a:cubicBezTo>
                    <a:cubicBezTo>
                      <a:pt x="249" y="158"/>
                      <a:pt x="249" y="158"/>
                      <a:pt x="249" y="158"/>
                    </a:cubicBezTo>
                    <a:cubicBezTo>
                      <a:pt x="256" y="150"/>
                      <a:pt x="256" y="150"/>
                      <a:pt x="256" y="150"/>
                    </a:cubicBezTo>
                    <a:cubicBezTo>
                      <a:pt x="257" y="149"/>
                      <a:pt x="257" y="147"/>
                      <a:pt x="258" y="145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71" y="126"/>
                      <a:pt x="272" y="125"/>
                      <a:pt x="272" y="123"/>
                    </a:cubicBezTo>
                    <a:cubicBezTo>
                      <a:pt x="280" y="37"/>
                      <a:pt x="280" y="37"/>
                      <a:pt x="280" y="37"/>
                    </a:cubicBezTo>
                    <a:cubicBezTo>
                      <a:pt x="297" y="7"/>
                      <a:pt x="297" y="7"/>
                      <a:pt x="297" y="7"/>
                    </a:cubicBezTo>
                    <a:cubicBezTo>
                      <a:pt x="336" y="7"/>
                      <a:pt x="336" y="7"/>
                      <a:pt x="336" y="7"/>
                    </a:cubicBezTo>
                    <a:cubicBezTo>
                      <a:pt x="347" y="12"/>
                      <a:pt x="347" y="12"/>
                      <a:pt x="347" y="12"/>
                    </a:cubicBezTo>
                    <a:cubicBezTo>
                      <a:pt x="336" y="7"/>
                      <a:pt x="336" y="7"/>
                      <a:pt x="336" y="7"/>
                    </a:cubicBezTo>
                    <a:moveTo>
                      <a:pt x="759" y="0"/>
                    </a:moveTo>
                    <a:cubicBezTo>
                      <a:pt x="744" y="6"/>
                      <a:pt x="744" y="6"/>
                      <a:pt x="744" y="6"/>
                    </a:cubicBezTo>
                    <a:cubicBezTo>
                      <a:pt x="743" y="7"/>
                      <a:pt x="742" y="7"/>
                      <a:pt x="741" y="7"/>
                    </a:cubicBezTo>
                    <a:cubicBezTo>
                      <a:pt x="735" y="30"/>
                      <a:pt x="735" y="30"/>
                      <a:pt x="735" y="30"/>
                    </a:cubicBezTo>
                    <a:cubicBezTo>
                      <a:pt x="734" y="31"/>
                      <a:pt x="733" y="33"/>
                      <a:pt x="732" y="34"/>
                    </a:cubicBezTo>
                    <a:cubicBezTo>
                      <a:pt x="726" y="40"/>
                      <a:pt x="726" y="40"/>
                      <a:pt x="726" y="40"/>
                    </a:cubicBezTo>
                    <a:cubicBezTo>
                      <a:pt x="724" y="42"/>
                      <a:pt x="722" y="43"/>
                      <a:pt x="719" y="43"/>
                    </a:cubicBezTo>
                    <a:cubicBezTo>
                      <a:pt x="717" y="43"/>
                      <a:pt x="716" y="42"/>
                      <a:pt x="714" y="41"/>
                    </a:cubicBezTo>
                    <a:cubicBezTo>
                      <a:pt x="713" y="41"/>
                      <a:pt x="713" y="41"/>
                      <a:pt x="713" y="41"/>
                    </a:cubicBezTo>
                    <a:cubicBezTo>
                      <a:pt x="697" y="41"/>
                      <a:pt x="697" y="41"/>
                      <a:pt x="697" y="41"/>
                    </a:cubicBezTo>
                    <a:cubicBezTo>
                      <a:pt x="693" y="44"/>
                      <a:pt x="693" y="44"/>
                      <a:pt x="693" y="44"/>
                    </a:cubicBezTo>
                    <a:cubicBezTo>
                      <a:pt x="693" y="45"/>
                      <a:pt x="691" y="46"/>
                      <a:pt x="690" y="46"/>
                    </a:cubicBezTo>
                    <a:cubicBezTo>
                      <a:pt x="681" y="50"/>
                      <a:pt x="681" y="50"/>
                      <a:pt x="681" y="50"/>
                    </a:cubicBezTo>
                    <a:cubicBezTo>
                      <a:pt x="660" y="65"/>
                      <a:pt x="660" y="65"/>
                      <a:pt x="660" y="65"/>
                    </a:cubicBezTo>
                    <a:cubicBezTo>
                      <a:pt x="655" y="70"/>
                      <a:pt x="655" y="70"/>
                      <a:pt x="655" y="70"/>
                    </a:cubicBezTo>
                    <a:cubicBezTo>
                      <a:pt x="654" y="71"/>
                      <a:pt x="653" y="72"/>
                      <a:pt x="652" y="72"/>
                    </a:cubicBezTo>
                    <a:cubicBezTo>
                      <a:pt x="643" y="76"/>
                      <a:pt x="643" y="76"/>
                      <a:pt x="643" y="76"/>
                    </a:cubicBezTo>
                    <a:cubicBezTo>
                      <a:pt x="642" y="77"/>
                      <a:pt x="642" y="77"/>
                      <a:pt x="642" y="77"/>
                    </a:cubicBezTo>
                    <a:cubicBezTo>
                      <a:pt x="638" y="89"/>
                      <a:pt x="638" y="89"/>
                      <a:pt x="638" y="89"/>
                    </a:cubicBezTo>
                    <a:cubicBezTo>
                      <a:pt x="638" y="91"/>
                      <a:pt x="637" y="92"/>
                      <a:pt x="636" y="93"/>
                    </a:cubicBezTo>
                    <a:cubicBezTo>
                      <a:pt x="579" y="159"/>
                      <a:pt x="579" y="159"/>
                      <a:pt x="579" y="159"/>
                    </a:cubicBezTo>
                    <a:cubicBezTo>
                      <a:pt x="530" y="227"/>
                      <a:pt x="530" y="227"/>
                      <a:pt x="530" y="227"/>
                    </a:cubicBezTo>
                    <a:cubicBezTo>
                      <a:pt x="528" y="230"/>
                      <a:pt x="525" y="231"/>
                      <a:pt x="522" y="231"/>
                    </a:cubicBezTo>
                    <a:cubicBezTo>
                      <a:pt x="502" y="231"/>
                      <a:pt x="502" y="231"/>
                      <a:pt x="502" y="231"/>
                    </a:cubicBezTo>
                    <a:cubicBezTo>
                      <a:pt x="501" y="231"/>
                      <a:pt x="500" y="231"/>
                      <a:pt x="499" y="230"/>
                    </a:cubicBezTo>
                    <a:cubicBezTo>
                      <a:pt x="489" y="226"/>
                      <a:pt x="489" y="226"/>
                      <a:pt x="489" y="226"/>
                    </a:cubicBezTo>
                    <a:cubicBezTo>
                      <a:pt x="487" y="226"/>
                      <a:pt x="486" y="225"/>
                      <a:pt x="486" y="225"/>
                    </a:cubicBezTo>
                    <a:cubicBezTo>
                      <a:pt x="486" y="225"/>
                      <a:pt x="487" y="226"/>
                      <a:pt x="489" y="226"/>
                    </a:cubicBezTo>
                    <a:cubicBezTo>
                      <a:pt x="499" y="230"/>
                      <a:pt x="499" y="230"/>
                      <a:pt x="499" y="230"/>
                    </a:cubicBezTo>
                    <a:cubicBezTo>
                      <a:pt x="500" y="231"/>
                      <a:pt x="501" y="231"/>
                      <a:pt x="502" y="231"/>
                    </a:cubicBezTo>
                    <a:cubicBezTo>
                      <a:pt x="523" y="231"/>
                      <a:pt x="523" y="231"/>
                      <a:pt x="523" y="231"/>
                    </a:cubicBezTo>
                    <a:cubicBezTo>
                      <a:pt x="527" y="231"/>
                      <a:pt x="529" y="230"/>
                      <a:pt x="531" y="227"/>
                    </a:cubicBezTo>
                    <a:cubicBezTo>
                      <a:pt x="580" y="158"/>
                      <a:pt x="580" y="158"/>
                      <a:pt x="580" y="158"/>
                    </a:cubicBezTo>
                    <a:cubicBezTo>
                      <a:pt x="637" y="93"/>
                      <a:pt x="637" y="93"/>
                      <a:pt x="637" y="93"/>
                    </a:cubicBezTo>
                    <a:cubicBezTo>
                      <a:pt x="638" y="92"/>
                      <a:pt x="639" y="91"/>
                      <a:pt x="639" y="89"/>
                    </a:cubicBezTo>
                    <a:cubicBezTo>
                      <a:pt x="643" y="77"/>
                      <a:pt x="643" y="77"/>
                      <a:pt x="643" y="77"/>
                    </a:cubicBezTo>
                    <a:cubicBezTo>
                      <a:pt x="644" y="76"/>
                      <a:pt x="644" y="76"/>
                      <a:pt x="644" y="76"/>
                    </a:cubicBezTo>
                    <a:cubicBezTo>
                      <a:pt x="653" y="72"/>
                      <a:pt x="653" y="72"/>
                      <a:pt x="653" y="72"/>
                    </a:cubicBezTo>
                    <a:cubicBezTo>
                      <a:pt x="654" y="72"/>
                      <a:pt x="655" y="71"/>
                      <a:pt x="656" y="70"/>
                    </a:cubicBezTo>
                    <a:cubicBezTo>
                      <a:pt x="661" y="64"/>
                      <a:pt x="661" y="64"/>
                      <a:pt x="661" y="64"/>
                    </a:cubicBezTo>
                    <a:cubicBezTo>
                      <a:pt x="682" y="51"/>
                      <a:pt x="682" y="51"/>
                      <a:pt x="682" y="51"/>
                    </a:cubicBezTo>
                    <a:cubicBezTo>
                      <a:pt x="691" y="47"/>
                      <a:pt x="691" y="47"/>
                      <a:pt x="691" y="47"/>
                    </a:cubicBezTo>
                    <a:cubicBezTo>
                      <a:pt x="692" y="47"/>
                      <a:pt x="694" y="46"/>
                      <a:pt x="694" y="45"/>
                    </a:cubicBezTo>
                    <a:cubicBezTo>
                      <a:pt x="698" y="42"/>
                      <a:pt x="698" y="42"/>
                      <a:pt x="698" y="42"/>
                    </a:cubicBezTo>
                    <a:cubicBezTo>
                      <a:pt x="714" y="42"/>
                      <a:pt x="714" y="42"/>
                      <a:pt x="714" y="42"/>
                    </a:cubicBezTo>
                    <a:cubicBezTo>
                      <a:pt x="716" y="43"/>
                      <a:pt x="716" y="43"/>
                      <a:pt x="716" y="43"/>
                    </a:cubicBezTo>
                    <a:cubicBezTo>
                      <a:pt x="717" y="43"/>
                      <a:pt x="719" y="44"/>
                      <a:pt x="720" y="44"/>
                    </a:cubicBezTo>
                    <a:cubicBezTo>
                      <a:pt x="723" y="44"/>
                      <a:pt x="726" y="43"/>
                      <a:pt x="727" y="40"/>
                    </a:cubicBezTo>
                    <a:cubicBezTo>
                      <a:pt x="734" y="33"/>
                      <a:pt x="734" y="33"/>
                      <a:pt x="734" y="33"/>
                    </a:cubicBezTo>
                    <a:cubicBezTo>
                      <a:pt x="735" y="32"/>
                      <a:pt x="735" y="31"/>
                      <a:pt x="736" y="30"/>
                    </a:cubicBezTo>
                    <a:cubicBezTo>
                      <a:pt x="742" y="7"/>
                      <a:pt x="742" y="7"/>
                      <a:pt x="742" y="7"/>
                    </a:cubicBezTo>
                    <a:cubicBezTo>
                      <a:pt x="743" y="7"/>
                      <a:pt x="744" y="7"/>
                      <a:pt x="745" y="6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43" name="Picture 4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2" y="2738"/>
                <a:ext cx="385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4" name="Freeform 44"/>
              <p:cNvSpPr>
                <a:spLocks noEditPoints="1"/>
              </p:cNvSpPr>
              <p:nvPr/>
            </p:nvSpPr>
            <p:spPr bwMode="auto">
              <a:xfrm>
                <a:off x="4935" y="2730"/>
                <a:ext cx="402" cy="730"/>
              </a:xfrm>
              <a:custGeom>
                <a:avLst/>
                <a:gdLst>
                  <a:gd name="T0" fmla="*/ 594 w 821"/>
                  <a:gd name="T1" fmla="*/ 30 h 1547"/>
                  <a:gd name="T2" fmla="*/ 534 w 821"/>
                  <a:gd name="T3" fmla="*/ 60 h 1547"/>
                  <a:gd name="T4" fmla="*/ 550 w 821"/>
                  <a:gd name="T5" fmla="*/ 70 h 1547"/>
                  <a:gd name="T6" fmla="*/ 620 w 821"/>
                  <a:gd name="T7" fmla="*/ 48 h 1547"/>
                  <a:gd name="T8" fmla="*/ 733 w 821"/>
                  <a:gd name="T9" fmla="*/ 67 h 1547"/>
                  <a:gd name="T10" fmla="*/ 772 w 821"/>
                  <a:gd name="T11" fmla="*/ 87 h 1547"/>
                  <a:gd name="T12" fmla="*/ 785 w 821"/>
                  <a:gd name="T13" fmla="*/ 186 h 1547"/>
                  <a:gd name="T14" fmla="*/ 772 w 821"/>
                  <a:gd name="T15" fmla="*/ 277 h 1547"/>
                  <a:gd name="T16" fmla="*/ 722 w 821"/>
                  <a:gd name="T17" fmla="*/ 362 h 1547"/>
                  <a:gd name="T18" fmla="*/ 614 w 821"/>
                  <a:gd name="T19" fmla="*/ 520 h 1547"/>
                  <a:gd name="T20" fmla="*/ 578 w 821"/>
                  <a:gd name="T21" fmla="*/ 651 h 1547"/>
                  <a:gd name="T22" fmla="*/ 571 w 821"/>
                  <a:gd name="T23" fmla="*/ 727 h 1547"/>
                  <a:gd name="T24" fmla="*/ 515 w 821"/>
                  <a:gd name="T25" fmla="*/ 841 h 1547"/>
                  <a:gd name="T26" fmla="*/ 573 w 821"/>
                  <a:gd name="T27" fmla="*/ 842 h 1547"/>
                  <a:gd name="T28" fmla="*/ 582 w 821"/>
                  <a:gd name="T29" fmla="*/ 888 h 1547"/>
                  <a:gd name="T30" fmla="*/ 541 w 821"/>
                  <a:gd name="T31" fmla="*/ 901 h 1547"/>
                  <a:gd name="T32" fmla="*/ 531 w 821"/>
                  <a:gd name="T33" fmla="*/ 961 h 1547"/>
                  <a:gd name="T34" fmla="*/ 582 w 821"/>
                  <a:gd name="T35" fmla="*/ 960 h 1547"/>
                  <a:gd name="T36" fmla="*/ 567 w 821"/>
                  <a:gd name="T37" fmla="*/ 1055 h 1547"/>
                  <a:gd name="T38" fmla="*/ 531 w 821"/>
                  <a:gd name="T39" fmla="*/ 1181 h 1547"/>
                  <a:gd name="T40" fmla="*/ 506 w 821"/>
                  <a:gd name="T41" fmla="*/ 1336 h 1547"/>
                  <a:gd name="T42" fmla="*/ 482 w 821"/>
                  <a:gd name="T43" fmla="*/ 1288 h 1547"/>
                  <a:gd name="T44" fmla="*/ 437 w 821"/>
                  <a:gd name="T45" fmla="*/ 1228 h 1547"/>
                  <a:gd name="T46" fmla="*/ 443 w 821"/>
                  <a:gd name="T47" fmla="*/ 1146 h 1547"/>
                  <a:gd name="T48" fmla="*/ 395 w 821"/>
                  <a:gd name="T49" fmla="*/ 1136 h 1547"/>
                  <a:gd name="T50" fmla="*/ 365 w 821"/>
                  <a:gd name="T51" fmla="*/ 1203 h 1547"/>
                  <a:gd name="T52" fmla="*/ 306 w 821"/>
                  <a:gd name="T53" fmla="*/ 1268 h 1547"/>
                  <a:gd name="T54" fmla="*/ 243 w 821"/>
                  <a:gd name="T55" fmla="*/ 1326 h 1547"/>
                  <a:gd name="T56" fmla="*/ 206 w 821"/>
                  <a:gd name="T57" fmla="*/ 1422 h 1547"/>
                  <a:gd name="T58" fmla="*/ 166 w 821"/>
                  <a:gd name="T59" fmla="*/ 1488 h 1547"/>
                  <a:gd name="T60" fmla="*/ 110 w 821"/>
                  <a:gd name="T61" fmla="*/ 1495 h 1547"/>
                  <a:gd name="T62" fmla="*/ 25 w 821"/>
                  <a:gd name="T63" fmla="*/ 1104 h 1547"/>
                  <a:gd name="T64" fmla="*/ 35 w 821"/>
                  <a:gd name="T65" fmla="*/ 1512 h 1547"/>
                  <a:gd name="T66" fmla="*/ 106 w 821"/>
                  <a:gd name="T67" fmla="*/ 1514 h 1547"/>
                  <a:gd name="T68" fmla="*/ 173 w 821"/>
                  <a:gd name="T69" fmla="*/ 1514 h 1547"/>
                  <a:gd name="T70" fmla="*/ 218 w 821"/>
                  <a:gd name="T71" fmla="*/ 1450 h 1547"/>
                  <a:gd name="T72" fmla="*/ 260 w 821"/>
                  <a:gd name="T73" fmla="*/ 1342 h 1547"/>
                  <a:gd name="T74" fmla="*/ 310 w 821"/>
                  <a:gd name="T75" fmla="*/ 1290 h 1547"/>
                  <a:gd name="T76" fmla="*/ 379 w 821"/>
                  <a:gd name="T77" fmla="*/ 1221 h 1547"/>
                  <a:gd name="T78" fmla="*/ 412 w 821"/>
                  <a:gd name="T79" fmla="*/ 1148 h 1547"/>
                  <a:gd name="T80" fmla="*/ 424 w 821"/>
                  <a:gd name="T81" fmla="*/ 1177 h 1547"/>
                  <a:gd name="T82" fmla="*/ 407 w 821"/>
                  <a:gd name="T83" fmla="*/ 1251 h 1547"/>
                  <a:gd name="T84" fmla="*/ 461 w 821"/>
                  <a:gd name="T85" fmla="*/ 1302 h 1547"/>
                  <a:gd name="T86" fmla="*/ 480 w 821"/>
                  <a:gd name="T87" fmla="*/ 1353 h 1547"/>
                  <a:gd name="T88" fmla="*/ 515 w 821"/>
                  <a:gd name="T89" fmla="*/ 1394 h 1547"/>
                  <a:gd name="T90" fmla="*/ 550 w 821"/>
                  <a:gd name="T91" fmla="*/ 1238 h 1547"/>
                  <a:gd name="T92" fmla="*/ 578 w 821"/>
                  <a:gd name="T93" fmla="*/ 1077 h 1547"/>
                  <a:gd name="T94" fmla="*/ 601 w 821"/>
                  <a:gd name="T95" fmla="*/ 965 h 1547"/>
                  <a:gd name="T96" fmla="*/ 580 w 821"/>
                  <a:gd name="T97" fmla="*/ 919 h 1547"/>
                  <a:gd name="T98" fmla="*/ 554 w 821"/>
                  <a:gd name="T99" fmla="*/ 922 h 1547"/>
                  <a:gd name="T100" fmla="*/ 595 w 821"/>
                  <a:gd name="T101" fmla="*/ 902 h 1547"/>
                  <a:gd name="T102" fmla="*/ 605 w 821"/>
                  <a:gd name="T103" fmla="*/ 790 h 1547"/>
                  <a:gd name="T104" fmla="*/ 560 w 821"/>
                  <a:gd name="T105" fmla="*/ 827 h 1547"/>
                  <a:gd name="T106" fmla="*/ 567 w 821"/>
                  <a:gd name="T107" fmla="*/ 747 h 1547"/>
                  <a:gd name="T108" fmla="*/ 618 w 821"/>
                  <a:gd name="T109" fmla="*/ 703 h 1547"/>
                  <a:gd name="T110" fmla="*/ 622 w 821"/>
                  <a:gd name="T111" fmla="*/ 547 h 1547"/>
                  <a:gd name="T112" fmla="*/ 697 w 821"/>
                  <a:gd name="T113" fmla="*/ 428 h 1547"/>
                  <a:gd name="T114" fmla="*/ 782 w 821"/>
                  <a:gd name="T115" fmla="*/ 308 h 1547"/>
                  <a:gd name="T116" fmla="*/ 815 w 821"/>
                  <a:gd name="T117" fmla="*/ 202 h 1547"/>
                  <a:gd name="T118" fmla="*/ 792 w 821"/>
                  <a:gd name="T119" fmla="*/ 109 h 1547"/>
                  <a:gd name="T120" fmla="*/ 765 w 821"/>
                  <a:gd name="T121" fmla="*/ 63 h 1547"/>
                  <a:gd name="T122" fmla="*/ 704 w 821"/>
                  <a:gd name="T123" fmla="*/ 11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1" h="1547">
                    <a:moveTo>
                      <a:pt x="417" y="469"/>
                    </a:moveTo>
                    <a:cubicBezTo>
                      <a:pt x="416" y="470"/>
                      <a:pt x="416" y="470"/>
                      <a:pt x="416" y="470"/>
                    </a:cubicBezTo>
                    <a:cubicBezTo>
                      <a:pt x="416" y="470"/>
                      <a:pt x="416" y="470"/>
                      <a:pt x="416" y="470"/>
                    </a:cubicBezTo>
                    <a:cubicBezTo>
                      <a:pt x="417" y="469"/>
                      <a:pt x="417" y="469"/>
                      <a:pt x="417" y="469"/>
                    </a:cubicBezTo>
                    <a:moveTo>
                      <a:pt x="670" y="0"/>
                    </a:moveTo>
                    <a:cubicBezTo>
                      <a:pt x="666" y="0"/>
                      <a:pt x="666" y="0"/>
                      <a:pt x="666" y="0"/>
                    </a:cubicBezTo>
                    <a:cubicBezTo>
                      <a:pt x="663" y="0"/>
                      <a:pt x="661" y="1"/>
                      <a:pt x="659" y="3"/>
                    </a:cubicBezTo>
                    <a:cubicBezTo>
                      <a:pt x="650" y="13"/>
                      <a:pt x="650" y="13"/>
                      <a:pt x="650" y="13"/>
                    </a:cubicBezTo>
                    <a:cubicBezTo>
                      <a:pt x="626" y="26"/>
                      <a:pt x="626" y="26"/>
                      <a:pt x="626" y="26"/>
                    </a:cubicBezTo>
                    <a:cubicBezTo>
                      <a:pt x="615" y="30"/>
                      <a:pt x="615" y="30"/>
                      <a:pt x="615" y="30"/>
                    </a:cubicBezTo>
                    <a:cubicBezTo>
                      <a:pt x="594" y="30"/>
                      <a:pt x="594" y="30"/>
                      <a:pt x="594" y="30"/>
                    </a:cubicBezTo>
                    <a:cubicBezTo>
                      <a:pt x="583" y="24"/>
                      <a:pt x="583" y="24"/>
                      <a:pt x="583" y="24"/>
                    </a:cubicBezTo>
                    <a:cubicBezTo>
                      <a:pt x="582" y="24"/>
                      <a:pt x="580" y="23"/>
                      <a:pt x="579" y="23"/>
                    </a:cubicBezTo>
                    <a:cubicBezTo>
                      <a:pt x="578" y="23"/>
                      <a:pt x="577" y="23"/>
                      <a:pt x="576" y="24"/>
                    </a:cubicBezTo>
                    <a:cubicBezTo>
                      <a:pt x="573" y="25"/>
                      <a:pt x="571" y="27"/>
                      <a:pt x="570" y="29"/>
                    </a:cubicBezTo>
                    <a:cubicBezTo>
                      <a:pt x="565" y="43"/>
                      <a:pt x="565" y="43"/>
                      <a:pt x="565" y="43"/>
                    </a:cubicBezTo>
                    <a:cubicBezTo>
                      <a:pt x="562" y="45"/>
                      <a:pt x="562" y="45"/>
                      <a:pt x="562" y="45"/>
                    </a:cubicBezTo>
                    <a:cubicBezTo>
                      <a:pt x="560" y="46"/>
                      <a:pt x="559" y="46"/>
                      <a:pt x="558" y="47"/>
                    </a:cubicBezTo>
                    <a:cubicBezTo>
                      <a:pt x="552" y="52"/>
                      <a:pt x="552" y="52"/>
                      <a:pt x="552" y="52"/>
                    </a:cubicBezTo>
                    <a:cubicBezTo>
                      <a:pt x="544" y="52"/>
                      <a:pt x="544" y="52"/>
                      <a:pt x="544" y="52"/>
                    </a:cubicBezTo>
                    <a:cubicBezTo>
                      <a:pt x="541" y="52"/>
                      <a:pt x="538" y="54"/>
                      <a:pt x="536" y="57"/>
                    </a:cubicBezTo>
                    <a:cubicBezTo>
                      <a:pt x="534" y="60"/>
                      <a:pt x="534" y="60"/>
                      <a:pt x="534" y="60"/>
                    </a:cubicBezTo>
                    <a:cubicBezTo>
                      <a:pt x="526" y="60"/>
                      <a:pt x="526" y="60"/>
                      <a:pt x="526" y="60"/>
                    </a:cubicBezTo>
                    <a:cubicBezTo>
                      <a:pt x="530" y="60"/>
                      <a:pt x="535" y="64"/>
                      <a:pt x="535" y="68"/>
                    </a:cubicBezTo>
                    <a:cubicBezTo>
                      <a:pt x="550" y="208"/>
                      <a:pt x="550" y="208"/>
                      <a:pt x="550" y="208"/>
                    </a:cubicBezTo>
                    <a:cubicBezTo>
                      <a:pt x="550" y="209"/>
                      <a:pt x="550" y="210"/>
                      <a:pt x="549" y="211"/>
                    </a:cubicBezTo>
                    <a:cubicBezTo>
                      <a:pt x="548" y="217"/>
                      <a:pt x="548" y="217"/>
                      <a:pt x="548" y="217"/>
                    </a:cubicBezTo>
                    <a:cubicBezTo>
                      <a:pt x="549" y="211"/>
                      <a:pt x="549" y="211"/>
                      <a:pt x="549" y="211"/>
                    </a:cubicBezTo>
                    <a:cubicBezTo>
                      <a:pt x="550" y="210"/>
                      <a:pt x="550" y="209"/>
                      <a:pt x="550" y="208"/>
                    </a:cubicBezTo>
                    <a:cubicBezTo>
                      <a:pt x="536" y="79"/>
                      <a:pt x="536" y="79"/>
                      <a:pt x="536" y="79"/>
                    </a:cubicBezTo>
                    <a:cubicBezTo>
                      <a:pt x="540" y="79"/>
                      <a:pt x="540" y="79"/>
                      <a:pt x="540" y="79"/>
                    </a:cubicBezTo>
                    <a:cubicBezTo>
                      <a:pt x="544" y="79"/>
                      <a:pt x="547" y="77"/>
                      <a:pt x="549" y="74"/>
                    </a:cubicBezTo>
                    <a:cubicBezTo>
                      <a:pt x="550" y="70"/>
                      <a:pt x="550" y="70"/>
                      <a:pt x="550" y="70"/>
                    </a:cubicBezTo>
                    <a:cubicBezTo>
                      <a:pt x="555" y="70"/>
                      <a:pt x="555" y="70"/>
                      <a:pt x="555" y="70"/>
                    </a:cubicBezTo>
                    <a:cubicBezTo>
                      <a:pt x="557" y="70"/>
                      <a:pt x="559" y="70"/>
                      <a:pt x="561" y="69"/>
                    </a:cubicBezTo>
                    <a:cubicBezTo>
                      <a:pt x="567" y="64"/>
                      <a:pt x="567" y="64"/>
                      <a:pt x="567" y="64"/>
                    </a:cubicBezTo>
                    <a:cubicBezTo>
                      <a:pt x="568" y="64"/>
                      <a:pt x="570" y="63"/>
                      <a:pt x="572" y="62"/>
                    </a:cubicBezTo>
                    <a:cubicBezTo>
                      <a:pt x="579" y="56"/>
                      <a:pt x="579" y="56"/>
                      <a:pt x="579" y="56"/>
                    </a:cubicBezTo>
                    <a:cubicBezTo>
                      <a:pt x="580" y="55"/>
                      <a:pt x="581" y="53"/>
                      <a:pt x="582" y="52"/>
                    </a:cubicBezTo>
                    <a:cubicBezTo>
                      <a:pt x="584" y="46"/>
                      <a:pt x="584" y="46"/>
                      <a:pt x="584" y="46"/>
                    </a:cubicBezTo>
                    <a:cubicBezTo>
                      <a:pt x="587" y="47"/>
                      <a:pt x="587" y="47"/>
                      <a:pt x="587" y="47"/>
                    </a:cubicBezTo>
                    <a:cubicBezTo>
                      <a:pt x="589" y="48"/>
                      <a:pt x="590" y="48"/>
                      <a:pt x="592" y="48"/>
                    </a:cubicBezTo>
                    <a:cubicBezTo>
                      <a:pt x="617" y="48"/>
                      <a:pt x="617" y="48"/>
                      <a:pt x="617" y="48"/>
                    </a:cubicBezTo>
                    <a:cubicBezTo>
                      <a:pt x="618" y="48"/>
                      <a:pt x="619" y="48"/>
                      <a:pt x="620" y="48"/>
                    </a:cubicBezTo>
                    <a:cubicBezTo>
                      <a:pt x="633" y="44"/>
                      <a:pt x="633" y="44"/>
                      <a:pt x="633" y="44"/>
                    </a:cubicBezTo>
                    <a:cubicBezTo>
                      <a:pt x="634" y="44"/>
                      <a:pt x="634" y="43"/>
                      <a:pt x="635" y="43"/>
                    </a:cubicBezTo>
                    <a:cubicBezTo>
                      <a:pt x="660" y="28"/>
                      <a:pt x="660" y="28"/>
                      <a:pt x="660" y="28"/>
                    </a:cubicBezTo>
                    <a:cubicBezTo>
                      <a:pt x="661" y="28"/>
                      <a:pt x="662" y="27"/>
                      <a:pt x="662" y="27"/>
                    </a:cubicBezTo>
                    <a:cubicBezTo>
                      <a:pt x="670" y="19"/>
                      <a:pt x="670" y="19"/>
                      <a:pt x="670" y="19"/>
                    </a:cubicBezTo>
                    <a:cubicBezTo>
                      <a:pt x="697" y="29"/>
                      <a:pt x="697" y="29"/>
                      <a:pt x="697" y="29"/>
                    </a:cubicBezTo>
                    <a:cubicBezTo>
                      <a:pt x="703" y="32"/>
                      <a:pt x="703" y="32"/>
                      <a:pt x="703" y="32"/>
                    </a:cubicBezTo>
                    <a:cubicBezTo>
                      <a:pt x="720" y="54"/>
                      <a:pt x="720" y="54"/>
                      <a:pt x="720" y="54"/>
                    </a:cubicBezTo>
                    <a:cubicBezTo>
                      <a:pt x="721" y="55"/>
                      <a:pt x="721" y="55"/>
                      <a:pt x="721" y="55"/>
                    </a:cubicBezTo>
                    <a:cubicBezTo>
                      <a:pt x="731" y="66"/>
                      <a:pt x="731" y="66"/>
                      <a:pt x="731" y="66"/>
                    </a:cubicBezTo>
                    <a:cubicBezTo>
                      <a:pt x="732" y="66"/>
                      <a:pt x="732" y="66"/>
                      <a:pt x="733" y="67"/>
                    </a:cubicBezTo>
                    <a:cubicBezTo>
                      <a:pt x="733" y="68"/>
                      <a:pt x="733" y="69"/>
                      <a:pt x="734" y="69"/>
                    </a:cubicBezTo>
                    <a:cubicBezTo>
                      <a:pt x="736" y="74"/>
                      <a:pt x="736" y="74"/>
                      <a:pt x="736" y="74"/>
                    </a:cubicBezTo>
                    <a:cubicBezTo>
                      <a:pt x="737" y="75"/>
                      <a:pt x="738" y="77"/>
                      <a:pt x="740" y="78"/>
                    </a:cubicBezTo>
                    <a:cubicBezTo>
                      <a:pt x="747" y="82"/>
                      <a:pt x="747" y="82"/>
                      <a:pt x="747" y="82"/>
                    </a:cubicBezTo>
                    <a:cubicBezTo>
                      <a:pt x="749" y="83"/>
                      <a:pt x="750" y="83"/>
                      <a:pt x="752" y="83"/>
                    </a:cubicBezTo>
                    <a:cubicBezTo>
                      <a:pt x="754" y="83"/>
                      <a:pt x="755" y="82"/>
                      <a:pt x="757" y="81"/>
                    </a:cubicBezTo>
                    <a:cubicBezTo>
                      <a:pt x="758" y="82"/>
                      <a:pt x="758" y="82"/>
                      <a:pt x="759" y="83"/>
                    </a:cubicBezTo>
                    <a:cubicBezTo>
                      <a:pt x="766" y="85"/>
                      <a:pt x="766" y="85"/>
                      <a:pt x="766" y="85"/>
                    </a:cubicBezTo>
                    <a:cubicBezTo>
                      <a:pt x="767" y="85"/>
                      <a:pt x="768" y="85"/>
                      <a:pt x="769" y="85"/>
                    </a:cubicBezTo>
                    <a:cubicBezTo>
                      <a:pt x="769" y="85"/>
                      <a:pt x="770" y="85"/>
                      <a:pt x="771" y="85"/>
                    </a:cubicBezTo>
                    <a:cubicBezTo>
                      <a:pt x="772" y="87"/>
                      <a:pt x="772" y="87"/>
                      <a:pt x="772" y="87"/>
                    </a:cubicBezTo>
                    <a:cubicBezTo>
                      <a:pt x="774" y="99"/>
                      <a:pt x="774" y="99"/>
                      <a:pt x="774" y="99"/>
                    </a:cubicBezTo>
                    <a:cubicBezTo>
                      <a:pt x="774" y="103"/>
                      <a:pt x="774" y="103"/>
                      <a:pt x="774" y="103"/>
                    </a:cubicBezTo>
                    <a:cubicBezTo>
                      <a:pt x="768" y="116"/>
                      <a:pt x="768" y="116"/>
                      <a:pt x="768" y="116"/>
                    </a:cubicBezTo>
                    <a:cubicBezTo>
                      <a:pt x="768" y="117"/>
                      <a:pt x="767" y="118"/>
                      <a:pt x="767" y="120"/>
                    </a:cubicBezTo>
                    <a:cubicBezTo>
                      <a:pt x="767" y="130"/>
                      <a:pt x="767" y="130"/>
                      <a:pt x="767" y="130"/>
                    </a:cubicBezTo>
                    <a:cubicBezTo>
                      <a:pt x="767" y="131"/>
                      <a:pt x="768" y="133"/>
                      <a:pt x="768" y="134"/>
                    </a:cubicBezTo>
                    <a:cubicBezTo>
                      <a:pt x="774" y="147"/>
                      <a:pt x="774" y="147"/>
                      <a:pt x="774" y="147"/>
                    </a:cubicBezTo>
                    <a:cubicBezTo>
                      <a:pt x="774" y="169"/>
                      <a:pt x="774" y="169"/>
                      <a:pt x="774" y="169"/>
                    </a:cubicBezTo>
                    <a:cubicBezTo>
                      <a:pt x="774" y="171"/>
                      <a:pt x="774" y="173"/>
                      <a:pt x="776" y="175"/>
                    </a:cubicBezTo>
                    <a:cubicBezTo>
                      <a:pt x="784" y="185"/>
                      <a:pt x="784" y="185"/>
                      <a:pt x="784" y="185"/>
                    </a:cubicBezTo>
                    <a:cubicBezTo>
                      <a:pt x="785" y="186"/>
                      <a:pt x="785" y="186"/>
                      <a:pt x="785" y="186"/>
                    </a:cubicBezTo>
                    <a:cubicBezTo>
                      <a:pt x="789" y="190"/>
                      <a:pt x="789" y="190"/>
                      <a:pt x="789" y="190"/>
                    </a:cubicBezTo>
                    <a:cubicBezTo>
                      <a:pt x="791" y="192"/>
                      <a:pt x="793" y="193"/>
                      <a:pt x="796" y="193"/>
                    </a:cubicBezTo>
                    <a:cubicBezTo>
                      <a:pt x="799" y="193"/>
                      <a:pt x="799" y="193"/>
                      <a:pt x="799" y="193"/>
                    </a:cubicBezTo>
                    <a:cubicBezTo>
                      <a:pt x="797" y="197"/>
                      <a:pt x="797" y="197"/>
                      <a:pt x="797" y="197"/>
                    </a:cubicBezTo>
                    <a:cubicBezTo>
                      <a:pt x="797" y="198"/>
                      <a:pt x="797" y="198"/>
                      <a:pt x="797" y="198"/>
                    </a:cubicBezTo>
                    <a:cubicBezTo>
                      <a:pt x="793" y="218"/>
                      <a:pt x="793" y="218"/>
                      <a:pt x="793" y="218"/>
                    </a:cubicBezTo>
                    <a:cubicBezTo>
                      <a:pt x="791" y="219"/>
                      <a:pt x="789" y="220"/>
                      <a:pt x="788" y="222"/>
                    </a:cubicBezTo>
                    <a:cubicBezTo>
                      <a:pt x="784" y="228"/>
                      <a:pt x="784" y="228"/>
                      <a:pt x="784" y="228"/>
                    </a:cubicBezTo>
                    <a:cubicBezTo>
                      <a:pt x="776" y="238"/>
                      <a:pt x="776" y="238"/>
                      <a:pt x="776" y="238"/>
                    </a:cubicBezTo>
                    <a:cubicBezTo>
                      <a:pt x="775" y="240"/>
                      <a:pt x="774" y="242"/>
                      <a:pt x="774" y="244"/>
                    </a:cubicBezTo>
                    <a:cubicBezTo>
                      <a:pt x="772" y="277"/>
                      <a:pt x="772" y="277"/>
                      <a:pt x="772" y="277"/>
                    </a:cubicBezTo>
                    <a:cubicBezTo>
                      <a:pt x="770" y="278"/>
                      <a:pt x="769" y="279"/>
                      <a:pt x="768" y="281"/>
                    </a:cubicBezTo>
                    <a:cubicBezTo>
                      <a:pt x="764" y="289"/>
                      <a:pt x="764" y="289"/>
                      <a:pt x="764" y="289"/>
                    </a:cubicBezTo>
                    <a:cubicBezTo>
                      <a:pt x="764" y="291"/>
                      <a:pt x="763" y="292"/>
                      <a:pt x="763" y="293"/>
                    </a:cubicBezTo>
                    <a:cubicBezTo>
                      <a:pt x="763" y="305"/>
                      <a:pt x="763" y="305"/>
                      <a:pt x="763" y="305"/>
                    </a:cubicBezTo>
                    <a:cubicBezTo>
                      <a:pt x="759" y="313"/>
                      <a:pt x="759" y="313"/>
                      <a:pt x="759" y="313"/>
                    </a:cubicBezTo>
                    <a:cubicBezTo>
                      <a:pt x="751" y="323"/>
                      <a:pt x="751" y="323"/>
                      <a:pt x="751" y="323"/>
                    </a:cubicBezTo>
                    <a:cubicBezTo>
                      <a:pt x="750" y="324"/>
                      <a:pt x="750" y="324"/>
                      <a:pt x="750" y="324"/>
                    </a:cubicBezTo>
                    <a:cubicBezTo>
                      <a:pt x="736" y="347"/>
                      <a:pt x="736" y="347"/>
                      <a:pt x="736" y="347"/>
                    </a:cubicBezTo>
                    <a:cubicBezTo>
                      <a:pt x="736" y="348"/>
                      <a:pt x="736" y="348"/>
                      <a:pt x="735" y="349"/>
                    </a:cubicBezTo>
                    <a:cubicBezTo>
                      <a:pt x="734" y="353"/>
                      <a:pt x="734" y="353"/>
                      <a:pt x="734" y="353"/>
                    </a:cubicBezTo>
                    <a:cubicBezTo>
                      <a:pt x="722" y="362"/>
                      <a:pt x="722" y="362"/>
                      <a:pt x="722" y="362"/>
                    </a:cubicBezTo>
                    <a:cubicBezTo>
                      <a:pt x="720" y="364"/>
                      <a:pt x="719" y="365"/>
                      <a:pt x="719" y="367"/>
                    </a:cubicBezTo>
                    <a:cubicBezTo>
                      <a:pt x="715" y="380"/>
                      <a:pt x="715" y="380"/>
                      <a:pt x="715" y="380"/>
                    </a:cubicBezTo>
                    <a:cubicBezTo>
                      <a:pt x="683" y="416"/>
                      <a:pt x="683" y="416"/>
                      <a:pt x="683" y="416"/>
                    </a:cubicBezTo>
                    <a:cubicBezTo>
                      <a:pt x="681" y="418"/>
                      <a:pt x="681" y="418"/>
                      <a:pt x="681" y="418"/>
                    </a:cubicBezTo>
                    <a:cubicBezTo>
                      <a:pt x="681" y="418"/>
                      <a:pt x="681" y="418"/>
                      <a:pt x="681" y="418"/>
                    </a:cubicBezTo>
                    <a:cubicBezTo>
                      <a:pt x="649" y="451"/>
                      <a:pt x="649" y="451"/>
                      <a:pt x="649" y="451"/>
                    </a:cubicBezTo>
                    <a:cubicBezTo>
                      <a:pt x="647" y="453"/>
                      <a:pt x="646" y="455"/>
                      <a:pt x="646" y="458"/>
                    </a:cubicBezTo>
                    <a:cubicBezTo>
                      <a:pt x="646" y="458"/>
                      <a:pt x="646" y="458"/>
                      <a:pt x="646" y="458"/>
                    </a:cubicBezTo>
                    <a:cubicBezTo>
                      <a:pt x="638" y="467"/>
                      <a:pt x="638" y="467"/>
                      <a:pt x="638" y="467"/>
                    </a:cubicBezTo>
                    <a:cubicBezTo>
                      <a:pt x="637" y="468"/>
                      <a:pt x="637" y="469"/>
                      <a:pt x="636" y="470"/>
                    </a:cubicBezTo>
                    <a:cubicBezTo>
                      <a:pt x="614" y="520"/>
                      <a:pt x="614" y="520"/>
                      <a:pt x="614" y="520"/>
                    </a:cubicBezTo>
                    <a:cubicBezTo>
                      <a:pt x="614" y="520"/>
                      <a:pt x="614" y="520"/>
                      <a:pt x="614" y="520"/>
                    </a:cubicBezTo>
                    <a:cubicBezTo>
                      <a:pt x="610" y="529"/>
                      <a:pt x="610" y="529"/>
                      <a:pt x="610" y="529"/>
                    </a:cubicBezTo>
                    <a:cubicBezTo>
                      <a:pt x="606" y="530"/>
                      <a:pt x="603" y="534"/>
                      <a:pt x="603" y="538"/>
                    </a:cubicBezTo>
                    <a:cubicBezTo>
                      <a:pt x="603" y="541"/>
                      <a:pt x="603" y="541"/>
                      <a:pt x="603" y="541"/>
                    </a:cubicBezTo>
                    <a:cubicBezTo>
                      <a:pt x="602" y="542"/>
                      <a:pt x="601" y="542"/>
                      <a:pt x="601" y="543"/>
                    </a:cubicBezTo>
                    <a:cubicBezTo>
                      <a:pt x="590" y="558"/>
                      <a:pt x="590" y="558"/>
                      <a:pt x="590" y="558"/>
                    </a:cubicBezTo>
                    <a:cubicBezTo>
                      <a:pt x="589" y="559"/>
                      <a:pt x="589" y="560"/>
                      <a:pt x="589" y="561"/>
                    </a:cubicBezTo>
                    <a:cubicBezTo>
                      <a:pt x="578" y="606"/>
                      <a:pt x="578" y="606"/>
                      <a:pt x="578" y="606"/>
                    </a:cubicBezTo>
                    <a:cubicBezTo>
                      <a:pt x="578" y="607"/>
                      <a:pt x="578" y="608"/>
                      <a:pt x="578" y="609"/>
                    </a:cubicBezTo>
                    <a:cubicBezTo>
                      <a:pt x="578" y="648"/>
                      <a:pt x="578" y="648"/>
                      <a:pt x="578" y="648"/>
                    </a:cubicBezTo>
                    <a:cubicBezTo>
                      <a:pt x="578" y="649"/>
                      <a:pt x="578" y="650"/>
                      <a:pt x="578" y="651"/>
                    </a:cubicBezTo>
                    <a:cubicBezTo>
                      <a:pt x="585" y="674"/>
                      <a:pt x="585" y="674"/>
                      <a:pt x="585" y="674"/>
                    </a:cubicBezTo>
                    <a:cubicBezTo>
                      <a:pt x="585" y="675"/>
                      <a:pt x="585" y="676"/>
                      <a:pt x="586" y="677"/>
                    </a:cubicBezTo>
                    <a:cubicBezTo>
                      <a:pt x="590" y="683"/>
                      <a:pt x="590" y="683"/>
                      <a:pt x="590" y="683"/>
                    </a:cubicBezTo>
                    <a:cubicBezTo>
                      <a:pt x="592" y="685"/>
                      <a:pt x="595" y="687"/>
                      <a:pt x="598" y="687"/>
                    </a:cubicBezTo>
                    <a:cubicBezTo>
                      <a:pt x="599" y="702"/>
                      <a:pt x="599" y="702"/>
                      <a:pt x="599" y="702"/>
                    </a:cubicBezTo>
                    <a:cubicBezTo>
                      <a:pt x="597" y="714"/>
                      <a:pt x="597" y="714"/>
                      <a:pt x="597" y="714"/>
                    </a:cubicBezTo>
                    <a:cubicBezTo>
                      <a:pt x="592" y="719"/>
                      <a:pt x="592" y="719"/>
                      <a:pt x="592" y="719"/>
                    </a:cubicBezTo>
                    <a:cubicBezTo>
                      <a:pt x="592" y="719"/>
                      <a:pt x="592" y="719"/>
                      <a:pt x="592" y="719"/>
                    </a:cubicBezTo>
                    <a:cubicBezTo>
                      <a:pt x="590" y="719"/>
                      <a:pt x="589" y="720"/>
                      <a:pt x="587" y="720"/>
                    </a:cubicBezTo>
                    <a:cubicBezTo>
                      <a:pt x="580" y="724"/>
                      <a:pt x="580" y="724"/>
                      <a:pt x="580" y="724"/>
                    </a:cubicBezTo>
                    <a:cubicBezTo>
                      <a:pt x="571" y="727"/>
                      <a:pt x="571" y="727"/>
                      <a:pt x="571" y="727"/>
                    </a:cubicBezTo>
                    <a:cubicBezTo>
                      <a:pt x="569" y="726"/>
                      <a:pt x="569" y="726"/>
                      <a:pt x="569" y="726"/>
                    </a:cubicBezTo>
                    <a:cubicBezTo>
                      <a:pt x="568" y="724"/>
                      <a:pt x="566" y="724"/>
                      <a:pt x="563" y="724"/>
                    </a:cubicBezTo>
                    <a:cubicBezTo>
                      <a:pt x="563" y="724"/>
                      <a:pt x="562" y="724"/>
                      <a:pt x="561" y="724"/>
                    </a:cubicBezTo>
                    <a:cubicBezTo>
                      <a:pt x="559" y="724"/>
                      <a:pt x="556" y="726"/>
                      <a:pt x="555" y="729"/>
                    </a:cubicBezTo>
                    <a:cubicBezTo>
                      <a:pt x="530" y="779"/>
                      <a:pt x="530" y="779"/>
                      <a:pt x="530" y="779"/>
                    </a:cubicBezTo>
                    <a:cubicBezTo>
                      <a:pt x="529" y="780"/>
                      <a:pt x="529" y="781"/>
                      <a:pt x="529" y="782"/>
                    </a:cubicBezTo>
                    <a:cubicBezTo>
                      <a:pt x="525" y="805"/>
                      <a:pt x="525" y="805"/>
                      <a:pt x="525" y="805"/>
                    </a:cubicBezTo>
                    <a:cubicBezTo>
                      <a:pt x="524" y="806"/>
                      <a:pt x="523" y="807"/>
                      <a:pt x="522" y="808"/>
                    </a:cubicBezTo>
                    <a:cubicBezTo>
                      <a:pt x="512" y="823"/>
                      <a:pt x="512" y="823"/>
                      <a:pt x="512" y="823"/>
                    </a:cubicBezTo>
                    <a:cubicBezTo>
                      <a:pt x="510" y="826"/>
                      <a:pt x="509" y="830"/>
                      <a:pt x="511" y="833"/>
                    </a:cubicBezTo>
                    <a:cubicBezTo>
                      <a:pt x="515" y="841"/>
                      <a:pt x="515" y="841"/>
                      <a:pt x="515" y="841"/>
                    </a:cubicBezTo>
                    <a:cubicBezTo>
                      <a:pt x="517" y="844"/>
                      <a:pt x="520" y="846"/>
                      <a:pt x="524" y="846"/>
                    </a:cubicBezTo>
                    <a:cubicBezTo>
                      <a:pt x="526" y="846"/>
                      <a:pt x="526" y="846"/>
                      <a:pt x="526" y="846"/>
                    </a:cubicBezTo>
                    <a:cubicBezTo>
                      <a:pt x="527" y="846"/>
                      <a:pt x="529" y="846"/>
                      <a:pt x="530" y="845"/>
                    </a:cubicBezTo>
                    <a:cubicBezTo>
                      <a:pt x="532" y="844"/>
                      <a:pt x="532" y="844"/>
                      <a:pt x="532" y="844"/>
                    </a:cubicBezTo>
                    <a:cubicBezTo>
                      <a:pt x="533" y="845"/>
                      <a:pt x="534" y="845"/>
                      <a:pt x="536" y="846"/>
                    </a:cubicBezTo>
                    <a:cubicBezTo>
                      <a:pt x="550" y="850"/>
                      <a:pt x="550" y="850"/>
                      <a:pt x="550" y="850"/>
                    </a:cubicBezTo>
                    <a:cubicBezTo>
                      <a:pt x="551" y="850"/>
                      <a:pt x="552" y="850"/>
                      <a:pt x="553" y="850"/>
                    </a:cubicBezTo>
                    <a:cubicBezTo>
                      <a:pt x="555" y="850"/>
                      <a:pt x="557" y="850"/>
                      <a:pt x="558" y="849"/>
                    </a:cubicBezTo>
                    <a:cubicBezTo>
                      <a:pt x="562" y="846"/>
                      <a:pt x="562" y="846"/>
                      <a:pt x="562" y="846"/>
                    </a:cubicBezTo>
                    <a:cubicBezTo>
                      <a:pt x="565" y="846"/>
                      <a:pt x="565" y="846"/>
                      <a:pt x="565" y="846"/>
                    </a:cubicBezTo>
                    <a:cubicBezTo>
                      <a:pt x="569" y="846"/>
                      <a:pt x="571" y="845"/>
                      <a:pt x="573" y="842"/>
                    </a:cubicBezTo>
                    <a:cubicBezTo>
                      <a:pt x="578" y="836"/>
                      <a:pt x="578" y="836"/>
                      <a:pt x="578" y="836"/>
                    </a:cubicBezTo>
                    <a:cubicBezTo>
                      <a:pt x="581" y="836"/>
                      <a:pt x="583" y="834"/>
                      <a:pt x="585" y="832"/>
                    </a:cubicBezTo>
                    <a:cubicBezTo>
                      <a:pt x="594" y="832"/>
                      <a:pt x="594" y="832"/>
                      <a:pt x="594" y="832"/>
                    </a:cubicBezTo>
                    <a:cubicBezTo>
                      <a:pt x="596" y="832"/>
                      <a:pt x="599" y="831"/>
                      <a:pt x="600" y="829"/>
                    </a:cubicBezTo>
                    <a:cubicBezTo>
                      <a:pt x="602" y="827"/>
                      <a:pt x="602" y="827"/>
                      <a:pt x="602" y="827"/>
                    </a:cubicBezTo>
                    <a:cubicBezTo>
                      <a:pt x="606" y="827"/>
                      <a:pt x="606" y="827"/>
                      <a:pt x="606" y="827"/>
                    </a:cubicBezTo>
                    <a:cubicBezTo>
                      <a:pt x="609" y="827"/>
                      <a:pt x="611" y="826"/>
                      <a:pt x="613" y="824"/>
                    </a:cubicBezTo>
                    <a:cubicBezTo>
                      <a:pt x="608" y="863"/>
                      <a:pt x="608" y="863"/>
                      <a:pt x="608" y="863"/>
                    </a:cubicBezTo>
                    <a:cubicBezTo>
                      <a:pt x="593" y="873"/>
                      <a:pt x="593" y="873"/>
                      <a:pt x="593" y="873"/>
                    </a:cubicBezTo>
                    <a:cubicBezTo>
                      <a:pt x="592" y="874"/>
                      <a:pt x="591" y="874"/>
                      <a:pt x="590" y="875"/>
                    </a:cubicBezTo>
                    <a:cubicBezTo>
                      <a:pt x="582" y="888"/>
                      <a:pt x="582" y="888"/>
                      <a:pt x="582" y="888"/>
                    </a:cubicBezTo>
                    <a:cubicBezTo>
                      <a:pt x="578" y="889"/>
                      <a:pt x="578" y="889"/>
                      <a:pt x="578" y="889"/>
                    </a:cubicBezTo>
                    <a:cubicBezTo>
                      <a:pt x="577" y="889"/>
                      <a:pt x="577" y="889"/>
                      <a:pt x="577" y="889"/>
                    </a:cubicBezTo>
                    <a:cubicBezTo>
                      <a:pt x="572" y="885"/>
                      <a:pt x="572" y="885"/>
                      <a:pt x="572" y="885"/>
                    </a:cubicBezTo>
                    <a:cubicBezTo>
                      <a:pt x="570" y="883"/>
                      <a:pt x="568" y="882"/>
                      <a:pt x="565" y="882"/>
                    </a:cubicBezTo>
                    <a:cubicBezTo>
                      <a:pt x="565" y="882"/>
                      <a:pt x="565" y="882"/>
                      <a:pt x="565" y="882"/>
                    </a:cubicBezTo>
                    <a:cubicBezTo>
                      <a:pt x="562" y="882"/>
                      <a:pt x="560" y="883"/>
                      <a:pt x="558" y="885"/>
                    </a:cubicBezTo>
                    <a:cubicBezTo>
                      <a:pt x="553" y="891"/>
                      <a:pt x="553" y="891"/>
                      <a:pt x="553" y="891"/>
                    </a:cubicBezTo>
                    <a:cubicBezTo>
                      <a:pt x="548" y="895"/>
                      <a:pt x="548" y="895"/>
                      <a:pt x="548" y="895"/>
                    </a:cubicBezTo>
                    <a:cubicBezTo>
                      <a:pt x="547" y="895"/>
                      <a:pt x="547" y="896"/>
                      <a:pt x="546" y="896"/>
                    </a:cubicBezTo>
                    <a:cubicBezTo>
                      <a:pt x="542" y="900"/>
                      <a:pt x="542" y="900"/>
                      <a:pt x="542" y="900"/>
                    </a:cubicBezTo>
                    <a:cubicBezTo>
                      <a:pt x="541" y="901"/>
                      <a:pt x="541" y="901"/>
                      <a:pt x="541" y="901"/>
                    </a:cubicBezTo>
                    <a:cubicBezTo>
                      <a:pt x="533" y="911"/>
                      <a:pt x="533" y="911"/>
                      <a:pt x="533" y="911"/>
                    </a:cubicBezTo>
                    <a:cubicBezTo>
                      <a:pt x="530" y="915"/>
                      <a:pt x="530" y="921"/>
                      <a:pt x="534" y="924"/>
                    </a:cubicBezTo>
                    <a:cubicBezTo>
                      <a:pt x="535" y="926"/>
                      <a:pt x="535" y="926"/>
                      <a:pt x="535" y="926"/>
                    </a:cubicBezTo>
                    <a:cubicBezTo>
                      <a:pt x="535" y="928"/>
                      <a:pt x="535" y="928"/>
                      <a:pt x="535" y="928"/>
                    </a:cubicBezTo>
                    <a:cubicBezTo>
                      <a:pt x="534" y="930"/>
                      <a:pt x="534" y="930"/>
                      <a:pt x="534" y="930"/>
                    </a:cubicBezTo>
                    <a:cubicBezTo>
                      <a:pt x="532" y="931"/>
                      <a:pt x="531" y="934"/>
                      <a:pt x="531" y="936"/>
                    </a:cubicBezTo>
                    <a:cubicBezTo>
                      <a:pt x="531" y="938"/>
                      <a:pt x="531" y="938"/>
                      <a:pt x="531" y="938"/>
                    </a:cubicBezTo>
                    <a:cubicBezTo>
                      <a:pt x="531" y="941"/>
                      <a:pt x="532" y="943"/>
                      <a:pt x="533" y="944"/>
                    </a:cubicBezTo>
                    <a:cubicBezTo>
                      <a:pt x="532" y="947"/>
                      <a:pt x="532" y="947"/>
                      <a:pt x="532" y="947"/>
                    </a:cubicBezTo>
                    <a:cubicBezTo>
                      <a:pt x="531" y="948"/>
                      <a:pt x="531" y="949"/>
                      <a:pt x="531" y="951"/>
                    </a:cubicBezTo>
                    <a:cubicBezTo>
                      <a:pt x="531" y="961"/>
                      <a:pt x="531" y="961"/>
                      <a:pt x="531" y="961"/>
                    </a:cubicBezTo>
                    <a:cubicBezTo>
                      <a:pt x="531" y="965"/>
                      <a:pt x="533" y="969"/>
                      <a:pt x="537" y="970"/>
                    </a:cubicBezTo>
                    <a:cubicBezTo>
                      <a:pt x="550" y="975"/>
                      <a:pt x="550" y="975"/>
                      <a:pt x="550" y="975"/>
                    </a:cubicBezTo>
                    <a:cubicBezTo>
                      <a:pt x="551" y="975"/>
                      <a:pt x="552" y="975"/>
                      <a:pt x="553" y="975"/>
                    </a:cubicBezTo>
                    <a:cubicBezTo>
                      <a:pt x="556" y="975"/>
                      <a:pt x="559" y="974"/>
                      <a:pt x="560" y="971"/>
                    </a:cubicBezTo>
                    <a:cubicBezTo>
                      <a:pt x="567" y="963"/>
                      <a:pt x="567" y="963"/>
                      <a:pt x="567" y="963"/>
                    </a:cubicBezTo>
                    <a:cubicBezTo>
                      <a:pt x="589" y="936"/>
                      <a:pt x="589" y="936"/>
                      <a:pt x="589" y="936"/>
                    </a:cubicBezTo>
                    <a:cubicBezTo>
                      <a:pt x="596" y="933"/>
                      <a:pt x="596" y="933"/>
                      <a:pt x="596" y="933"/>
                    </a:cubicBezTo>
                    <a:cubicBezTo>
                      <a:pt x="597" y="936"/>
                      <a:pt x="597" y="936"/>
                      <a:pt x="597" y="936"/>
                    </a:cubicBezTo>
                    <a:cubicBezTo>
                      <a:pt x="598" y="936"/>
                      <a:pt x="598" y="936"/>
                      <a:pt x="598" y="937"/>
                    </a:cubicBezTo>
                    <a:cubicBezTo>
                      <a:pt x="584" y="956"/>
                      <a:pt x="584" y="956"/>
                      <a:pt x="584" y="956"/>
                    </a:cubicBezTo>
                    <a:cubicBezTo>
                      <a:pt x="583" y="957"/>
                      <a:pt x="582" y="959"/>
                      <a:pt x="582" y="960"/>
                    </a:cubicBezTo>
                    <a:cubicBezTo>
                      <a:pt x="578" y="996"/>
                      <a:pt x="578" y="996"/>
                      <a:pt x="578" y="996"/>
                    </a:cubicBezTo>
                    <a:cubicBezTo>
                      <a:pt x="578" y="996"/>
                      <a:pt x="578" y="997"/>
                      <a:pt x="578" y="997"/>
                    </a:cubicBezTo>
                    <a:cubicBezTo>
                      <a:pt x="578" y="1011"/>
                      <a:pt x="578" y="1011"/>
                      <a:pt x="578" y="1011"/>
                    </a:cubicBezTo>
                    <a:cubicBezTo>
                      <a:pt x="574" y="1020"/>
                      <a:pt x="574" y="1020"/>
                      <a:pt x="574" y="1020"/>
                    </a:cubicBezTo>
                    <a:cubicBezTo>
                      <a:pt x="574" y="1020"/>
                      <a:pt x="574" y="1020"/>
                      <a:pt x="574" y="1020"/>
                    </a:cubicBezTo>
                    <a:cubicBezTo>
                      <a:pt x="570" y="1033"/>
                      <a:pt x="570" y="1033"/>
                      <a:pt x="570" y="1033"/>
                    </a:cubicBezTo>
                    <a:cubicBezTo>
                      <a:pt x="570" y="1034"/>
                      <a:pt x="570" y="1035"/>
                      <a:pt x="570" y="1036"/>
                    </a:cubicBezTo>
                    <a:cubicBezTo>
                      <a:pt x="570" y="1037"/>
                      <a:pt x="570" y="1037"/>
                      <a:pt x="570" y="1037"/>
                    </a:cubicBezTo>
                    <a:cubicBezTo>
                      <a:pt x="568" y="1049"/>
                      <a:pt x="568" y="1049"/>
                      <a:pt x="568" y="1049"/>
                    </a:cubicBezTo>
                    <a:cubicBezTo>
                      <a:pt x="567" y="1049"/>
                      <a:pt x="567" y="1050"/>
                      <a:pt x="567" y="1050"/>
                    </a:cubicBezTo>
                    <a:cubicBezTo>
                      <a:pt x="567" y="1055"/>
                      <a:pt x="567" y="1055"/>
                      <a:pt x="567" y="1055"/>
                    </a:cubicBezTo>
                    <a:cubicBezTo>
                      <a:pt x="560" y="1072"/>
                      <a:pt x="560" y="1072"/>
                      <a:pt x="560" y="1072"/>
                    </a:cubicBezTo>
                    <a:cubicBezTo>
                      <a:pt x="559" y="1073"/>
                      <a:pt x="559" y="1074"/>
                      <a:pt x="559" y="1075"/>
                    </a:cubicBezTo>
                    <a:cubicBezTo>
                      <a:pt x="559" y="1107"/>
                      <a:pt x="559" y="1107"/>
                      <a:pt x="559" y="1107"/>
                    </a:cubicBezTo>
                    <a:cubicBezTo>
                      <a:pt x="556" y="1116"/>
                      <a:pt x="556" y="1116"/>
                      <a:pt x="556" y="1116"/>
                    </a:cubicBezTo>
                    <a:cubicBezTo>
                      <a:pt x="556" y="1116"/>
                      <a:pt x="556" y="1117"/>
                      <a:pt x="556" y="1118"/>
                    </a:cubicBezTo>
                    <a:cubicBezTo>
                      <a:pt x="554" y="1139"/>
                      <a:pt x="554" y="1139"/>
                      <a:pt x="554" y="1139"/>
                    </a:cubicBezTo>
                    <a:cubicBezTo>
                      <a:pt x="547" y="1157"/>
                      <a:pt x="547" y="1157"/>
                      <a:pt x="547" y="1157"/>
                    </a:cubicBezTo>
                    <a:cubicBezTo>
                      <a:pt x="539" y="1163"/>
                      <a:pt x="539" y="1163"/>
                      <a:pt x="539" y="1163"/>
                    </a:cubicBezTo>
                    <a:cubicBezTo>
                      <a:pt x="537" y="1164"/>
                      <a:pt x="536" y="1166"/>
                      <a:pt x="536" y="1167"/>
                    </a:cubicBezTo>
                    <a:cubicBezTo>
                      <a:pt x="531" y="1178"/>
                      <a:pt x="531" y="1178"/>
                      <a:pt x="531" y="1178"/>
                    </a:cubicBezTo>
                    <a:cubicBezTo>
                      <a:pt x="531" y="1179"/>
                      <a:pt x="531" y="1180"/>
                      <a:pt x="531" y="1181"/>
                    </a:cubicBezTo>
                    <a:cubicBezTo>
                      <a:pt x="531" y="1236"/>
                      <a:pt x="531" y="1236"/>
                      <a:pt x="531" y="1236"/>
                    </a:cubicBezTo>
                    <a:cubicBezTo>
                      <a:pt x="529" y="1250"/>
                      <a:pt x="529" y="1250"/>
                      <a:pt x="529" y="1250"/>
                    </a:cubicBezTo>
                    <a:cubicBezTo>
                      <a:pt x="529" y="1250"/>
                      <a:pt x="529" y="1251"/>
                      <a:pt x="529" y="1251"/>
                    </a:cubicBezTo>
                    <a:cubicBezTo>
                      <a:pt x="529" y="1284"/>
                      <a:pt x="529" y="1284"/>
                      <a:pt x="529" y="1284"/>
                    </a:cubicBezTo>
                    <a:cubicBezTo>
                      <a:pt x="517" y="1305"/>
                      <a:pt x="517" y="1305"/>
                      <a:pt x="517" y="1305"/>
                    </a:cubicBezTo>
                    <a:cubicBezTo>
                      <a:pt x="517" y="1306"/>
                      <a:pt x="517" y="1306"/>
                      <a:pt x="517" y="1307"/>
                    </a:cubicBezTo>
                    <a:cubicBezTo>
                      <a:pt x="515" y="1313"/>
                      <a:pt x="515" y="1313"/>
                      <a:pt x="515" y="1313"/>
                    </a:cubicBezTo>
                    <a:cubicBezTo>
                      <a:pt x="511" y="1322"/>
                      <a:pt x="511" y="1322"/>
                      <a:pt x="511" y="1322"/>
                    </a:cubicBezTo>
                    <a:cubicBezTo>
                      <a:pt x="511" y="1322"/>
                      <a:pt x="511" y="1322"/>
                      <a:pt x="511" y="1322"/>
                    </a:cubicBezTo>
                    <a:cubicBezTo>
                      <a:pt x="506" y="1333"/>
                      <a:pt x="506" y="1333"/>
                      <a:pt x="506" y="1333"/>
                    </a:cubicBezTo>
                    <a:cubicBezTo>
                      <a:pt x="506" y="1334"/>
                      <a:pt x="506" y="1335"/>
                      <a:pt x="506" y="1336"/>
                    </a:cubicBezTo>
                    <a:cubicBezTo>
                      <a:pt x="506" y="1349"/>
                      <a:pt x="506" y="1349"/>
                      <a:pt x="506" y="1349"/>
                    </a:cubicBezTo>
                    <a:cubicBezTo>
                      <a:pt x="504" y="1344"/>
                      <a:pt x="504" y="1344"/>
                      <a:pt x="504" y="1344"/>
                    </a:cubicBezTo>
                    <a:cubicBezTo>
                      <a:pt x="504" y="1342"/>
                      <a:pt x="503" y="1341"/>
                      <a:pt x="501" y="1339"/>
                    </a:cubicBezTo>
                    <a:cubicBezTo>
                      <a:pt x="504" y="1331"/>
                      <a:pt x="504" y="1331"/>
                      <a:pt x="504" y="1331"/>
                    </a:cubicBezTo>
                    <a:cubicBezTo>
                      <a:pt x="505" y="1329"/>
                      <a:pt x="505" y="1327"/>
                      <a:pt x="504" y="1325"/>
                    </a:cubicBezTo>
                    <a:cubicBezTo>
                      <a:pt x="500" y="1313"/>
                      <a:pt x="500" y="1313"/>
                      <a:pt x="500" y="1313"/>
                    </a:cubicBezTo>
                    <a:cubicBezTo>
                      <a:pt x="499" y="1310"/>
                      <a:pt x="497" y="1308"/>
                      <a:pt x="494" y="1307"/>
                    </a:cubicBezTo>
                    <a:cubicBezTo>
                      <a:pt x="494" y="1306"/>
                      <a:pt x="494" y="1306"/>
                      <a:pt x="494" y="1306"/>
                    </a:cubicBezTo>
                    <a:cubicBezTo>
                      <a:pt x="494" y="1302"/>
                      <a:pt x="492" y="1299"/>
                      <a:pt x="489" y="1297"/>
                    </a:cubicBezTo>
                    <a:cubicBezTo>
                      <a:pt x="481" y="1293"/>
                      <a:pt x="481" y="1293"/>
                      <a:pt x="481" y="1293"/>
                    </a:cubicBezTo>
                    <a:cubicBezTo>
                      <a:pt x="482" y="1288"/>
                      <a:pt x="482" y="1288"/>
                      <a:pt x="482" y="1288"/>
                    </a:cubicBezTo>
                    <a:cubicBezTo>
                      <a:pt x="482" y="1285"/>
                      <a:pt x="481" y="1282"/>
                      <a:pt x="479" y="1280"/>
                    </a:cubicBezTo>
                    <a:cubicBezTo>
                      <a:pt x="477" y="1278"/>
                      <a:pt x="477" y="1278"/>
                      <a:pt x="477" y="1278"/>
                    </a:cubicBezTo>
                    <a:cubicBezTo>
                      <a:pt x="476" y="1277"/>
                      <a:pt x="474" y="1276"/>
                      <a:pt x="473" y="1276"/>
                    </a:cubicBezTo>
                    <a:cubicBezTo>
                      <a:pt x="459" y="1272"/>
                      <a:pt x="459" y="1272"/>
                      <a:pt x="459" y="1272"/>
                    </a:cubicBezTo>
                    <a:cubicBezTo>
                      <a:pt x="431" y="1261"/>
                      <a:pt x="431" y="1261"/>
                      <a:pt x="431" y="1261"/>
                    </a:cubicBezTo>
                    <a:cubicBezTo>
                      <a:pt x="430" y="1261"/>
                      <a:pt x="429" y="1261"/>
                      <a:pt x="428" y="1261"/>
                    </a:cubicBezTo>
                    <a:cubicBezTo>
                      <a:pt x="428" y="1260"/>
                      <a:pt x="428" y="1259"/>
                      <a:pt x="428" y="1259"/>
                    </a:cubicBezTo>
                    <a:cubicBezTo>
                      <a:pt x="427" y="1257"/>
                      <a:pt x="427" y="1257"/>
                      <a:pt x="427" y="1257"/>
                    </a:cubicBezTo>
                    <a:cubicBezTo>
                      <a:pt x="431" y="1256"/>
                      <a:pt x="431" y="1256"/>
                      <a:pt x="431" y="1256"/>
                    </a:cubicBezTo>
                    <a:cubicBezTo>
                      <a:pt x="434" y="1255"/>
                      <a:pt x="437" y="1251"/>
                      <a:pt x="437" y="1247"/>
                    </a:cubicBezTo>
                    <a:cubicBezTo>
                      <a:pt x="437" y="1228"/>
                      <a:pt x="437" y="1228"/>
                      <a:pt x="437" y="1228"/>
                    </a:cubicBezTo>
                    <a:cubicBezTo>
                      <a:pt x="439" y="1223"/>
                      <a:pt x="439" y="1223"/>
                      <a:pt x="439" y="1223"/>
                    </a:cubicBezTo>
                    <a:cubicBezTo>
                      <a:pt x="445" y="1217"/>
                      <a:pt x="445" y="1217"/>
                      <a:pt x="445" y="1217"/>
                    </a:cubicBezTo>
                    <a:cubicBezTo>
                      <a:pt x="446" y="1215"/>
                      <a:pt x="447" y="1213"/>
                      <a:pt x="447" y="1211"/>
                    </a:cubicBezTo>
                    <a:cubicBezTo>
                      <a:pt x="447" y="1187"/>
                      <a:pt x="447" y="1187"/>
                      <a:pt x="447" y="1187"/>
                    </a:cubicBezTo>
                    <a:cubicBezTo>
                      <a:pt x="447" y="1186"/>
                      <a:pt x="447" y="1184"/>
                      <a:pt x="446" y="1182"/>
                    </a:cubicBezTo>
                    <a:cubicBezTo>
                      <a:pt x="443" y="1179"/>
                      <a:pt x="443" y="1179"/>
                      <a:pt x="443" y="1179"/>
                    </a:cubicBezTo>
                    <a:cubicBezTo>
                      <a:pt x="446" y="1170"/>
                      <a:pt x="446" y="1170"/>
                      <a:pt x="446" y="1170"/>
                    </a:cubicBezTo>
                    <a:cubicBezTo>
                      <a:pt x="447" y="1168"/>
                      <a:pt x="447" y="1165"/>
                      <a:pt x="446" y="1163"/>
                    </a:cubicBezTo>
                    <a:cubicBezTo>
                      <a:pt x="443" y="1154"/>
                      <a:pt x="443" y="1154"/>
                      <a:pt x="443" y="1154"/>
                    </a:cubicBezTo>
                    <a:cubicBezTo>
                      <a:pt x="443" y="1148"/>
                      <a:pt x="443" y="1148"/>
                      <a:pt x="443" y="1148"/>
                    </a:cubicBezTo>
                    <a:cubicBezTo>
                      <a:pt x="443" y="1147"/>
                      <a:pt x="443" y="1146"/>
                      <a:pt x="443" y="1146"/>
                    </a:cubicBezTo>
                    <a:cubicBezTo>
                      <a:pt x="441" y="1135"/>
                      <a:pt x="441" y="1135"/>
                      <a:pt x="441" y="1135"/>
                    </a:cubicBezTo>
                    <a:cubicBezTo>
                      <a:pt x="440" y="1132"/>
                      <a:pt x="438" y="1129"/>
                      <a:pt x="435" y="1128"/>
                    </a:cubicBezTo>
                    <a:cubicBezTo>
                      <a:pt x="432" y="1120"/>
                      <a:pt x="432" y="1120"/>
                      <a:pt x="432" y="1120"/>
                    </a:cubicBezTo>
                    <a:cubicBezTo>
                      <a:pt x="432" y="1118"/>
                      <a:pt x="431" y="1117"/>
                      <a:pt x="430" y="1116"/>
                    </a:cubicBezTo>
                    <a:cubicBezTo>
                      <a:pt x="426" y="1112"/>
                      <a:pt x="426" y="1112"/>
                      <a:pt x="426" y="1112"/>
                    </a:cubicBezTo>
                    <a:cubicBezTo>
                      <a:pt x="424" y="1110"/>
                      <a:pt x="421" y="1109"/>
                      <a:pt x="419" y="1109"/>
                    </a:cubicBezTo>
                    <a:cubicBezTo>
                      <a:pt x="417" y="1109"/>
                      <a:pt x="415" y="1109"/>
                      <a:pt x="414" y="1110"/>
                    </a:cubicBezTo>
                    <a:cubicBezTo>
                      <a:pt x="407" y="1115"/>
                      <a:pt x="407" y="1115"/>
                      <a:pt x="407" y="1115"/>
                    </a:cubicBezTo>
                    <a:cubicBezTo>
                      <a:pt x="406" y="1116"/>
                      <a:pt x="404" y="1117"/>
                      <a:pt x="404" y="1119"/>
                    </a:cubicBezTo>
                    <a:cubicBezTo>
                      <a:pt x="400" y="1128"/>
                      <a:pt x="400" y="1128"/>
                      <a:pt x="400" y="1128"/>
                    </a:cubicBezTo>
                    <a:cubicBezTo>
                      <a:pt x="395" y="1136"/>
                      <a:pt x="395" y="1136"/>
                      <a:pt x="395" y="1136"/>
                    </a:cubicBezTo>
                    <a:cubicBezTo>
                      <a:pt x="393" y="1137"/>
                      <a:pt x="393" y="1139"/>
                      <a:pt x="393" y="1141"/>
                    </a:cubicBezTo>
                    <a:cubicBezTo>
                      <a:pt x="393" y="1145"/>
                      <a:pt x="393" y="1145"/>
                      <a:pt x="393" y="1145"/>
                    </a:cubicBezTo>
                    <a:cubicBezTo>
                      <a:pt x="386" y="1155"/>
                      <a:pt x="386" y="1155"/>
                      <a:pt x="386" y="1155"/>
                    </a:cubicBezTo>
                    <a:cubicBezTo>
                      <a:pt x="385" y="1157"/>
                      <a:pt x="384" y="1158"/>
                      <a:pt x="384" y="1160"/>
                    </a:cubicBezTo>
                    <a:cubicBezTo>
                      <a:pt x="384" y="1175"/>
                      <a:pt x="384" y="1175"/>
                      <a:pt x="384" y="1175"/>
                    </a:cubicBezTo>
                    <a:cubicBezTo>
                      <a:pt x="381" y="1181"/>
                      <a:pt x="381" y="1181"/>
                      <a:pt x="381" y="1181"/>
                    </a:cubicBezTo>
                    <a:cubicBezTo>
                      <a:pt x="381" y="1182"/>
                      <a:pt x="381" y="1182"/>
                      <a:pt x="381" y="1182"/>
                    </a:cubicBezTo>
                    <a:cubicBezTo>
                      <a:pt x="379" y="1186"/>
                      <a:pt x="379" y="1186"/>
                      <a:pt x="379" y="1186"/>
                    </a:cubicBezTo>
                    <a:cubicBezTo>
                      <a:pt x="370" y="1192"/>
                      <a:pt x="370" y="1192"/>
                      <a:pt x="370" y="1192"/>
                    </a:cubicBezTo>
                    <a:cubicBezTo>
                      <a:pt x="369" y="1194"/>
                      <a:pt x="368" y="1195"/>
                      <a:pt x="367" y="1197"/>
                    </a:cubicBezTo>
                    <a:cubicBezTo>
                      <a:pt x="365" y="1203"/>
                      <a:pt x="365" y="1203"/>
                      <a:pt x="365" y="1203"/>
                    </a:cubicBezTo>
                    <a:cubicBezTo>
                      <a:pt x="361" y="1214"/>
                      <a:pt x="361" y="1214"/>
                      <a:pt x="361" y="1214"/>
                    </a:cubicBezTo>
                    <a:cubicBezTo>
                      <a:pt x="355" y="1226"/>
                      <a:pt x="355" y="1226"/>
                      <a:pt x="355" y="1226"/>
                    </a:cubicBezTo>
                    <a:cubicBezTo>
                      <a:pt x="354" y="1227"/>
                      <a:pt x="354" y="1229"/>
                      <a:pt x="354" y="1230"/>
                    </a:cubicBezTo>
                    <a:cubicBezTo>
                      <a:pt x="342" y="1253"/>
                      <a:pt x="342" y="1253"/>
                      <a:pt x="342" y="1253"/>
                    </a:cubicBezTo>
                    <a:cubicBezTo>
                      <a:pt x="342" y="1255"/>
                      <a:pt x="341" y="1256"/>
                      <a:pt x="341" y="1258"/>
                    </a:cubicBezTo>
                    <a:cubicBezTo>
                      <a:pt x="341" y="1260"/>
                      <a:pt x="341" y="1260"/>
                      <a:pt x="341" y="1260"/>
                    </a:cubicBezTo>
                    <a:cubicBezTo>
                      <a:pt x="338" y="1267"/>
                      <a:pt x="338" y="1267"/>
                      <a:pt x="338" y="1267"/>
                    </a:cubicBezTo>
                    <a:cubicBezTo>
                      <a:pt x="326" y="1267"/>
                      <a:pt x="326" y="1267"/>
                      <a:pt x="326" y="1267"/>
                    </a:cubicBezTo>
                    <a:cubicBezTo>
                      <a:pt x="325" y="1267"/>
                      <a:pt x="324" y="1267"/>
                      <a:pt x="323" y="1267"/>
                    </a:cubicBezTo>
                    <a:cubicBezTo>
                      <a:pt x="311" y="1271"/>
                      <a:pt x="311" y="1271"/>
                      <a:pt x="311" y="1271"/>
                    </a:cubicBezTo>
                    <a:cubicBezTo>
                      <a:pt x="306" y="1268"/>
                      <a:pt x="306" y="1268"/>
                      <a:pt x="306" y="1268"/>
                    </a:cubicBezTo>
                    <a:cubicBezTo>
                      <a:pt x="305" y="1267"/>
                      <a:pt x="303" y="1267"/>
                      <a:pt x="302" y="1267"/>
                    </a:cubicBezTo>
                    <a:cubicBezTo>
                      <a:pt x="300" y="1267"/>
                      <a:pt x="298" y="1267"/>
                      <a:pt x="297" y="1268"/>
                    </a:cubicBezTo>
                    <a:cubicBezTo>
                      <a:pt x="287" y="1274"/>
                      <a:pt x="287" y="1274"/>
                      <a:pt x="287" y="1274"/>
                    </a:cubicBezTo>
                    <a:cubicBezTo>
                      <a:pt x="285" y="1272"/>
                      <a:pt x="283" y="1271"/>
                      <a:pt x="281" y="1271"/>
                    </a:cubicBezTo>
                    <a:cubicBezTo>
                      <a:pt x="272" y="1271"/>
                      <a:pt x="272" y="1271"/>
                      <a:pt x="272" y="1271"/>
                    </a:cubicBezTo>
                    <a:cubicBezTo>
                      <a:pt x="270" y="1271"/>
                      <a:pt x="267" y="1272"/>
                      <a:pt x="266" y="1274"/>
                    </a:cubicBezTo>
                    <a:cubicBezTo>
                      <a:pt x="255" y="1284"/>
                      <a:pt x="255" y="1284"/>
                      <a:pt x="255" y="1284"/>
                    </a:cubicBezTo>
                    <a:cubicBezTo>
                      <a:pt x="254" y="1285"/>
                      <a:pt x="253" y="1287"/>
                      <a:pt x="253" y="1288"/>
                    </a:cubicBezTo>
                    <a:cubicBezTo>
                      <a:pt x="245" y="1311"/>
                      <a:pt x="245" y="1311"/>
                      <a:pt x="245" y="1311"/>
                    </a:cubicBezTo>
                    <a:cubicBezTo>
                      <a:pt x="245" y="1312"/>
                      <a:pt x="245" y="1312"/>
                      <a:pt x="245" y="1313"/>
                    </a:cubicBezTo>
                    <a:cubicBezTo>
                      <a:pt x="243" y="1326"/>
                      <a:pt x="243" y="1326"/>
                      <a:pt x="243" y="1326"/>
                    </a:cubicBezTo>
                    <a:cubicBezTo>
                      <a:pt x="243" y="1327"/>
                      <a:pt x="243" y="1327"/>
                      <a:pt x="243" y="1328"/>
                    </a:cubicBezTo>
                    <a:cubicBezTo>
                      <a:pt x="243" y="1333"/>
                      <a:pt x="243" y="1333"/>
                      <a:pt x="243" y="1333"/>
                    </a:cubicBezTo>
                    <a:cubicBezTo>
                      <a:pt x="230" y="1352"/>
                      <a:pt x="230" y="1352"/>
                      <a:pt x="230" y="1352"/>
                    </a:cubicBezTo>
                    <a:cubicBezTo>
                      <a:pt x="229" y="1353"/>
                      <a:pt x="229" y="1354"/>
                      <a:pt x="228" y="1356"/>
                    </a:cubicBezTo>
                    <a:cubicBezTo>
                      <a:pt x="224" y="1381"/>
                      <a:pt x="224" y="1381"/>
                      <a:pt x="224" y="1381"/>
                    </a:cubicBezTo>
                    <a:cubicBezTo>
                      <a:pt x="221" y="1385"/>
                      <a:pt x="221" y="1385"/>
                      <a:pt x="221" y="1385"/>
                    </a:cubicBezTo>
                    <a:cubicBezTo>
                      <a:pt x="221" y="1386"/>
                      <a:pt x="221" y="1386"/>
                      <a:pt x="221" y="1386"/>
                    </a:cubicBezTo>
                    <a:cubicBezTo>
                      <a:pt x="219" y="1390"/>
                      <a:pt x="219" y="1390"/>
                      <a:pt x="219" y="1390"/>
                    </a:cubicBezTo>
                    <a:cubicBezTo>
                      <a:pt x="211" y="1405"/>
                      <a:pt x="211" y="1405"/>
                      <a:pt x="211" y="1405"/>
                    </a:cubicBezTo>
                    <a:cubicBezTo>
                      <a:pt x="210" y="1405"/>
                      <a:pt x="210" y="1406"/>
                      <a:pt x="210" y="1407"/>
                    </a:cubicBezTo>
                    <a:cubicBezTo>
                      <a:pt x="206" y="1422"/>
                      <a:pt x="206" y="1422"/>
                      <a:pt x="206" y="1422"/>
                    </a:cubicBezTo>
                    <a:cubicBezTo>
                      <a:pt x="200" y="1436"/>
                      <a:pt x="200" y="1436"/>
                      <a:pt x="200" y="1436"/>
                    </a:cubicBezTo>
                    <a:cubicBezTo>
                      <a:pt x="199" y="1437"/>
                      <a:pt x="199" y="1439"/>
                      <a:pt x="199" y="1440"/>
                    </a:cubicBezTo>
                    <a:cubicBezTo>
                      <a:pt x="199" y="1444"/>
                      <a:pt x="199" y="1444"/>
                      <a:pt x="199" y="1444"/>
                    </a:cubicBezTo>
                    <a:cubicBezTo>
                      <a:pt x="199" y="1445"/>
                      <a:pt x="198" y="1445"/>
                      <a:pt x="198" y="1445"/>
                    </a:cubicBezTo>
                    <a:cubicBezTo>
                      <a:pt x="186" y="1457"/>
                      <a:pt x="186" y="1457"/>
                      <a:pt x="186" y="1457"/>
                    </a:cubicBezTo>
                    <a:cubicBezTo>
                      <a:pt x="181" y="1458"/>
                      <a:pt x="181" y="1458"/>
                      <a:pt x="181" y="1458"/>
                    </a:cubicBezTo>
                    <a:cubicBezTo>
                      <a:pt x="177" y="1459"/>
                      <a:pt x="175" y="1463"/>
                      <a:pt x="175" y="1467"/>
                    </a:cubicBezTo>
                    <a:cubicBezTo>
                      <a:pt x="175" y="1475"/>
                      <a:pt x="175" y="1475"/>
                      <a:pt x="175" y="1475"/>
                    </a:cubicBezTo>
                    <a:cubicBezTo>
                      <a:pt x="170" y="1478"/>
                      <a:pt x="170" y="1478"/>
                      <a:pt x="170" y="1478"/>
                    </a:cubicBezTo>
                    <a:cubicBezTo>
                      <a:pt x="168" y="1480"/>
                      <a:pt x="166" y="1483"/>
                      <a:pt x="166" y="1486"/>
                    </a:cubicBezTo>
                    <a:cubicBezTo>
                      <a:pt x="166" y="1488"/>
                      <a:pt x="166" y="1488"/>
                      <a:pt x="166" y="1488"/>
                    </a:cubicBezTo>
                    <a:cubicBezTo>
                      <a:pt x="165" y="1490"/>
                      <a:pt x="165" y="1490"/>
                      <a:pt x="165" y="1490"/>
                    </a:cubicBezTo>
                    <a:cubicBezTo>
                      <a:pt x="165" y="1491"/>
                      <a:pt x="165" y="1491"/>
                      <a:pt x="165" y="1491"/>
                    </a:cubicBezTo>
                    <a:cubicBezTo>
                      <a:pt x="162" y="1497"/>
                      <a:pt x="162" y="1497"/>
                      <a:pt x="162" y="1497"/>
                    </a:cubicBezTo>
                    <a:cubicBezTo>
                      <a:pt x="156" y="1500"/>
                      <a:pt x="156" y="1500"/>
                      <a:pt x="156" y="1500"/>
                    </a:cubicBezTo>
                    <a:cubicBezTo>
                      <a:pt x="154" y="1501"/>
                      <a:pt x="152" y="1502"/>
                      <a:pt x="151" y="1504"/>
                    </a:cubicBezTo>
                    <a:cubicBezTo>
                      <a:pt x="147" y="1510"/>
                      <a:pt x="147" y="1510"/>
                      <a:pt x="147" y="1510"/>
                    </a:cubicBezTo>
                    <a:cubicBezTo>
                      <a:pt x="147" y="1510"/>
                      <a:pt x="146" y="1511"/>
                      <a:pt x="146" y="1512"/>
                    </a:cubicBezTo>
                    <a:cubicBezTo>
                      <a:pt x="136" y="1507"/>
                      <a:pt x="136" y="1507"/>
                      <a:pt x="136" y="1507"/>
                    </a:cubicBezTo>
                    <a:cubicBezTo>
                      <a:pt x="127" y="1498"/>
                      <a:pt x="127" y="1498"/>
                      <a:pt x="127" y="1498"/>
                    </a:cubicBezTo>
                    <a:cubicBezTo>
                      <a:pt x="125" y="1496"/>
                      <a:pt x="123" y="1495"/>
                      <a:pt x="120" y="1495"/>
                    </a:cubicBezTo>
                    <a:cubicBezTo>
                      <a:pt x="110" y="1495"/>
                      <a:pt x="110" y="1495"/>
                      <a:pt x="110" y="1495"/>
                    </a:cubicBezTo>
                    <a:cubicBezTo>
                      <a:pt x="94" y="1479"/>
                      <a:pt x="94" y="1479"/>
                      <a:pt x="94" y="1479"/>
                    </a:cubicBezTo>
                    <a:cubicBezTo>
                      <a:pt x="92" y="1477"/>
                      <a:pt x="90" y="1476"/>
                      <a:pt x="87" y="1476"/>
                    </a:cubicBezTo>
                    <a:cubicBezTo>
                      <a:pt x="83" y="1476"/>
                      <a:pt x="83" y="1476"/>
                      <a:pt x="83" y="1476"/>
                    </a:cubicBezTo>
                    <a:cubicBezTo>
                      <a:pt x="81" y="1476"/>
                      <a:pt x="79" y="1477"/>
                      <a:pt x="78" y="1478"/>
                    </a:cubicBezTo>
                    <a:cubicBezTo>
                      <a:pt x="60" y="1488"/>
                      <a:pt x="60" y="1488"/>
                      <a:pt x="60" y="1488"/>
                    </a:cubicBezTo>
                    <a:cubicBezTo>
                      <a:pt x="59" y="1489"/>
                      <a:pt x="58" y="1490"/>
                      <a:pt x="57" y="1491"/>
                    </a:cubicBezTo>
                    <a:cubicBezTo>
                      <a:pt x="54" y="1495"/>
                      <a:pt x="54" y="1495"/>
                      <a:pt x="54" y="1495"/>
                    </a:cubicBezTo>
                    <a:cubicBezTo>
                      <a:pt x="52" y="1495"/>
                      <a:pt x="52" y="1495"/>
                      <a:pt x="52" y="1495"/>
                    </a:cubicBezTo>
                    <a:cubicBezTo>
                      <a:pt x="52" y="1495"/>
                      <a:pt x="52" y="1495"/>
                      <a:pt x="52" y="1495"/>
                    </a:cubicBezTo>
                    <a:cubicBezTo>
                      <a:pt x="25" y="1104"/>
                      <a:pt x="25" y="1104"/>
                      <a:pt x="25" y="1104"/>
                    </a:cubicBezTo>
                    <a:cubicBezTo>
                      <a:pt x="25" y="1104"/>
                      <a:pt x="25" y="1104"/>
                      <a:pt x="25" y="1104"/>
                    </a:cubicBezTo>
                    <a:cubicBezTo>
                      <a:pt x="19" y="1000"/>
                      <a:pt x="19" y="1000"/>
                      <a:pt x="19" y="1000"/>
                    </a:cubicBezTo>
                    <a:cubicBezTo>
                      <a:pt x="416" y="470"/>
                      <a:pt x="416" y="470"/>
                      <a:pt x="416" y="470"/>
                    </a:cubicBezTo>
                    <a:cubicBezTo>
                      <a:pt x="416" y="470"/>
                      <a:pt x="416" y="470"/>
                      <a:pt x="416" y="470"/>
                    </a:cubicBezTo>
                    <a:cubicBezTo>
                      <a:pt x="17" y="1003"/>
                      <a:pt x="17" y="1003"/>
                      <a:pt x="17" y="1003"/>
                    </a:cubicBezTo>
                    <a:cubicBezTo>
                      <a:pt x="15" y="1005"/>
                      <a:pt x="13" y="1006"/>
                      <a:pt x="10" y="1006"/>
                    </a:cubicBezTo>
                    <a:cubicBezTo>
                      <a:pt x="9" y="1006"/>
                      <a:pt x="9" y="1006"/>
                      <a:pt x="9" y="1006"/>
                    </a:cubicBezTo>
                    <a:cubicBezTo>
                      <a:pt x="6" y="1006"/>
                      <a:pt x="4" y="1005"/>
                      <a:pt x="2" y="1003"/>
                    </a:cubicBezTo>
                    <a:cubicBezTo>
                      <a:pt x="0" y="1000"/>
                      <a:pt x="0" y="1000"/>
                      <a:pt x="0" y="1000"/>
                    </a:cubicBezTo>
                    <a:cubicBezTo>
                      <a:pt x="6" y="1105"/>
                      <a:pt x="6" y="1105"/>
                      <a:pt x="6" y="1105"/>
                    </a:cubicBezTo>
                    <a:cubicBezTo>
                      <a:pt x="6" y="1105"/>
                      <a:pt x="6" y="1105"/>
                      <a:pt x="6" y="1105"/>
                    </a:cubicBezTo>
                    <a:cubicBezTo>
                      <a:pt x="35" y="1512"/>
                      <a:pt x="35" y="1512"/>
                      <a:pt x="35" y="1512"/>
                    </a:cubicBezTo>
                    <a:cubicBezTo>
                      <a:pt x="35" y="1517"/>
                      <a:pt x="39" y="1520"/>
                      <a:pt x="44" y="1520"/>
                    </a:cubicBezTo>
                    <a:cubicBezTo>
                      <a:pt x="48" y="1520"/>
                      <a:pt x="48" y="1520"/>
                      <a:pt x="48" y="1520"/>
                    </a:cubicBezTo>
                    <a:cubicBezTo>
                      <a:pt x="50" y="1520"/>
                      <a:pt x="52" y="1520"/>
                      <a:pt x="54" y="1518"/>
                    </a:cubicBezTo>
                    <a:cubicBezTo>
                      <a:pt x="55" y="1518"/>
                      <a:pt x="56" y="1517"/>
                      <a:pt x="56" y="1516"/>
                    </a:cubicBezTo>
                    <a:cubicBezTo>
                      <a:pt x="58" y="1514"/>
                      <a:pt x="58" y="1514"/>
                      <a:pt x="58" y="1514"/>
                    </a:cubicBezTo>
                    <a:cubicBezTo>
                      <a:pt x="59" y="1514"/>
                      <a:pt x="59" y="1514"/>
                      <a:pt x="59" y="1514"/>
                    </a:cubicBezTo>
                    <a:cubicBezTo>
                      <a:pt x="62" y="1514"/>
                      <a:pt x="65" y="1513"/>
                      <a:pt x="66" y="1510"/>
                    </a:cubicBezTo>
                    <a:cubicBezTo>
                      <a:pt x="71" y="1504"/>
                      <a:pt x="71" y="1504"/>
                      <a:pt x="71" y="1504"/>
                    </a:cubicBezTo>
                    <a:cubicBezTo>
                      <a:pt x="84" y="1496"/>
                      <a:pt x="84" y="1496"/>
                      <a:pt x="84" y="1496"/>
                    </a:cubicBezTo>
                    <a:cubicBezTo>
                      <a:pt x="99" y="1511"/>
                      <a:pt x="99" y="1511"/>
                      <a:pt x="99" y="1511"/>
                    </a:cubicBezTo>
                    <a:cubicBezTo>
                      <a:pt x="101" y="1513"/>
                      <a:pt x="103" y="1514"/>
                      <a:pt x="106" y="1514"/>
                    </a:cubicBezTo>
                    <a:cubicBezTo>
                      <a:pt x="117" y="1514"/>
                      <a:pt x="117" y="1514"/>
                      <a:pt x="117" y="1514"/>
                    </a:cubicBezTo>
                    <a:cubicBezTo>
                      <a:pt x="124" y="1522"/>
                      <a:pt x="124" y="1522"/>
                      <a:pt x="124" y="1522"/>
                    </a:cubicBezTo>
                    <a:cubicBezTo>
                      <a:pt x="125" y="1523"/>
                      <a:pt x="126" y="1523"/>
                      <a:pt x="127" y="1524"/>
                    </a:cubicBezTo>
                    <a:cubicBezTo>
                      <a:pt x="139" y="1529"/>
                      <a:pt x="139" y="1529"/>
                      <a:pt x="139" y="1529"/>
                    </a:cubicBezTo>
                    <a:cubicBezTo>
                      <a:pt x="152" y="1544"/>
                      <a:pt x="152" y="1544"/>
                      <a:pt x="152" y="1544"/>
                    </a:cubicBezTo>
                    <a:cubicBezTo>
                      <a:pt x="154" y="1546"/>
                      <a:pt x="157" y="1547"/>
                      <a:pt x="159" y="1547"/>
                    </a:cubicBezTo>
                    <a:cubicBezTo>
                      <a:pt x="161" y="1547"/>
                      <a:pt x="162" y="1546"/>
                      <a:pt x="163" y="1546"/>
                    </a:cubicBezTo>
                    <a:cubicBezTo>
                      <a:pt x="167" y="1544"/>
                      <a:pt x="169" y="1540"/>
                      <a:pt x="169" y="1535"/>
                    </a:cubicBezTo>
                    <a:cubicBezTo>
                      <a:pt x="165" y="1517"/>
                      <a:pt x="165" y="1517"/>
                      <a:pt x="165" y="1517"/>
                    </a:cubicBezTo>
                    <a:cubicBezTo>
                      <a:pt x="165" y="1517"/>
                      <a:pt x="165" y="1517"/>
                      <a:pt x="165" y="1517"/>
                    </a:cubicBezTo>
                    <a:cubicBezTo>
                      <a:pt x="173" y="1514"/>
                      <a:pt x="173" y="1514"/>
                      <a:pt x="173" y="1514"/>
                    </a:cubicBezTo>
                    <a:cubicBezTo>
                      <a:pt x="176" y="1513"/>
                      <a:pt x="178" y="1511"/>
                      <a:pt x="179" y="1508"/>
                    </a:cubicBezTo>
                    <a:cubicBezTo>
                      <a:pt x="183" y="1498"/>
                      <a:pt x="183" y="1498"/>
                      <a:pt x="183" y="1498"/>
                    </a:cubicBezTo>
                    <a:cubicBezTo>
                      <a:pt x="184" y="1494"/>
                      <a:pt x="184" y="1494"/>
                      <a:pt x="184" y="1494"/>
                    </a:cubicBezTo>
                    <a:cubicBezTo>
                      <a:pt x="185" y="1493"/>
                      <a:pt x="185" y="1492"/>
                      <a:pt x="185" y="1491"/>
                    </a:cubicBezTo>
                    <a:cubicBezTo>
                      <a:pt x="190" y="1487"/>
                      <a:pt x="190" y="1487"/>
                      <a:pt x="190" y="1487"/>
                    </a:cubicBezTo>
                    <a:cubicBezTo>
                      <a:pt x="192" y="1485"/>
                      <a:pt x="194" y="1483"/>
                      <a:pt x="194" y="1480"/>
                    </a:cubicBezTo>
                    <a:cubicBezTo>
                      <a:pt x="194" y="1474"/>
                      <a:pt x="194" y="1474"/>
                      <a:pt x="194" y="1474"/>
                    </a:cubicBezTo>
                    <a:cubicBezTo>
                      <a:pt x="195" y="1473"/>
                      <a:pt x="196" y="1473"/>
                      <a:pt x="197" y="1472"/>
                    </a:cubicBezTo>
                    <a:cubicBezTo>
                      <a:pt x="210" y="1460"/>
                      <a:pt x="210" y="1460"/>
                      <a:pt x="210" y="1460"/>
                    </a:cubicBezTo>
                    <a:cubicBezTo>
                      <a:pt x="213" y="1459"/>
                      <a:pt x="213" y="1459"/>
                      <a:pt x="213" y="1459"/>
                    </a:cubicBezTo>
                    <a:cubicBezTo>
                      <a:pt x="216" y="1457"/>
                      <a:pt x="218" y="1454"/>
                      <a:pt x="218" y="1450"/>
                    </a:cubicBezTo>
                    <a:cubicBezTo>
                      <a:pt x="218" y="1442"/>
                      <a:pt x="218" y="1442"/>
                      <a:pt x="218" y="1442"/>
                    </a:cubicBezTo>
                    <a:cubicBezTo>
                      <a:pt x="223" y="1429"/>
                      <a:pt x="223" y="1429"/>
                      <a:pt x="223" y="1429"/>
                    </a:cubicBezTo>
                    <a:cubicBezTo>
                      <a:pt x="224" y="1429"/>
                      <a:pt x="224" y="1428"/>
                      <a:pt x="224" y="1428"/>
                    </a:cubicBezTo>
                    <a:cubicBezTo>
                      <a:pt x="228" y="1413"/>
                      <a:pt x="228" y="1413"/>
                      <a:pt x="228" y="1413"/>
                    </a:cubicBezTo>
                    <a:cubicBezTo>
                      <a:pt x="236" y="1399"/>
                      <a:pt x="236" y="1399"/>
                      <a:pt x="236" y="1399"/>
                    </a:cubicBezTo>
                    <a:cubicBezTo>
                      <a:pt x="236" y="1399"/>
                      <a:pt x="236" y="1399"/>
                      <a:pt x="236" y="1399"/>
                    </a:cubicBezTo>
                    <a:cubicBezTo>
                      <a:pt x="238" y="1395"/>
                      <a:pt x="238" y="1395"/>
                      <a:pt x="238" y="1395"/>
                    </a:cubicBezTo>
                    <a:cubicBezTo>
                      <a:pt x="241" y="1390"/>
                      <a:pt x="241" y="1390"/>
                      <a:pt x="241" y="1390"/>
                    </a:cubicBezTo>
                    <a:cubicBezTo>
                      <a:pt x="242" y="1388"/>
                      <a:pt x="243" y="1387"/>
                      <a:pt x="243" y="1386"/>
                    </a:cubicBezTo>
                    <a:cubicBezTo>
                      <a:pt x="247" y="1361"/>
                      <a:pt x="247" y="1361"/>
                      <a:pt x="247" y="1361"/>
                    </a:cubicBezTo>
                    <a:cubicBezTo>
                      <a:pt x="260" y="1342"/>
                      <a:pt x="260" y="1342"/>
                      <a:pt x="260" y="1342"/>
                    </a:cubicBezTo>
                    <a:cubicBezTo>
                      <a:pt x="261" y="1340"/>
                      <a:pt x="262" y="1338"/>
                      <a:pt x="262" y="1336"/>
                    </a:cubicBezTo>
                    <a:cubicBezTo>
                      <a:pt x="262" y="1329"/>
                      <a:pt x="262" y="1329"/>
                      <a:pt x="262" y="1329"/>
                    </a:cubicBezTo>
                    <a:cubicBezTo>
                      <a:pt x="264" y="1316"/>
                      <a:pt x="264" y="1316"/>
                      <a:pt x="264" y="1316"/>
                    </a:cubicBezTo>
                    <a:cubicBezTo>
                      <a:pt x="270" y="1296"/>
                      <a:pt x="270" y="1296"/>
                      <a:pt x="270" y="1296"/>
                    </a:cubicBezTo>
                    <a:cubicBezTo>
                      <a:pt x="275" y="1291"/>
                      <a:pt x="275" y="1291"/>
                      <a:pt x="275" y="1291"/>
                    </a:cubicBezTo>
                    <a:cubicBezTo>
                      <a:pt x="277" y="1293"/>
                      <a:pt x="280" y="1294"/>
                      <a:pt x="283" y="1294"/>
                    </a:cubicBezTo>
                    <a:cubicBezTo>
                      <a:pt x="287" y="1294"/>
                      <a:pt x="287" y="1294"/>
                      <a:pt x="287" y="1294"/>
                    </a:cubicBezTo>
                    <a:cubicBezTo>
                      <a:pt x="289" y="1294"/>
                      <a:pt x="290" y="1294"/>
                      <a:pt x="292" y="1293"/>
                    </a:cubicBezTo>
                    <a:cubicBezTo>
                      <a:pt x="302" y="1287"/>
                      <a:pt x="302" y="1287"/>
                      <a:pt x="302" y="1287"/>
                    </a:cubicBezTo>
                    <a:cubicBezTo>
                      <a:pt x="306" y="1289"/>
                      <a:pt x="306" y="1289"/>
                      <a:pt x="306" y="1289"/>
                    </a:cubicBezTo>
                    <a:cubicBezTo>
                      <a:pt x="307" y="1290"/>
                      <a:pt x="309" y="1290"/>
                      <a:pt x="310" y="1290"/>
                    </a:cubicBezTo>
                    <a:cubicBezTo>
                      <a:pt x="311" y="1290"/>
                      <a:pt x="312" y="1290"/>
                      <a:pt x="312" y="1290"/>
                    </a:cubicBezTo>
                    <a:cubicBezTo>
                      <a:pt x="327" y="1286"/>
                      <a:pt x="327" y="1286"/>
                      <a:pt x="327" y="1286"/>
                    </a:cubicBezTo>
                    <a:cubicBezTo>
                      <a:pt x="345" y="1286"/>
                      <a:pt x="345" y="1286"/>
                      <a:pt x="345" y="1286"/>
                    </a:cubicBezTo>
                    <a:cubicBezTo>
                      <a:pt x="348" y="1286"/>
                      <a:pt x="352" y="1284"/>
                      <a:pt x="353" y="1280"/>
                    </a:cubicBezTo>
                    <a:cubicBezTo>
                      <a:pt x="360" y="1266"/>
                      <a:pt x="360" y="1266"/>
                      <a:pt x="360" y="1266"/>
                    </a:cubicBezTo>
                    <a:cubicBezTo>
                      <a:pt x="360" y="1264"/>
                      <a:pt x="360" y="1263"/>
                      <a:pt x="360" y="1262"/>
                    </a:cubicBezTo>
                    <a:cubicBezTo>
                      <a:pt x="360" y="1260"/>
                      <a:pt x="360" y="1260"/>
                      <a:pt x="360" y="1260"/>
                    </a:cubicBezTo>
                    <a:cubicBezTo>
                      <a:pt x="372" y="1237"/>
                      <a:pt x="372" y="1237"/>
                      <a:pt x="372" y="1237"/>
                    </a:cubicBezTo>
                    <a:cubicBezTo>
                      <a:pt x="372" y="1235"/>
                      <a:pt x="373" y="1234"/>
                      <a:pt x="373" y="1233"/>
                    </a:cubicBezTo>
                    <a:cubicBezTo>
                      <a:pt x="378" y="1222"/>
                      <a:pt x="378" y="1222"/>
                      <a:pt x="378" y="1222"/>
                    </a:cubicBezTo>
                    <a:cubicBezTo>
                      <a:pt x="378" y="1222"/>
                      <a:pt x="378" y="1221"/>
                      <a:pt x="379" y="1221"/>
                    </a:cubicBezTo>
                    <a:cubicBezTo>
                      <a:pt x="383" y="1210"/>
                      <a:pt x="383" y="1210"/>
                      <a:pt x="383" y="1210"/>
                    </a:cubicBezTo>
                    <a:cubicBezTo>
                      <a:pt x="383" y="1209"/>
                      <a:pt x="383" y="1209"/>
                      <a:pt x="383" y="1209"/>
                    </a:cubicBezTo>
                    <a:cubicBezTo>
                      <a:pt x="384" y="1206"/>
                      <a:pt x="384" y="1206"/>
                      <a:pt x="384" y="1206"/>
                    </a:cubicBezTo>
                    <a:cubicBezTo>
                      <a:pt x="393" y="1199"/>
                      <a:pt x="393" y="1199"/>
                      <a:pt x="393" y="1199"/>
                    </a:cubicBezTo>
                    <a:cubicBezTo>
                      <a:pt x="395" y="1198"/>
                      <a:pt x="396" y="1197"/>
                      <a:pt x="396" y="1195"/>
                    </a:cubicBezTo>
                    <a:cubicBezTo>
                      <a:pt x="398" y="1189"/>
                      <a:pt x="398" y="1189"/>
                      <a:pt x="398" y="1189"/>
                    </a:cubicBezTo>
                    <a:cubicBezTo>
                      <a:pt x="402" y="1181"/>
                      <a:pt x="402" y="1181"/>
                      <a:pt x="402" y="1181"/>
                    </a:cubicBezTo>
                    <a:cubicBezTo>
                      <a:pt x="403" y="1180"/>
                      <a:pt x="403" y="1178"/>
                      <a:pt x="403" y="1177"/>
                    </a:cubicBezTo>
                    <a:cubicBezTo>
                      <a:pt x="403" y="1163"/>
                      <a:pt x="403" y="1163"/>
                      <a:pt x="403" y="1163"/>
                    </a:cubicBezTo>
                    <a:cubicBezTo>
                      <a:pt x="410" y="1153"/>
                      <a:pt x="410" y="1153"/>
                      <a:pt x="410" y="1153"/>
                    </a:cubicBezTo>
                    <a:cubicBezTo>
                      <a:pt x="411" y="1151"/>
                      <a:pt x="412" y="1150"/>
                      <a:pt x="412" y="1148"/>
                    </a:cubicBezTo>
                    <a:cubicBezTo>
                      <a:pt x="412" y="1145"/>
                      <a:pt x="412" y="1145"/>
                      <a:pt x="412" y="1145"/>
                    </a:cubicBezTo>
                    <a:cubicBezTo>
                      <a:pt x="416" y="1139"/>
                      <a:pt x="416" y="1139"/>
                      <a:pt x="416" y="1139"/>
                    </a:cubicBezTo>
                    <a:cubicBezTo>
                      <a:pt x="416" y="1138"/>
                      <a:pt x="417" y="1137"/>
                      <a:pt x="417" y="1137"/>
                    </a:cubicBezTo>
                    <a:cubicBezTo>
                      <a:pt x="418" y="1140"/>
                      <a:pt x="418" y="1140"/>
                      <a:pt x="418" y="1140"/>
                    </a:cubicBezTo>
                    <a:cubicBezTo>
                      <a:pt x="419" y="1143"/>
                      <a:pt x="421" y="1145"/>
                      <a:pt x="423" y="1146"/>
                    </a:cubicBezTo>
                    <a:cubicBezTo>
                      <a:pt x="424" y="1149"/>
                      <a:pt x="424" y="1149"/>
                      <a:pt x="424" y="1149"/>
                    </a:cubicBezTo>
                    <a:cubicBezTo>
                      <a:pt x="424" y="1156"/>
                      <a:pt x="424" y="1156"/>
                      <a:pt x="424" y="1156"/>
                    </a:cubicBezTo>
                    <a:cubicBezTo>
                      <a:pt x="424" y="1157"/>
                      <a:pt x="424" y="1159"/>
                      <a:pt x="425" y="1160"/>
                    </a:cubicBezTo>
                    <a:cubicBezTo>
                      <a:pt x="427" y="1167"/>
                      <a:pt x="427" y="1167"/>
                      <a:pt x="427" y="1167"/>
                    </a:cubicBezTo>
                    <a:cubicBezTo>
                      <a:pt x="425" y="1173"/>
                      <a:pt x="425" y="1173"/>
                      <a:pt x="425" y="1173"/>
                    </a:cubicBezTo>
                    <a:cubicBezTo>
                      <a:pt x="424" y="1175"/>
                      <a:pt x="424" y="1176"/>
                      <a:pt x="424" y="1177"/>
                    </a:cubicBezTo>
                    <a:cubicBezTo>
                      <a:pt x="424" y="1181"/>
                      <a:pt x="424" y="1181"/>
                      <a:pt x="424" y="1181"/>
                    </a:cubicBezTo>
                    <a:cubicBezTo>
                      <a:pt x="424" y="1183"/>
                      <a:pt x="425" y="1185"/>
                      <a:pt x="426" y="1186"/>
                    </a:cubicBezTo>
                    <a:cubicBezTo>
                      <a:pt x="428" y="1190"/>
                      <a:pt x="428" y="1190"/>
                      <a:pt x="428" y="1190"/>
                    </a:cubicBezTo>
                    <a:cubicBezTo>
                      <a:pt x="428" y="1207"/>
                      <a:pt x="428" y="1207"/>
                      <a:pt x="428" y="1207"/>
                    </a:cubicBezTo>
                    <a:cubicBezTo>
                      <a:pt x="424" y="1212"/>
                      <a:pt x="424" y="1212"/>
                      <a:pt x="424" y="1212"/>
                    </a:cubicBezTo>
                    <a:cubicBezTo>
                      <a:pt x="424" y="1212"/>
                      <a:pt x="423" y="1213"/>
                      <a:pt x="423" y="1214"/>
                    </a:cubicBezTo>
                    <a:cubicBezTo>
                      <a:pt x="419" y="1222"/>
                      <a:pt x="419" y="1222"/>
                      <a:pt x="419" y="1222"/>
                    </a:cubicBezTo>
                    <a:cubicBezTo>
                      <a:pt x="418" y="1223"/>
                      <a:pt x="418" y="1225"/>
                      <a:pt x="418" y="1226"/>
                    </a:cubicBezTo>
                    <a:cubicBezTo>
                      <a:pt x="418" y="1241"/>
                      <a:pt x="418" y="1241"/>
                      <a:pt x="418" y="1241"/>
                    </a:cubicBezTo>
                    <a:cubicBezTo>
                      <a:pt x="413" y="1243"/>
                      <a:pt x="413" y="1243"/>
                      <a:pt x="413" y="1243"/>
                    </a:cubicBezTo>
                    <a:cubicBezTo>
                      <a:pt x="410" y="1244"/>
                      <a:pt x="407" y="1247"/>
                      <a:pt x="407" y="1251"/>
                    </a:cubicBezTo>
                    <a:cubicBezTo>
                      <a:pt x="407" y="1256"/>
                      <a:pt x="407" y="1256"/>
                      <a:pt x="407" y="1256"/>
                    </a:cubicBezTo>
                    <a:cubicBezTo>
                      <a:pt x="407" y="1257"/>
                      <a:pt x="407" y="1258"/>
                      <a:pt x="408" y="1259"/>
                    </a:cubicBezTo>
                    <a:cubicBezTo>
                      <a:pt x="409" y="1263"/>
                      <a:pt x="409" y="1263"/>
                      <a:pt x="409" y="1263"/>
                    </a:cubicBezTo>
                    <a:cubicBezTo>
                      <a:pt x="409" y="1270"/>
                      <a:pt x="409" y="1270"/>
                      <a:pt x="409" y="1270"/>
                    </a:cubicBezTo>
                    <a:cubicBezTo>
                      <a:pt x="409" y="1275"/>
                      <a:pt x="414" y="1280"/>
                      <a:pt x="419" y="1280"/>
                    </a:cubicBezTo>
                    <a:cubicBezTo>
                      <a:pt x="426" y="1280"/>
                      <a:pt x="426" y="1280"/>
                      <a:pt x="426" y="1280"/>
                    </a:cubicBezTo>
                    <a:cubicBezTo>
                      <a:pt x="452" y="1290"/>
                      <a:pt x="452" y="1290"/>
                      <a:pt x="452" y="1290"/>
                    </a:cubicBezTo>
                    <a:cubicBezTo>
                      <a:pt x="453" y="1290"/>
                      <a:pt x="453" y="1290"/>
                      <a:pt x="453" y="1290"/>
                    </a:cubicBezTo>
                    <a:cubicBezTo>
                      <a:pt x="462" y="1292"/>
                      <a:pt x="462" y="1292"/>
                      <a:pt x="462" y="1292"/>
                    </a:cubicBezTo>
                    <a:cubicBezTo>
                      <a:pt x="461" y="1298"/>
                      <a:pt x="461" y="1298"/>
                      <a:pt x="461" y="1298"/>
                    </a:cubicBezTo>
                    <a:cubicBezTo>
                      <a:pt x="461" y="1299"/>
                      <a:pt x="461" y="1301"/>
                      <a:pt x="461" y="1302"/>
                    </a:cubicBezTo>
                    <a:cubicBezTo>
                      <a:pt x="463" y="1309"/>
                      <a:pt x="463" y="1309"/>
                      <a:pt x="463" y="1309"/>
                    </a:cubicBezTo>
                    <a:cubicBezTo>
                      <a:pt x="464" y="1312"/>
                      <a:pt x="467" y="1314"/>
                      <a:pt x="470" y="1315"/>
                    </a:cubicBezTo>
                    <a:cubicBezTo>
                      <a:pt x="471" y="1315"/>
                      <a:pt x="472" y="1315"/>
                      <a:pt x="472" y="1315"/>
                    </a:cubicBezTo>
                    <a:cubicBezTo>
                      <a:pt x="474" y="1315"/>
                      <a:pt x="475" y="1315"/>
                      <a:pt x="476" y="1314"/>
                    </a:cubicBezTo>
                    <a:cubicBezTo>
                      <a:pt x="478" y="1319"/>
                      <a:pt x="478" y="1319"/>
                      <a:pt x="478" y="1319"/>
                    </a:cubicBezTo>
                    <a:cubicBezTo>
                      <a:pt x="479" y="1322"/>
                      <a:pt x="481" y="1325"/>
                      <a:pt x="484" y="1325"/>
                    </a:cubicBezTo>
                    <a:cubicBezTo>
                      <a:pt x="485" y="1327"/>
                      <a:pt x="485" y="1327"/>
                      <a:pt x="485" y="1327"/>
                    </a:cubicBezTo>
                    <a:cubicBezTo>
                      <a:pt x="484" y="1327"/>
                      <a:pt x="484" y="1327"/>
                      <a:pt x="483" y="1327"/>
                    </a:cubicBezTo>
                    <a:cubicBezTo>
                      <a:pt x="480" y="1329"/>
                      <a:pt x="477" y="1332"/>
                      <a:pt x="477" y="1336"/>
                    </a:cubicBezTo>
                    <a:cubicBezTo>
                      <a:pt x="477" y="1347"/>
                      <a:pt x="477" y="1347"/>
                      <a:pt x="477" y="1347"/>
                    </a:cubicBezTo>
                    <a:cubicBezTo>
                      <a:pt x="477" y="1349"/>
                      <a:pt x="478" y="1352"/>
                      <a:pt x="480" y="1353"/>
                    </a:cubicBezTo>
                    <a:cubicBezTo>
                      <a:pt x="484" y="1358"/>
                      <a:pt x="484" y="1358"/>
                      <a:pt x="484" y="1358"/>
                    </a:cubicBezTo>
                    <a:cubicBezTo>
                      <a:pt x="485" y="1358"/>
                      <a:pt x="485" y="1358"/>
                      <a:pt x="485" y="1358"/>
                    </a:cubicBezTo>
                    <a:cubicBezTo>
                      <a:pt x="484" y="1359"/>
                      <a:pt x="482" y="1361"/>
                      <a:pt x="482" y="1363"/>
                    </a:cubicBezTo>
                    <a:cubicBezTo>
                      <a:pt x="481" y="1366"/>
                      <a:pt x="482" y="1368"/>
                      <a:pt x="483" y="1371"/>
                    </a:cubicBezTo>
                    <a:cubicBezTo>
                      <a:pt x="487" y="1377"/>
                      <a:pt x="487" y="1377"/>
                      <a:pt x="487" y="1377"/>
                    </a:cubicBezTo>
                    <a:cubicBezTo>
                      <a:pt x="488" y="1378"/>
                      <a:pt x="489" y="1379"/>
                      <a:pt x="490" y="1380"/>
                    </a:cubicBezTo>
                    <a:cubicBezTo>
                      <a:pt x="496" y="1384"/>
                      <a:pt x="496" y="1384"/>
                      <a:pt x="496" y="1384"/>
                    </a:cubicBezTo>
                    <a:cubicBezTo>
                      <a:pt x="498" y="1385"/>
                      <a:pt x="500" y="1385"/>
                      <a:pt x="502" y="1385"/>
                    </a:cubicBezTo>
                    <a:cubicBezTo>
                      <a:pt x="502" y="1387"/>
                      <a:pt x="502" y="1387"/>
                      <a:pt x="502" y="1387"/>
                    </a:cubicBezTo>
                    <a:cubicBezTo>
                      <a:pt x="503" y="1391"/>
                      <a:pt x="507" y="1394"/>
                      <a:pt x="511" y="1394"/>
                    </a:cubicBezTo>
                    <a:cubicBezTo>
                      <a:pt x="515" y="1394"/>
                      <a:pt x="515" y="1394"/>
                      <a:pt x="515" y="1394"/>
                    </a:cubicBezTo>
                    <a:cubicBezTo>
                      <a:pt x="520" y="1394"/>
                      <a:pt x="525" y="1390"/>
                      <a:pt x="525" y="1384"/>
                    </a:cubicBezTo>
                    <a:cubicBezTo>
                      <a:pt x="525" y="1338"/>
                      <a:pt x="525" y="1338"/>
                      <a:pt x="525" y="1338"/>
                    </a:cubicBezTo>
                    <a:cubicBezTo>
                      <a:pt x="528" y="1330"/>
                      <a:pt x="528" y="1330"/>
                      <a:pt x="528" y="1330"/>
                    </a:cubicBezTo>
                    <a:cubicBezTo>
                      <a:pt x="528" y="1330"/>
                      <a:pt x="528" y="1330"/>
                      <a:pt x="528" y="1330"/>
                    </a:cubicBezTo>
                    <a:cubicBezTo>
                      <a:pt x="532" y="1320"/>
                      <a:pt x="532" y="1320"/>
                      <a:pt x="532" y="1320"/>
                    </a:cubicBezTo>
                    <a:cubicBezTo>
                      <a:pt x="532" y="1320"/>
                      <a:pt x="532" y="1320"/>
                      <a:pt x="533" y="1319"/>
                    </a:cubicBezTo>
                    <a:cubicBezTo>
                      <a:pt x="534" y="1314"/>
                      <a:pt x="534" y="1314"/>
                      <a:pt x="534" y="1314"/>
                    </a:cubicBezTo>
                    <a:cubicBezTo>
                      <a:pt x="547" y="1291"/>
                      <a:pt x="547" y="1291"/>
                      <a:pt x="547" y="1291"/>
                    </a:cubicBezTo>
                    <a:cubicBezTo>
                      <a:pt x="547" y="1290"/>
                      <a:pt x="548" y="1289"/>
                      <a:pt x="548" y="1287"/>
                    </a:cubicBezTo>
                    <a:cubicBezTo>
                      <a:pt x="548" y="1252"/>
                      <a:pt x="548" y="1252"/>
                      <a:pt x="548" y="1252"/>
                    </a:cubicBezTo>
                    <a:cubicBezTo>
                      <a:pt x="550" y="1238"/>
                      <a:pt x="550" y="1238"/>
                      <a:pt x="550" y="1238"/>
                    </a:cubicBezTo>
                    <a:cubicBezTo>
                      <a:pt x="550" y="1238"/>
                      <a:pt x="550" y="1237"/>
                      <a:pt x="550" y="1237"/>
                    </a:cubicBezTo>
                    <a:cubicBezTo>
                      <a:pt x="550" y="1183"/>
                      <a:pt x="550" y="1183"/>
                      <a:pt x="550" y="1183"/>
                    </a:cubicBezTo>
                    <a:cubicBezTo>
                      <a:pt x="552" y="1177"/>
                      <a:pt x="552" y="1177"/>
                      <a:pt x="552" y="1177"/>
                    </a:cubicBezTo>
                    <a:cubicBezTo>
                      <a:pt x="561" y="1170"/>
                      <a:pt x="561" y="1170"/>
                      <a:pt x="561" y="1170"/>
                    </a:cubicBezTo>
                    <a:cubicBezTo>
                      <a:pt x="562" y="1169"/>
                      <a:pt x="563" y="1167"/>
                      <a:pt x="564" y="1166"/>
                    </a:cubicBezTo>
                    <a:cubicBezTo>
                      <a:pt x="572" y="1145"/>
                      <a:pt x="572" y="1145"/>
                      <a:pt x="572" y="1145"/>
                    </a:cubicBezTo>
                    <a:cubicBezTo>
                      <a:pt x="572" y="1144"/>
                      <a:pt x="573" y="1143"/>
                      <a:pt x="573" y="1142"/>
                    </a:cubicBezTo>
                    <a:cubicBezTo>
                      <a:pt x="575" y="1120"/>
                      <a:pt x="575" y="1120"/>
                      <a:pt x="575" y="1120"/>
                    </a:cubicBezTo>
                    <a:cubicBezTo>
                      <a:pt x="578" y="1111"/>
                      <a:pt x="578" y="1111"/>
                      <a:pt x="578" y="1111"/>
                    </a:cubicBezTo>
                    <a:cubicBezTo>
                      <a:pt x="578" y="1110"/>
                      <a:pt x="578" y="1109"/>
                      <a:pt x="578" y="1108"/>
                    </a:cubicBezTo>
                    <a:cubicBezTo>
                      <a:pt x="578" y="1077"/>
                      <a:pt x="578" y="1077"/>
                      <a:pt x="578" y="1077"/>
                    </a:cubicBezTo>
                    <a:cubicBezTo>
                      <a:pt x="586" y="1060"/>
                      <a:pt x="586" y="1060"/>
                      <a:pt x="586" y="1060"/>
                    </a:cubicBezTo>
                    <a:cubicBezTo>
                      <a:pt x="586" y="1059"/>
                      <a:pt x="586" y="1058"/>
                      <a:pt x="586" y="1057"/>
                    </a:cubicBezTo>
                    <a:cubicBezTo>
                      <a:pt x="586" y="1051"/>
                      <a:pt x="586" y="1051"/>
                      <a:pt x="586" y="1051"/>
                    </a:cubicBezTo>
                    <a:cubicBezTo>
                      <a:pt x="588" y="1039"/>
                      <a:pt x="588" y="1039"/>
                      <a:pt x="588" y="1039"/>
                    </a:cubicBezTo>
                    <a:cubicBezTo>
                      <a:pt x="588" y="1039"/>
                      <a:pt x="589" y="1038"/>
                      <a:pt x="589" y="1038"/>
                    </a:cubicBezTo>
                    <a:cubicBezTo>
                      <a:pt x="589" y="1037"/>
                      <a:pt x="589" y="1037"/>
                      <a:pt x="589" y="1037"/>
                    </a:cubicBezTo>
                    <a:cubicBezTo>
                      <a:pt x="592" y="1026"/>
                      <a:pt x="592" y="1026"/>
                      <a:pt x="592" y="1026"/>
                    </a:cubicBezTo>
                    <a:cubicBezTo>
                      <a:pt x="596" y="1016"/>
                      <a:pt x="596" y="1016"/>
                      <a:pt x="596" y="1016"/>
                    </a:cubicBezTo>
                    <a:cubicBezTo>
                      <a:pt x="597" y="1015"/>
                      <a:pt x="597" y="1014"/>
                      <a:pt x="597" y="1013"/>
                    </a:cubicBezTo>
                    <a:cubicBezTo>
                      <a:pt x="597" y="997"/>
                      <a:pt x="597" y="997"/>
                      <a:pt x="597" y="997"/>
                    </a:cubicBezTo>
                    <a:cubicBezTo>
                      <a:pt x="601" y="965"/>
                      <a:pt x="601" y="965"/>
                      <a:pt x="601" y="965"/>
                    </a:cubicBezTo>
                    <a:cubicBezTo>
                      <a:pt x="624" y="934"/>
                      <a:pt x="624" y="934"/>
                      <a:pt x="624" y="934"/>
                    </a:cubicBezTo>
                    <a:cubicBezTo>
                      <a:pt x="626" y="932"/>
                      <a:pt x="626" y="930"/>
                      <a:pt x="626" y="928"/>
                    </a:cubicBezTo>
                    <a:cubicBezTo>
                      <a:pt x="626" y="922"/>
                      <a:pt x="626" y="922"/>
                      <a:pt x="626" y="922"/>
                    </a:cubicBezTo>
                    <a:cubicBezTo>
                      <a:pt x="626" y="917"/>
                      <a:pt x="623" y="914"/>
                      <a:pt x="619" y="913"/>
                    </a:cubicBezTo>
                    <a:cubicBezTo>
                      <a:pt x="619" y="912"/>
                      <a:pt x="618" y="912"/>
                      <a:pt x="617" y="912"/>
                    </a:cubicBezTo>
                    <a:cubicBezTo>
                      <a:pt x="614" y="912"/>
                      <a:pt x="611" y="913"/>
                      <a:pt x="609" y="916"/>
                    </a:cubicBezTo>
                    <a:cubicBezTo>
                      <a:pt x="608" y="913"/>
                      <a:pt x="605" y="912"/>
                      <a:pt x="602" y="912"/>
                    </a:cubicBezTo>
                    <a:cubicBezTo>
                      <a:pt x="598" y="912"/>
                      <a:pt x="598" y="912"/>
                      <a:pt x="598" y="912"/>
                    </a:cubicBezTo>
                    <a:cubicBezTo>
                      <a:pt x="596" y="912"/>
                      <a:pt x="595" y="912"/>
                      <a:pt x="594" y="913"/>
                    </a:cubicBezTo>
                    <a:cubicBezTo>
                      <a:pt x="590" y="915"/>
                      <a:pt x="590" y="915"/>
                      <a:pt x="590" y="915"/>
                    </a:cubicBezTo>
                    <a:cubicBezTo>
                      <a:pt x="580" y="919"/>
                      <a:pt x="580" y="919"/>
                      <a:pt x="580" y="919"/>
                    </a:cubicBezTo>
                    <a:cubicBezTo>
                      <a:pt x="578" y="920"/>
                      <a:pt x="577" y="921"/>
                      <a:pt x="576" y="922"/>
                    </a:cubicBezTo>
                    <a:cubicBezTo>
                      <a:pt x="552" y="951"/>
                      <a:pt x="552" y="951"/>
                      <a:pt x="552" y="951"/>
                    </a:cubicBezTo>
                    <a:cubicBezTo>
                      <a:pt x="552" y="951"/>
                      <a:pt x="552" y="951"/>
                      <a:pt x="552" y="951"/>
                    </a:cubicBezTo>
                    <a:cubicBezTo>
                      <a:pt x="550" y="954"/>
                      <a:pt x="550" y="954"/>
                      <a:pt x="550" y="954"/>
                    </a:cubicBezTo>
                    <a:cubicBezTo>
                      <a:pt x="550" y="953"/>
                      <a:pt x="550" y="953"/>
                      <a:pt x="550" y="953"/>
                    </a:cubicBezTo>
                    <a:cubicBezTo>
                      <a:pt x="553" y="947"/>
                      <a:pt x="553" y="947"/>
                      <a:pt x="553" y="947"/>
                    </a:cubicBezTo>
                    <a:cubicBezTo>
                      <a:pt x="554" y="945"/>
                      <a:pt x="554" y="944"/>
                      <a:pt x="554" y="943"/>
                    </a:cubicBezTo>
                    <a:cubicBezTo>
                      <a:pt x="554" y="938"/>
                      <a:pt x="554" y="938"/>
                      <a:pt x="554" y="938"/>
                    </a:cubicBezTo>
                    <a:cubicBezTo>
                      <a:pt x="554" y="937"/>
                      <a:pt x="554" y="936"/>
                      <a:pt x="553" y="935"/>
                    </a:cubicBezTo>
                    <a:cubicBezTo>
                      <a:pt x="554" y="934"/>
                      <a:pt x="554" y="933"/>
                      <a:pt x="554" y="932"/>
                    </a:cubicBezTo>
                    <a:cubicBezTo>
                      <a:pt x="554" y="922"/>
                      <a:pt x="554" y="922"/>
                      <a:pt x="554" y="922"/>
                    </a:cubicBezTo>
                    <a:cubicBezTo>
                      <a:pt x="554" y="920"/>
                      <a:pt x="554" y="918"/>
                      <a:pt x="553" y="917"/>
                    </a:cubicBezTo>
                    <a:cubicBezTo>
                      <a:pt x="556" y="913"/>
                      <a:pt x="556" y="913"/>
                      <a:pt x="556" y="913"/>
                    </a:cubicBezTo>
                    <a:cubicBezTo>
                      <a:pt x="559" y="910"/>
                      <a:pt x="559" y="910"/>
                      <a:pt x="559" y="910"/>
                    </a:cubicBezTo>
                    <a:cubicBezTo>
                      <a:pt x="564" y="906"/>
                      <a:pt x="564" y="906"/>
                      <a:pt x="564" y="906"/>
                    </a:cubicBezTo>
                    <a:cubicBezTo>
                      <a:pt x="565" y="906"/>
                      <a:pt x="565" y="906"/>
                      <a:pt x="566" y="905"/>
                    </a:cubicBezTo>
                    <a:cubicBezTo>
                      <a:pt x="566" y="905"/>
                      <a:pt x="566" y="905"/>
                      <a:pt x="566" y="905"/>
                    </a:cubicBezTo>
                    <a:cubicBezTo>
                      <a:pt x="568" y="907"/>
                      <a:pt x="570" y="908"/>
                      <a:pt x="573" y="908"/>
                    </a:cubicBezTo>
                    <a:cubicBezTo>
                      <a:pt x="579" y="908"/>
                      <a:pt x="579" y="908"/>
                      <a:pt x="579" y="908"/>
                    </a:cubicBezTo>
                    <a:cubicBezTo>
                      <a:pt x="580" y="908"/>
                      <a:pt x="581" y="908"/>
                      <a:pt x="581" y="908"/>
                    </a:cubicBezTo>
                    <a:cubicBezTo>
                      <a:pt x="590" y="906"/>
                      <a:pt x="590" y="906"/>
                      <a:pt x="590" y="906"/>
                    </a:cubicBezTo>
                    <a:cubicBezTo>
                      <a:pt x="592" y="905"/>
                      <a:pt x="594" y="904"/>
                      <a:pt x="595" y="902"/>
                    </a:cubicBezTo>
                    <a:cubicBezTo>
                      <a:pt x="605" y="888"/>
                      <a:pt x="605" y="888"/>
                      <a:pt x="605" y="888"/>
                    </a:cubicBezTo>
                    <a:cubicBezTo>
                      <a:pt x="622" y="876"/>
                      <a:pt x="622" y="876"/>
                      <a:pt x="622" y="876"/>
                    </a:cubicBezTo>
                    <a:cubicBezTo>
                      <a:pt x="625" y="874"/>
                      <a:pt x="626" y="871"/>
                      <a:pt x="626" y="868"/>
                    </a:cubicBezTo>
                    <a:cubicBezTo>
                      <a:pt x="626" y="867"/>
                      <a:pt x="626" y="867"/>
                      <a:pt x="626" y="867"/>
                    </a:cubicBezTo>
                    <a:cubicBezTo>
                      <a:pt x="632" y="823"/>
                      <a:pt x="632" y="823"/>
                      <a:pt x="632" y="823"/>
                    </a:cubicBezTo>
                    <a:cubicBezTo>
                      <a:pt x="632" y="823"/>
                      <a:pt x="633" y="823"/>
                      <a:pt x="633" y="822"/>
                    </a:cubicBezTo>
                    <a:cubicBezTo>
                      <a:pt x="633" y="814"/>
                      <a:pt x="633" y="814"/>
                      <a:pt x="633" y="814"/>
                    </a:cubicBezTo>
                    <a:cubicBezTo>
                      <a:pt x="633" y="811"/>
                      <a:pt x="632" y="809"/>
                      <a:pt x="630" y="807"/>
                    </a:cubicBezTo>
                    <a:cubicBezTo>
                      <a:pt x="615" y="792"/>
                      <a:pt x="615" y="792"/>
                      <a:pt x="615" y="792"/>
                    </a:cubicBezTo>
                    <a:cubicBezTo>
                      <a:pt x="613" y="791"/>
                      <a:pt x="611" y="790"/>
                      <a:pt x="608" y="790"/>
                    </a:cubicBezTo>
                    <a:cubicBezTo>
                      <a:pt x="607" y="790"/>
                      <a:pt x="606" y="790"/>
                      <a:pt x="605" y="790"/>
                    </a:cubicBezTo>
                    <a:cubicBezTo>
                      <a:pt x="601" y="792"/>
                      <a:pt x="599" y="795"/>
                      <a:pt x="599" y="799"/>
                    </a:cubicBezTo>
                    <a:cubicBezTo>
                      <a:pt x="599" y="803"/>
                      <a:pt x="599" y="803"/>
                      <a:pt x="599" y="803"/>
                    </a:cubicBezTo>
                    <a:cubicBezTo>
                      <a:pt x="599" y="805"/>
                      <a:pt x="599" y="806"/>
                      <a:pt x="600" y="807"/>
                    </a:cubicBezTo>
                    <a:cubicBezTo>
                      <a:pt x="599" y="807"/>
                      <a:pt x="599" y="808"/>
                      <a:pt x="598" y="808"/>
                    </a:cubicBezTo>
                    <a:cubicBezTo>
                      <a:pt x="598" y="808"/>
                      <a:pt x="598" y="808"/>
                      <a:pt x="598" y="808"/>
                    </a:cubicBezTo>
                    <a:cubicBezTo>
                      <a:pt x="595" y="808"/>
                      <a:pt x="593" y="809"/>
                      <a:pt x="591" y="811"/>
                    </a:cubicBezTo>
                    <a:cubicBezTo>
                      <a:pt x="590" y="813"/>
                      <a:pt x="590" y="813"/>
                      <a:pt x="590" y="813"/>
                    </a:cubicBezTo>
                    <a:cubicBezTo>
                      <a:pt x="579" y="813"/>
                      <a:pt x="579" y="813"/>
                      <a:pt x="579" y="813"/>
                    </a:cubicBezTo>
                    <a:cubicBezTo>
                      <a:pt x="576" y="813"/>
                      <a:pt x="573" y="814"/>
                      <a:pt x="571" y="817"/>
                    </a:cubicBezTo>
                    <a:cubicBezTo>
                      <a:pt x="569" y="817"/>
                      <a:pt x="566" y="819"/>
                      <a:pt x="565" y="821"/>
                    </a:cubicBezTo>
                    <a:cubicBezTo>
                      <a:pt x="560" y="827"/>
                      <a:pt x="560" y="827"/>
                      <a:pt x="560" y="827"/>
                    </a:cubicBezTo>
                    <a:cubicBezTo>
                      <a:pt x="559" y="827"/>
                      <a:pt x="559" y="827"/>
                      <a:pt x="559" y="827"/>
                    </a:cubicBezTo>
                    <a:cubicBezTo>
                      <a:pt x="557" y="827"/>
                      <a:pt x="555" y="828"/>
                      <a:pt x="554" y="829"/>
                    </a:cubicBezTo>
                    <a:cubicBezTo>
                      <a:pt x="551" y="831"/>
                      <a:pt x="551" y="831"/>
                      <a:pt x="551" y="831"/>
                    </a:cubicBezTo>
                    <a:cubicBezTo>
                      <a:pt x="543" y="828"/>
                      <a:pt x="543" y="828"/>
                      <a:pt x="543" y="828"/>
                    </a:cubicBezTo>
                    <a:cubicBezTo>
                      <a:pt x="541" y="826"/>
                      <a:pt x="541" y="826"/>
                      <a:pt x="541" y="826"/>
                    </a:cubicBezTo>
                    <a:cubicBezTo>
                      <a:pt x="539" y="824"/>
                      <a:pt x="537" y="823"/>
                      <a:pt x="535" y="823"/>
                    </a:cubicBezTo>
                    <a:cubicBezTo>
                      <a:pt x="536" y="821"/>
                      <a:pt x="536" y="821"/>
                      <a:pt x="536" y="821"/>
                    </a:cubicBezTo>
                    <a:cubicBezTo>
                      <a:pt x="538" y="820"/>
                      <a:pt x="538" y="820"/>
                      <a:pt x="538" y="820"/>
                    </a:cubicBezTo>
                    <a:cubicBezTo>
                      <a:pt x="541" y="819"/>
                      <a:pt x="543" y="816"/>
                      <a:pt x="543" y="813"/>
                    </a:cubicBezTo>
                    <a:cubicBezTo>
                      <a:pt x="547" y="786"/>
                      <a:pt x="547" y="786"/>
                      <a:pt x="547" y="786"/>
                    </a:cubicBezTo>
                    <a:cubicBezTo>
                      <a:pt x="567" y="747"/>
                      <a:pt x="567" y="747"/>
                      <a:pt x="567" y="747"/>
                    </a:cubicBezTo>
                    <a:cubicBezTo>
                      <a:pt x="568" y="747"/>
                      <a:pt x="568" y="747"/>
                      <a:pt x="569" y="747"/>
                    </a:cubicBezTo>
                    <a:cubicBezTo>
                      <a:pt x="569" y="747"/>
                      <a:pt x="570" y="747"/>
                      <a:pt x="571" y="746"/>
                    </a:cubicBezTo>
                    <a:cubicBezTo>
                      <a:pt x="584" y="743"/>
                      <a:pt x="584" y="743"/>
                      <a:pt x="584" y="743"/>
                    </a:cubicBezTo>
                    <a:cubicBezTo>
                      <a:pt x="584" y="743"/>
                      <a:pt x="584" y="743"/>
                      <a:pt x="584" y="743"/>
                    </a:cubicBezTo>
                    <a:cubicBezTo>
                      <a:pt x="585" y="748"/>
                      <a:pt x="589" y="751"/>
                      <a:pt x="594" y="751"/>
                    </a:cubicBezTo>
                    <a:cubicBezTo>
                      <a:pt x="598" y="751"/>
                      <a:pt x="598" y="751"/>
                      <a:pt x="598" y="751"/>
                    </a:cubicBezTo>
                    <a:cubicBezTo>
                      <a:pt x="603" y="751"/>
                      <a:pt x="607" y="747"/>
                      <a:pt x="607" y="741"/>
                    </a:cubicBezTo>
                    <a:cubicBezTo>
                      <a:pt x="607" y="731"/>
                      <a:pt x="607" y="731"/>
                      <a:pt x="607" y="731"/>
                    </a:cubicBezTo>
                    <a:cubicBezTo>
                      <a:pt x="613" y="725"/>
                      <a:pt x="613" y="725"/>
                      <a:pt x="613" y="725"/>
                    </a:cubicBezTo>
                    <a:cubicBezTo>
                      <a:pt x="614" y="724"/>
                      <a:pt x="615" y="722"/>
                      <a:pt x="616" y="720"/>
                    </a:cubicBezTo>
                    <a:cubicBezTo>
                      <a:pt x="618" y="703"/>
                      <a:pt x="618" y="703"/>
                      <a:pt x="618" y="703"/>
                    </a:cubicBezTo>
                    <a:cubicBezTo>
                      <a:pt x="618" y="702"/>
                      <a:pt x="618" y="702"/>
                      <a:pt x="618" y="701"/>
                    </a:cubicBezTo>
                    <a:cubicBezTo>
                      <a:pt x="616" y="677"/>
                      <a:pt x="616" y="677"/>
                      <a:pt x="616" y="677"/>
                    </a:cubicBezTo>
                    <a:cubicBezTo>
                      <a:pt x="615" y="672"/>
                      <a:pt x="611" y="668"/>
                      <a:pt x="606" y="668"/>
                    </a:cubicBezTo>
                    <a:cubicBezTo>
                      <a:pt x="603" y="668"/>
                      <a:pt x="603" y="668"/>
                      <a:pt x="603" y="668"/>
                    </a:cubicBezTo>
                    <a:cubicBezTo>
                      <a:pt x="602" y="667"/>
                      <a:pt x="602" y="667"/>
                      <a:pt x="602" y="667"/>
                    </a:cubicBezTo>
                    <a:cubicBezTo>
                      <a:pt x="597" y="647"/>
                      <a:pt x="597" y="647"/>
                      <a:pt x="597" y="647"/>
                    </a:cubicBezTo>
                    <a:cubicBezTo>
                      <a:pt x="597" y="610"/>
                      <a:pt x="597" y="610"/>
                      <a:pt x="597" y="610"/>
                    </a:cubicBezTo>
                    <a:cubicBezTo>
                      <a:pt x="607" y="568"/>
                      <a:pt x="607" y="568"/>
                      <a:pt x="607" y="568"/>
                    </a:cubicBezTo>
                    <a:cubicBezTo>
                      <a:pt x="615" y="556"/>
                      <a:pt x="615" y="556"/>
                      <a:pt x="615" y="556"/>
                    </a:cubicBezTo>
                    <a:cubicBezTo>
                      <a:pt x="617" y="555"/>
                      <a:pt x="617" y="555"/>
                      <a:pt x="617" y="555"/>
                    </a:cubicBezTo>
                    <a:cubicBezTo>
                      <a:pt x="620" y="554"/>
                      <a:pt x="622" y="550"/>
                      <a:pt x="622" y="547"/>
                    </a:cubicBezTo>
                    <a:cubicBezTo>
                      <a:pt x="622" y="546"/>
                      <a:pt x="622" y="546"/>
                      <a:pt x="622" y="546"/>
                    </a:cubicBezTo>
                    <a:cubicBezTo>
                      <a:pt x="624" y="545"/>
                      <a:pt x="625" y="544"/>
                      <a:pt x="625" y="542"/>
                    </a:cubicBezTo>
                    <a:cubicBezTo>
                      <a:pt x="632" y="527"/>
                      <a:pt x="632" y="527"/>
                      <a:pt x="632" y="527"/>
                    </a:cubicBezTo>
                    <a:cubicBezTo>
                      <a:pt x="632" y="528"/>
                      <a:pt x="632" y="528"/>
                      <a:pt x="632" y="528"/>
                    </a:cubicBezTo>
                    <a:cubicBezTo>
                      <a:pt x="653" y="479"/>
                      <a:pt x="653" y="479"/>
                      <a:pt x="653" y="479"/>
                    </a:cubicBezTo>
                    <a:cubicBezTo>
                      <a:pt x="662" y="468"/>
                      <a:pt x="662" y="468"/>
                      <a:pt x="662" y="468"/>
                    </a:cubicBezTo>
                    <a:cubicBezTo>
                      <a:pt x="664" y="467"/>
                      <a:pt x="665" y="464"/>
                      <a:pt x="665" y="462"/>
                    </a:cubicBezTo>
                    <a:cubicBezTo>
                      <a:pt x="665" y="462"/>
                      <a:pt x="665" y="462"/>
                      <a:pt x="665" y="462"/>
                    </a:cubicBezTo>
                    <a:cubicBezTo>
                      <a:pt x="695" y="431"/>
                      <a:pt x="695" y="431"/>
                      <a:pt x="695" y="431"/>
                    </a:cubicBezTo>
                    <a:cubicBezTo>
                      <a:pt x="697" y="429"/>
                      <a:pt x="697" y="429"/>
                      <a:pt x="697" y="429"/>
                    </a:cubicBezTo>
                    <a:cubicBezTo>
                      <a:pt x="697" y="428"/>
                      <a:pt x="697" y="428"/>
                      <a:pt x="697" y="428"/>
                    </a:cubicBezTo>
                    <a:cubicBezTo>
                      <a:pt x="731" y="391"/>
                      <a:pt x="731" y="391"/>
                      <a:pt x="731" y="391"/>
                    </a:cubicBezTo>
                    <a:cubicBezTo>
                      <a:pt x="732" y="390"/>
                      <a:pt x="732" y="388"/>
                      <a:pt x="733" y="387"/>
                    </a:cubicBezTo>
                    <a:cubicBezTo>
                      <a:pt x="736" y="375"/>
                      <a:pt x="736" y="375"/>
                      <a:pt x="736" y="375"/>
                    </a:cubicBezTo>
                    <a:cubicBezTo>
                      <a:pt x="748" y="366"/>
                      <a:pt x="748" y="366"/>
                      <a:pt x="748" y="366"/>
                    </a:cubicBezTo>
                    <a:cubicBezTo>
                      <a:pt x="750" y="365"/>
                      <a:pt x="751" y="363"/>
                      <a:pt x="751" y="361"/>
                    </a:cubicBezTo>
                    <a:cubicBezTo>
                      <a:pt x="753" y="356"/>
                      <a:pt x="753" y="356"/>
                      <a:pt x="753" y="356"/>
                    </a:cubicBezTo>
                    <a:cubicBezTo>
                      <a:pt x="766" y="334"/>
                      <a:pt x="766" y="334"/>
                      <a:pt x="766" y="334"/>
                    </a:cubicBezTo>
                    <a:cubicBezTo>
                      <a:pt x="774" y="324"/>
                      <a:pt x="774" y="324"/>
                      <a:pt x="774" y="324"/>
                    </a:cubicBezTo>
                    <a:cubicBezTo>
                      <a:pt x="775" y="323"/>
                      <a:pt x="775" y="323"/>
                      <a:pt x="775" y="323"/>
                    </a:cubicBezTo>
                    <a:cubicBezTo>
                      <a:pt x="781" y="313"/>
                      <a:pt x="781" y="313"/>
                      <a:pt x="781" y="313"/>
                    </a:cubicBezTo>
                    <a:cubicBezTo>
                      <a:pt x="782" y="311"/>
                      <a:pt x="782" y="310"/>
                      <a:pt x="782" y="308"/>
                    </a:cubicBezTo>
                    <a:cubicBezTo>
                      <a:pt x="782" y="296"/>
                      <a:pt x="782" y="296"/>
                      <a:pt x="782" y="296"/>
                    </a:cubicBezTo>
                    <a:cubicBezTo>
                      <a:pt x="784" y="292"/>
                      <a:pt x="784" y="292"/>
                      <a:pt x="784" y="292"/>
                    </a:cubicBezTo>
                    <a:cubicBezTo>
                      <a:pt x="785" y="291"/>
                      <a:pt x="785" y="291"/>
                      <a:pt x="785" y="291"/>
                    </a:cubicBezTo>
                    <a:cubicBezTo>
                      <a:pt x="788" y="290"/>
                      <a:pt x="790" y="287"/>
                      <a:pt x="791" y="283"/>
                    </a:cubicBezTo>
                    <a:cubicBezTo>
                      <a:pt x="792" y="248"/>
                      <a:pt x="792" y="248"/>
                      <a:pt x="792" y="248"/>
                    </a:cubicBezTo>
                    <a:cubicBezTo>
                      <a:pt x="799" y="240"/>
                      <a:pt x="799" y="240"/>
                      <a:pt x="799" y="240"/>
                    </a:cubicBezTo>
                    <a:cubicBezTo>
                      <a:pt x="799" y="239"/>
                      <a:pt x="799" y="239"/>
                      <a:pt x="799" y="239"/>
                    </a:cubicBezTo>
                    <a:cubicBezTo>
                      <a:pt x="802" y="239"/>
                      <a:pt x="802" y="239"/>
                      <a:pt x="802" y="239"/>
                    </a:cubicBezTo>
                    <a:cubicBezTo>
                      <a:pt x="807" y="239"/>
                      <a:pt x="812" y="235"/>
                      <a:pt x="812" y="230"/>
                    </a:cubicBezTo>
                    <a:cubicBezTo>
                      <a:pt x="812" y="224"/>
                      <a:pt x="812" y="224"/>
                      <a:pt x="812" y="224"/>
                    </a:cubicBezTo>
                    <a:cubicBezTo>
                      <a:pt x="815" y="202"/>
                      <a:pt x="815" y="202"/>
                      <a:pt x="815" y="202"/>
                    </a:cubicBezTo>
                    <a:cubicBezTo>
                      <a:pt x="821" y="186"/>
                      <a:pt x="821" y="186"/>
                      <a:pt x="821" y="186"/>
                    </a:cubicBezTo>
                    <a:cubicBezTo>
                      <a:pt x="821" y="183"/>
                      <a:pt x="821" y="180"/>
                      <a:pt x="819" y="178"/>
                    </a:cubicBezTo>
                    <a:cubicBezTo>
                      <a:pt x="817" y="175"/>
                      <a:pt x="814" y="174"/>
                      <a:pt x="811" y="174"/>
                    </a:cubicBezTo>
                    <a:cubicBezTo>
                      <a:pt x="800" y="174"/>
                      <a:pt x="800" y="174"/>
                      <a:pt x="800" y="174"/>
                    </a:cubicBezTo>
                    <a:cubicBezTo>
                      <a:pt x="799" y="173"/>
                      <a:pt x="799" y="173"/>
                      <a:pt x="799" y="173"/>
                    </a:cubicBezTo>
                    <a:cubicBezTo>
                      <a:pt x="793" y="165"/>
                      <a:pt x="793" y="165"/>
                      <a:pt x="793" y="165"/>
                    </a:cubicBezTo>
                    <a:cubicBezTo>
                      <a:pt x="793" y="145"/>
                      <a:pt x="793" y="145"/>
                      <a:pt x="793" y="145"/>
                    </a:cubicBezTo>
                    <a:cubicBezTo>
                      <a:pt x="793" y="143"/>
                      <a:pt x="792" y="142"/>
                      <a:pt x="792" y="141"/>
                    </a:cubicBezTo>
                    <a:cubicBezTo>
                      <a:pt x="786" y="128"/>
                      <a:pt x="786" y="128"/>
                      <a:pt x="786" y="128"/>
                    </a:cubicBezTo>
                    <a:cubicBezTo>
                      <a:pt x="786" y="121"/>
                      <a:pt x="786" y="121"/>
                      <a:pt x="786" y="121"/>
                    </a:cubicBezTo>
                    <a:cubicBezTo>
                      <a:pt x="792" y="109"/>
                      <a:pt x="792" y="109"/>
                      <a:pt x="792" y="109"/>
                    </a:cubicBezTo>
                    <a:cubicBezTo>
                      <a:pt x="792" y="108"/>
                      <a:pt x="793" y="106"/>
                      <a:pt x="793" y="105"/>
                    </a:cubicBezTo>
                    <a:cubicBezTo>
                      <a:pt x="793" y="99"/>
                      <a:pt x="793" y="99"/>
                      <a:pt x="793" y="99"/>
                    </a:cubicBezTo>
                    <a:cubicBezTo>
                      <a:pt x="793" y="98"/>
                      <a:pt x="793" y="98"/>
                      <a:pt x="793" y="97"/>
                    </a:cubicBezTo>
                    <a:cubicBezTo>
                      <a:pt x="790" y="83"/>
                      <a:pt x="790" y="83"/>
                      <a:pt x="790" y="83"/>
                    </a:cubicBezTo>
                    <a:cubicBezTo>
                      <a:pt x="790" y="82"/>
                      <a:pt x="790" y="81"/>
                      <a:pt x="790" y="80"/>
                    </a:cubicBezTo>
                    <a:cubicBezTo>
                      <a:pt x="785" y="71"/>
                      <a:pt x="785" y="71"/>
                      <a:pt x="785" y="71"/>
                    </a:cubicBezTo>
                    <a:cubicBezTo>
                      <a:pt x="784" y="69"/>
                      <a:pt x="782" y="67"/>
                      <a:pt x="779" y="66"/>
                    </a:cubicBezTo>
                    <a:cubicBezTo>
                      <a:pt x="771" y="64"/>
                      <a:pt x="771" y="64"/>
                      <a:pt x="771" y="64"/>
                    </a:cubicBezTo>
                    <a:cubicBezTo>
                      <a:pt x="770" y="64"/>
                      <a:pt x="769" y="64"/>
                      <a:pt x="769" y="64"/>
                    </a:cubicBezTo>
                    <a:cubicBezTo>
                      <a:pt x="768" y="64"/>
                      <a:pt x="767" y="64"/>
                      <a:pt x="766" y="64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3" y="61"/>
                      <a:pt x="761" y="60"/>
                      <a:pt x="758" y="60"/>
                    </a:cubicBezTo>
                    <a:cubicBezTo>
                      <a:pt x="756" y="60"/>
                      <a:pt x="754" y="60"/>
                      <a:pt x="753" y="61"/>
                    </a:cubicBezTo>
                    <a:cubicBezTo>
                      <a:pt x="752" y="62"/>
                      <a:pt x="752" y="62"/>
                      <a:pt x="752" y="62"/>
                    </a:cubicBezTo>
                    <a:cubicBezTo>
                      <a:pt x="752" y="61"/>
                      <a:pt x="752" y="61"/>
                      <a:pt x="752" y="61"/>
                    </a:cubicBezTo>
                    <a:cubicBezTo>
                      <a:pt x="752" y="57"/>
                      <a:pt x="750" y="54"/>
                      <a:pt x="747" y="52"/>
                    </a:cubicBezTo>
                    <a:cubicBezTo>
                      <a:pt x="744" y="51"/>
                      <a:pt x="744" y="51"/>
                      <a:pt x="744" y="51"/>
                    </a:cubicBezTo>
                    <a:cubicBezTo>
                      <a:pt x="735" y="42"/>
                      <a:pt x="735" y="42"/>
                      <a:pt x="735" y="42"/>
                    </a:cubicBezTo>
                    <a:cubicBezTo>
                      <a:pt x="716" y="18"/>
                      <a:pt x="716" y="18"/>
                      <a:pt x="716" y="18"/>
                    </a:cubicBezTo>
                    <a:cubicBezTo>
                      <a:pt x="715" y="17"/>
                      <a:pt x="714" y="16"/>
                      <a:pt x="713" y="16"/>
                    </a:cubicBezTo>
                    <a:cubicBezTo>
                      <a:pt x="705" y="12"/>
                      <a:pt x="705" y="12"/>
                      <a:pt x="705" y="12"/>
                    </a:cubicBezTo>
                    <a:cubicBezTo>
                      <a:pt x="704" y="11"/>
                      <a:pt x="704" y="11"/>
                      <a:pt x="704" y="11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672" y="0"/>
                      <a:pt x="671" y="0"/>
                      <a:pt x="6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45" name="Picture 45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" y="3352"/>
                <a:ext cx="5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6" name="Freeform 46"/>
              <p:cNvSpPr>
                <a:spLocks noEditPoints="1"/>
              </p:cNvSpPr>
              <p:nvPr/>
            </p:nvSpPr>
            <p:spPr bwMode="auto">
              <a:xfrm>
                <a:off x="4069" y="3343"/>
                <a:ext cx="571" cy="278"/>
              </a:xfrm>
              <a:custGeom>
                <a:avLst/>
                <a:gdLst>
                  <a:gd name="T0" fmla="*/ 686 w 1166"/>
                  <a:gd name="T1" fmla="*/ 92 h 589"/>
                  <a:gd name="T2" fmla="*/ 726 w 1166"/>
                  <a:gd name="T3" fmla="*/ 238 h 589"/>
                  <a:gd name="T4" fmla="*/ 771 w 1166"/>
                  <a:gd name="T5" fmla="*/ 260 h 589"/>
                  <a:gd name="T6" fmla="*/ 900 w 1166"/>
                  <a:gd name="T7" fmla="*/ 299 h 589"/>
                  <a:gd name="T8" fmla="*/ 973 w 1166"/>
                  <a:gd name="T9" fmla="*/ 220 h 589"/>
                  <a:gd name="T10" fmla="*/ 1147 w 1166"/>
                  <a:gd name="T11" fmla="*/ 520 h 589"/>
                  <a:gd name="T12" fmla="*/ 975 w 1166"/>
                  <a:gd name="T13" fmla="*/ 487 h 589"/>
                  <a:gd name="T14" fmla="*/ 918 w 1166"/>
                  <a:gd name="T15" fmla="*/ 425 h 589"/>
                  <a:gd name="T16" fmla="*/ 850 w 1166"/>
                  <a:gd name="T17" fmla="*/ 335 h 589"/>
                  <a:gd name="T18" fmla="*/ 791 w 1166"/>
                  <a:gd name="T19" fmla="*/ 309 h 589"/>
                  <a:gd name="T20" fmla="*/ 738 w 1166"/>
                  <a:gd name="T21" fmla="*/ 305 h 589"/>
                  <a:gd name="T22" fmla="*/ 653 w 1166"/>
                  <a:gd name="T23" fmla="*/ 367 h 589"/>
                  <a:gd name="T24" fmla="*/ 568 w 1166"/>
                  <a:gd name="T25" fmla="*/ 464 h 589"/>
                  <a:gd name="T26" fmla="*/ 421 w 1166"/>
                  <a:gd name="T27" fmla="*/ 485 h 589"/>
                  <a:gd name="T28" fmla="*/ 383 w 1166"/>
                  <a:gd name="T29" fmla="*/ 341 h 589"/>
                  <a:gd name="T30" fmla="*/ 256 w 1166"/>
                  <a:gd name="T31" fmla="*/ 436 h 589"/>
                  <a:gd name="T32" fmla="*/ 181 w 1166"/>
                  <a:gd name="T33" fmla="*/ 494 h 589"/>
                  <a:gd name="T34" fmla="*/ 126 w 1166"/>
                  <a:gd name="T35" fmla="*/ 423 h 589"/>
                  <a:gd name="T36" fmla="*/ 74 w 1166"/>
                  <a:gd name="T37" fmla="*/ 388 h 589"/>
                  <a:gd name="T38" fmla="*/ 37 w 1166"/>
                  <a:gd name="T39" fmla="*/ 308 h 589"/>
                  <a:gd name="T40" fmla="*/ 99 w 1166"/>
                  <a:gd name="T41" fmla="*/ 179 h 589"/>
                  <a:gd name="T42" fmla="*/ 238 w 1166"/>
                  <a:gd name="T43" fmla="*/ 121 h 589"/>
                  <a:gd name="T44" fmla="*/ 368 w 1166"/>
                  <a:gd name="T45" fmla="*/ 112 h 589"/>
                  <a:gd name="T46" fmla="*/ 490 w 1166"/>
                  <a:gd name="T47" fmla="*/ 83 h 589"/>
                  <a:gd name="T48" fmla="*/ 530 w 1166"/>
                  <a:gd name="T49" fmla="*/ 40 h 589"/>
                  <a:gd name="T50" fmla="*/ 505 w 1166"/>
                  <a:gd name="T51" fmla="*/ 26 h 589"/>
                  <a:gd name="T52" fmla="*/ 412 w 1166"/>
                  <a:gd name="T53" fmla="*/ 96 h 589"/>
                  <a:gd name="T54" fmla="*/ 257 w 1166"/>
                  <a:gd name="T55" fmla="*/ 96 h 589"/>
                  <a:gd name="T56" fmla="*/ 99 w 1166"/>
                  <a:gd name="T57" fmla="*/ 157 h 589"/>
                  <a:gd name="T58" fmla="*/ 4 w 1166"/>
                  <a:gd name="T59" fmla="*/ 208 h 589"/>
                  <a:gd name="T60" fmla="*/ 16 w 1166"/>
                  <a:gd name="T61" fmla="*/ 305 h 589"/>
                  <a:gd name="T62" fmla="*/ 12 w 1166"/>
                  <a:gd name="T63" fmla="*/ 319 h 589"/>
                  <a:gd name="T64" fmla="*/ 43 w 1166"/>
                  <a:gd name="T65" fmla="*/ 377 h 589"/>
                  <a:gd name="T66" fmla="*/ 106 w 1166"/>
                  <a:gd name="T67" fmla="*/ 440 h 589"/>
                  <a:gd name="T68" fmla="*/ 138 w 1166"/>
                  <a:gd name="T69" fmla="*/ 468 h 589"/>
                  <a:gd name="T70" fmla="*/ 180 w 1166"/>
                  <a:gd name="T71" fmla="*/ 582 h 589"/>
                  <a:gd name="T72" fmla="*/ 234 w 1166"/>
                  <a:gd name="T73" fmla="*/ 494 h 589"/>
                  <a:gd name="T74" fmla="*/ 275 w 1166"/>
                  <a:gd name="T75" fmla="*/ 440 h 589"/>
                  <a:gd name="T76" fmla="*/ 386 w 1166"/>
                  <a:gd name="T77" fmla="*/ 380 h 589"/>
                  <a:gd name="T78" fmla="*/ 414 w 1166"/>
                  <a:gd name="T79" fmla="*/ 503 h 589"/>
                  <a:gd name="T80" fmla="*/ 490 w 1166"/>
                  <a:gd name="T81" fmla="*/ 542 h 589"/>
                  <a:gd name="T82" fmla="*/ 646 w 1166"/>
                  <a:gd name="T83" fmla="*/ 394 h 589"/>
                  <a:gd name="T84" fmla="*/ 717 w 1166"/>
                  <a:gd name="T85" fmla="*/ 358 h 589"/>
                  <a:gd name="T86" fmla="*/ 763 w 1166"/>
                  <a:gd name="T87" fmla="*/ 317 h 589"/>
                  <a:gd name="T88" fmla="*/ 790 w 1166"/>
                  <a:gd name="T89" fmla="*/ 329 h 589"/>
                  <a:gd name="T90" fmla="*/ 831 w 1166"/>
                  <a:gd name="T91" fmla="*/ 339 h 589"/>
                  <a:gd name="T92" fmla="*/ 887 w 1166"/>
                  <a:gd name="T93" fmla="*/ 406 h 589"/>
                  <a:gd name="T94" fmla="*/ 945 w 1166"/>
                  <a:gd name="T95" fmla="*/ 494 h 589"/>
                  <a:gd name="T96" fmla="*/ 996 w 1166"/>
                  <a:gd name="T97" fmla="*/ 526 h 589"/>
                  <a:gd name="T98" fmla="*/ 1160 w 1166"/>
                  <a:gd name="T99" fmla="*/ 319 h 589"/>
                  <a:gd name="T100" fmla="*/ 1012 w 1166"/>
                  <a:gd name="T101" fmla="*/ 212 h 589"/>
                  <a:gd name="T102" fmla="*/ 920 w 1166"/>
                  <a:gd name="T103" fmla="*/ 205 h 589"/>
                  <a:gd name="T104" fmla="*/ 890 w 1166"/>
                  <a:gd name="T105" fmla="*/ 276 h 589"/>
                  <a:gd name="T106" fmla="*/ 780 w 1166"/>
                  <a:gd name="T107" fmla="*/ 239 h 589"/>
                  <a:gd name="T108" fmla="*/ 753 w 1166"/>
                  <a:gd name="T109" fmla="*/ 226 h 589"/>
                  <a:gd name="T110" fmla="*/ 710 w 1166"/>
                  <a:gd name="T111" fmla="*/ 199 h 589"/>
                  <a:gd name="T112" fmla="*/ 639 w 1166"/>
                  <a:gd name="T113" fmla="*/ 6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6" h="589">
                    <a:moveTo>
                      <a:pt x="530" y="40"/>
                    </a:moveTo>
                    <a:cubicBezTo>
                      <a:pt x="531" y="40"/>
                      <a:pt x="532" y="40"/>
                      <a:pt x="532" y="40"/>
                    </a:cubicBezTo>
                    <a:cubicBezTo>
                      <a:pt x="553" y="36"/>
                      <a:pt x="553" y="36"/>
                      <a:pt x="553" y="36"/>
                    </a:cubicBezTo>
                    <a:cubicBezTo>
                      <a:pt x="554" y="36"/>
                      <a:pt x="555" y="36"/>
                      <a:pt x="555" y="35"/>
                    </a:cubicBezTo>
                    <a:cubicBezTo>
                      <a:pt x="588" y="21"/>
                      <a:pt x="588" y="21"/>
                      <a:pt x="588" y="21"/>
                    </a:cubicBezTo>
                    <a:cubicBezTo>
                      <a:pt x="589" y="22"/>
                      <a:pt x="591" y="23"/>
                      <a:pt x="592" y="23"/>
                    </a:cubicBezTo>
                    <a:cubicBezTo>
                      <a:pt x="625" y="74"/>
                      <a:pt x="625" y="74"/>
                      <a:pt x="625" y="74"/>
                    </a:cubicBezTo>
                    <a:cubicBezTo>
                      <a:pt x="627" y="76"/>
                      <a:pt x="629" y="77"/>
                      <a:pt x="631" y="78"/>
                    </a:cubicBezTo>
                    <a:cubicBezTo>
                      <a:pt x="686" y="92"/>
                      <a:pt x="686" y="92"/>
                      <a:pt x="686" y="92"/>
                    </a:cubicBezTo>
                    <a:cubicBezTo>
                      <a:pt x="688" y="141"/>
                      <a:pt x="688" y="141"/>
                      <a:pt x="688" y="141"/>
                    </a:cubicBezTo>
                    <a:cubicBezTo>
                      <a:pt x="688" y="182"/>
                      <a:pt x="688" y="182"/>
                      <a:pt x="688" y="182"/>
                    </a:cubicBezTo>
                    <a:cubicBezTo>
                      <a:pt x="688" y="182"/>
                      <a:pt x="688" y="183"/>
                      <a:pt x="688" y="183"/>
                    </a:cubicBezTo>
                    <a:cubicBezTo>
                      <a:pt x="692" y="210"/>
                      <a:pt x="692" y="210"/>
                      <a:pt x="692" y="210"/>
                    </a:cubicBezTo>
                    <a:cubicBezTo>
                      <a:pt x="693" y="215"/>
                      <a:pt x="697" y="218"/>
                      <a:pt x="701" y="218"/>
                    </a:cubicBezTo>
                    <a:cubicBezTo>
                      <a:pt x="706" y="218"/>
                      <a:pt x="706" y="218"/>
                      <a:pt x="706" y="218"/>
                    </a:cubicBezTo>
                    <a:cubicBezTo>
                      <a:pt x="712" y="230"/>
                      <a:pt x="712" y="230"/>
                      <a:pt x="712" y="230"/>
                    </a:cubicBezTo>
                    <a:cubicBezTo>
                      <a:pt x="713" y="232"/>
                      <a:pt x="714" y="233"/>
                      <a:pt x="716" y="234"/>
                    </a:cubicBezTo>
                    <a:cubicBezTo>
                      <a:pt x="726" y="238"/>
                      <a:pt x="726" y="238"/>
                      <a:pt x="726" y="238"/>
                    </a:cubicBezTo>
                    <a:cubicBezTo>
                      <a:pt x="727" y="239"/>
                      <a:pt x="728" y="239"/>
                      <a:pt x="729" y="239"/>
                    </a:cubicBezTo>
                    <a:cubicBezTo>
                      <a:pt x="738" y="239"/>
                      <a:pt x="738" y="239"/>
                      <a:pt x="738" y="239"/>
                    </a:cubicBezTo>
                    <a:cubicBezTo>
                      <a:pt x="739" y="240"/>
                      <a:pt x="739" y="240"/>
                      <a:pt x="739" y="240"/>
                    </a:cubicBezTo>
                    <a:cubicBezTo>
                      <a:pt x="739" y="240"/>
                      <a:pt x="739" y="240"/>
                      <a:pt x="739" y="240"/>
                    </a:cubicBezTo>
                    <a:cubicBezTo>
                      <a:pt x="739" y="245"/>
                      <a:pt x="742" y="248"/>
                      <a:pt x="746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1" y="254"/>
                      <a:pt x="762" y="254"/>
                      <a:pt x="763" y="254"/>
                    </a:cubicBezTo>
                    <a:cubicBezTo>
                      <a:pt x="764" y="254"/>
                      <a:pt x="765" y="254"/>
                      <a:pt x="767" y="253"/>
                    </a:cubicBezTo>
                    <a:cubicBezTo>
                      <a:pt x="771" y="260"/>
                      <a:pt x="771" y="260"/>
                      <a:pt x="771" y="260"/>
                    </a:cubicBezTo>
                    <a:cubicBezTo>
                      <a:pt x="771" y="261"/>
                      <a:pt x="772" y="262"/>
                      <a:pt x="773" y="26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96" y="281"/>
                      <a:pt x="796" y="281"/>
                      <a:pt x="796" y="281"/>
                    </a:cubicBezTo>
                    <a:cubicBezTo>
                      <a:pt x="796" y="284"/>
                      <a:pt x="798" y="287"/>
                      <a:pt x="801" y="289"/>
                    </a:cubicBezTo>
                    <a:cubicBezTo>
                      <a:pt x="807" y="293"/>
                      <a:pt x="807" y="293"/>
                      <a:pt x="807" y="293"/>
                    </a:cubicBezTo>
                    <a:cubicBezTo>
                      <a:pt x="809" y="294"/>
                      <a:pt x="810" y="295"/>
                      <a:pt x="812" y="295"/>
                    </a:cubicBezTo>
                    <a:cubicBezTo>
                      <a:pt x="888" y="295"/>
                      <a:pt x="888" y="295"/>
                      <a:pt x="888" y="295"/>
                    </a:cubicBezTo>
                    <a:cubicBezTo>
                      <a:pt x="897" y="298"/>
                      <a:pt x="897" y="298"/>
                      <a:pt x="897" y="298"/>
                    </a:cubicBezTo>
                    <a:cubicBezTo>
                      <a:pt x="898" y="299"/>
                      <a:pt x="899" y="299"/>
                      <a:pt x="900" y="299"/>
                    </a:cubicBezTo>
                    <a:cubicBezTo>
                      <a:pt x="902" y="299"/>
                      <a:pt x="904" y="298"/>
                      <a:pt x="905" y="297"/>
                    </a:cubicBezTo>
                    <a:cubicBezTo>
                      <a:pt x="908" y="296"/>
                      <a:pt x="910" y="293"/>
                      <a:pt x="910" y="290"/>
                    </a:cubicBezTo>
                    <a:cubicBezTo>
                      <a:pt x="910" y="282"/>
                      <a:pt x="910" y="282"/>
                      <a:pt x="910" y="282"/>
                    </a:cubicBezTo>
                    <a:cubicBezTo>
                      <a:pt x="921" y="279"/>
                      <a:pt x="921" y="279"/>
                      <a:pt x="921" y="279"/>
                    </a:cubicBezTo>
                    <a:cubicBezTo>
                      <a:pt x="926" y="278"/>
                      <a:pt x="928" y="274"/>
                      <a:pt x="928" y="270"/>
                    </a:cubicBezTo>
                    <a:cubicBezTo>
                      <a:pt x="928" y="232"/>
                      <a:pt x="928" y="232"/>
                      <a:pt x="928" y="232"/>
                    </a:cubicBezTo>
                    <a:cubicBezTo>
                      <a:pt x="935" y="217"/>
                      <a:pt x="935" y="217"/>
                      <a:pt x="935" y="217"/>
                    </a:cubicBezTo>
                    <a:cubicBezTo>
                      <a:pt x="947" y="214"/>
                      <a:pt x="947" y="214"/>
                      <a:pt x="947" y="214"/>
                    </a:cubicBezTo>
                    <a:cubicBezTo>
                      <a:pt x="973" y="220"/>
                      <a:pt x="973" y="220"/>
                      <a:pt x="973" y="220"/>
                    </a:cubicBezTo>
                    <a:cubicBezTo>
                      <a:pt x="985" y="227"/>
                      <a:pt x="985" y="227"/>
                      <a:pt x="985" y="227"/>
                    </a:cubicBezTo>
                    <a:cubicBezTo>
                      <a:pt x="986" y="228"/>
                      <a:pt x="988" y="229"/>
                      <a:pt x="989" y="229"/>
                    </a:cubicBezTo>
                    <a:cubicBezTo>
                      <a:pt x="1008" y="231"/>
                      <a:pt x="1008" y="231"/>
                      <a:pt x="1008" y="231"/>
                    </a:cubicBezTo>
                    <a:cubicBezTo>
                      <a:pt x="1071" y="263"/>
                      <a:pt x="1071" y="263"/>
                      <a:pt x="1071" y="263"/>
                    </a:cubicBezTo>
                    <a:cubicBezTo>
                      <a:pt x="1072" y="264"/>
                      <a:pt x="1073" y="264"/>
                      <a:pt x="1075" y="264"/>
                    </a:cubicBezTo>
                    <a:cubicBezTo>
                      <a:pt x="1131" y="264"/>
                      <a:pt x="1131" y="264"/>
                      <a:pt x="1131" y="264"/>
                    </a:cubicBezTo>
                    <a:cubicBezTo>
                      <a:pt x="1137" y="311"/>
                      <a:pt x="1137" y="311"/>
                      <a:pt x="1137" y="311"/>
                    </a:cubicBezTo>
                    <a:cubicBezTo>
                      <a:pt x="1137" y="314"/>
                      <a:pt x="1139" y="317"/>
                      <a:pt x="1141" y="318"/>
                    </a:cubicBezTo>
                    <a:cubicBezTo>
                      <a:pt x="1147" y="520"/>
                      <a:pt x="1147" y="520"/>
                      <a:pt x="1147" y="520"/>
                    </a:cubicBezTo>
                    <a:cubicBezTo>
                      <a:pt x="1016" y="532"/>
                      <a:pt x="1016" y="532"/>
                      <a:pt x="1016" y="532"/>
                    </a:cubicBezTo>
                    <a:cubicBezTo>
                      <a:pt x="1016" y="531"/>
                      <a:pt x="1016" y="530"/>
                      <a:pt x="1016" y="528"/>
                    </a:cubicBezTo>
                    <a:cubicBezTo>
                      <a:pt x="1016" y="516"/>
                      <a:pt x="1016" y="516"/>
                      <a:pt x="1016" y="516"/>
                    </a:cubicBezTo>
                    <a:cubicBezTo>
                      <a:pt x="1016" y="512"/>
                      <a:pt x="1014" y="508"/>
                      <a:pt x="1010" y="507"/>
                    </a:cubicBezTo>
                    <a:cubicBezTo>
                      <a:pt x="1008" y="506"/>
                      <a:pt x="1008" y="506"/>
                      <a:pt x="1008" y="506"/>
                    </a:cubicBezTo>
                    <a:cubicBezTo>
                      <a:pt x="1005" y="498"/>
                      <a:pt x="1005" y="498"/>
                      <a:pt x="1005" y="498"/>
                    </a:cubicBezTo>
                    <a:cubicBezTo>
                      <a:pt x="1004" y="494"/>
                      <a:pt x="1001" y="491"/>
                      <a:pt x="996" y="491"/>
                    </a:cubicBezTo>
                    <a:cubicBezTo>
                      <a:pt x="976" y="491"/>
                      <a:pt x="976" y="491"/>
                      <a:pt x="976" y="491"/>
                    </a:cubicBezTo>
                    <a:cubicBezTo>
                      <a:pt x="976" y="490"/>
                      <a:pt x="975" y="488"/>
                      <a:pt x="975" y="487"/>
                    </a:cubicBezTo>
                    <a:cubicBezTo>
                      <a:pt x="974" y="484"/>
                      <a:pt x="972" y="482"/>
                      <a:pt x="969" y="482"/>
                    </a:cubicBezTo>
                    <a:cubicBezTo>
                      <a:pt x="950" y="475"/>
                      <a:pt x="950" y="475"/>
                      <a:pt x="950" y="475"/>
                    </a:cubicBezTo>
                    <a:cubicBezTo>
                      <a:pt x="950" y="475"/>
                      <a:pt x="949" y="475"/>
                      <a:pt x="948" y="475"/>
                    </a:cubicBezTo>
                    <a:cubicBezTo>
                      <a:pt x="908" y="471"/>
                      <a:pt x="908" y="471"/>
                      <a:pt x="908" y="471"/>
                    </a:cubicBezTo>
                    <a:cubicBezTo>
                      <a:pt x="907" y="471"/>
                      <a:pt x="907" y="471"/>
                      <a:pt x="907" y="471"/>
                    </a:cubicBezTo>
                    <a:cubicBezTo>
                      <a:pt x="907" y="460"/>
                      <a:pt x="907" y="460"/>
                      <a:pt x="907" y="460"/>
                    </a:cubicBezTo>
                    <a:cubicBezTo>
                      <a:pt x="917" y="439"/>
                      <a:pt x="917" y="439"/>
                      <a:pt x="917" y="439"/>
                    </a:cubicBezTo>
                    <a:cubicBezTo>
                      <a:pt x="918" y="438"/>
                      <a:pt x="918" y="436"/>
                      <a:pt x="918" y="435"/>
                    </a:cubicBezTo>
                    <a:cubicBezTo>
                      <a:pt x="918" y="425"/>
                      <a:pt x="918" y="425"/>
                      <a:pt x="918" y="425"/>
                    </a:cubicBezTo>
                    <a:cubicBezTo>
                      <a:pt x="918" y="423"/>
                      <a:pt x="918" y="421"/>
                      <a:pt x="917" y="420"/>
                    </a:cubicBezTo>
                    <a:cubicBezTo>
                      <a:pt x="902" y="395"/>
                      <a:pt x="902" y="395"/>
                      <a:pt x="902" y="395"/>
                    </a:cubicBezTo>
                    <a:cubicBezTo>
                      <a:pt x="901" y="394"/>
                      <a:pt x="901" y="393"/>
                      <a:pt x="900" y="392"/>
                    </a:cubicBezTo>
                    <a:cubicBezTo>
                      <a:pt x="889" y="384"/>
                      <a:pt x="889" y="384"/>
                      <a:pt x="889" y="384"/>
                    </a:cubicBezTo>
                    <a:cubicBezTo>
                      <a:pt x="888" y="382"/>
                      <a:pt x="886" y="382"/>
                      <a:pt x="884" y="382"/>
                    </a:cubicBezTo>
                    <a:cubicBezTo>
                      <a:pt x="862" y="380"/>
                      <a:pt x="862" y="380"/>
                      <a:pt x="862" y="380"/>
                    </a:cubicBezTo>
                    <a:cubicBezTo>
                      <a:pt x="862" y="380"/>
                      <a:pt x="862" y="380"/>
                      <a:pt x="862" y="380"/>
                    </a:cubicBezTo>
                    <a:cubicBezTo>
                      <a:pt x="854" y="356"/>
                      <a:pt x="854" y="356"/>
                      <a:pt x="854" y="356"/>
                    </a:cubicBezTo>
                    <a:cubicBezTo>
                      <a:pt x="850" y="335"/>
                      <a:pt x="850" y="335"/>
                      <a:pt x="850" y="335"/>
                    </a:cubicBezTo>
                    <a:cubicBezTo>
                      <a:pt x="850" y="329"/>
                      <a:pt x="850" y="329"/>
                      <a:pt x="850" y="329"/>
                    </a:cubicBezTo>
                    <a:cubicBezTo>
                      <a:pt x="850" y="324"/>
                      <a:pt x="846" y="320"/>
                      <a:pt x="840" y="320"/>
                    </a:cubicBezTo>
                    <a:cubicBezTo>
                      <a:pt x="830" y="320"/>
                      <a:pt x="830" y="320"/>
                      <a:pt x="830" y="320"/>
                    </a:cubicBezTo>
                    <a:cubicBezTo>
                      <a:pt x="828" y="320"/>
                      <a:pt x="827" y="320"/>
                      <a:pt x="825" y="321"/>
                    </a:cubicBezTo>
                    <a:cubicBezTo>
                      <a:pt x="816" y="326"/>
                      <a:pt x="816" y="326"/>
                      <a:pt x="816" y="326"/>
                    </a:cubicBezTo>
                    <a:cubicBezTo>
                      <a:pt x="815" y="326"/>
                      <a:pt x="815" y="326"/>
                      <a:pt x="815" y="326"/>
                    </a:cubicBezTo>
                    <a:cubicBezTo>
                      <a:pt x="814" y="324"/>
                      <a:pt x="813" y="323"/>
                      <a:pt x="811" y="322"/>
                    </a:cubicBezTo>
                    <a:cubicBezTo>
                      <a:pt x="797" y="311"/>
                      <a:pt x="797" y="311"/>
                      <a:pt x="797" y="311"/>
                    </a:cubicBezTo>
                    <a:cubicBezTo>
                      <a:pt x="795" y="310"/>
                      <a:pt x="793" y="309"/>
                      <a:pt x="791" y="309"/>
                    </a:cubicBezTo>
                    <a:cubicBezTo>
                      <a:pt x="790" y="309"/>
                      <a:pt x="790" y="309"/>
                      <a:pt x="789" y="310"/>
                    </a:cubicBezTo>
                    <a:cubicBezTo>
                      <a:pt x="782" y="311"/>
                      <a:pt x="782" y="311"/>
                      <a:pt x="782" y="311"/>
                    </a:cubicBezTo>
                    <a:cubicBezTo>
                      <a:pt x="782" y="310"/>
                      <a:pt x="782" y="310"/>
                      <a:pt x="782" y="310"/>
                    </a:cubicBezTo>
                    <a:cubicBezTo>
                      <a:pt x="782" y="309"/>
                      <a:pt x="782" y="308"/>
                      <a:pt x="781" y="306"/>
                    </a:cubicBezTo>
                    <a:cubicBezTo>
                      <a:pt x="778" y="300"/>
                      <a:pt x="778" y="300"/>
                      <a:pt x="778" y="300"/>
                    </a:cubicBezTo>
                    <a:cubicBezTo>
                      <a:pt x="776" y="297"/>
                      <a:pt x="773" y="295"/>
                      <a:pt x="769" y="295"/>
                    </a:cubicBezTo>
                    <a:cubicBezTo>
                      <a:pt x="768" y="295"/>
                      <a:pt x="767" y="295"/>
                      <a:pt x="766" y="295"/>
                    </a:cubicBezTo>
                    <a:cubicBezTo>
                      <a:pt x="742" y="305"/>
                      <a:pt x="742" y="305"/>
                      <a:pt x="742" y="305"/>
                    </a:cubicBezTo>
                    <a:cubicBezTo>
                      <a:pt x="738" y="305"/>
                      <a:pt x="738" y="305"/>
                      <a:pt x="738" y="305"/>
                    </a:cubicBezTo>
                    <a:cubicBezTo>
                      <a:pt x="734" y="305"/>
                      <a:pt x="730" y="308"/>
                      <a:pt x="729" y="312"/>
                    </a:cubicBezTo>
                    <a:cubicBezTo>
                      <a:pt x="721" y="339"/>
                      <a:pt x="721" y="339"/>
                      <a:pt x="721" y="339"/>
                    </a:cubicBezTo>
                    <a:cubicBezTo>
                      <a:pt x="721" y="339"/>
                      <a:pt x="720" y="339"/>
                      <a:pt x="720" y="339"/>
                    </a:cubicBezTo>
                    <a:cubicBezTo>
                      <a:pt x="697" y="339"/>
                      <a:pt x="697" y="339"/>
                      <a:pt x="697" y="339"/>
                    </a:cubicBezTo>
                    <a:cubicBezTo>
                      <a:pt x="695" y="339"/>
                      <a:pt x="692" y="340"/>
                      <a:pt x="690" y="341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7" y="350"/>
                      <a:pt x="677" y="350"/>
                      <a:pt x="677" y="350"/>
                    </a:cubicBezTo>
                    <a:cubicBezTo>
                      <a:pt x="676" y="350"/>
                      <a:pt x="675" y="350"/>
                      <a:pt x="675" y="351"/>
                    </a:cubicBezTo>
                    <a:cubicBezTo>
                      <a:pt x="653" y="367"/>
                      <a:pt x="653" y="367"/>
                      <a:pt x="653" y="367"/>
                    </a:cubicBezTo>
                    <a:cubicBezTo>
                      <a:pt x="652" y="367"/>
                      <a:pt x="652" y="367"/>
                      <a:pt x="652" y="368"/>
                    </a:cubicBezTo>
                    <a:cubicBezTo>
                      <a:pt x="647" y="373"/>
                      <a:pt x="647" y="373"/>
                      <a:pt x="647" y="373"/>
                    </a:cubicBezTo>
                    <a:cubicBezTo>
                      <a:pt x="638" y="376"/>
                      <a:pt x="638" y="376"/>
                      <a:pt x="638" y="376"/>
                    </a:cubicBezTo>
                    <a:cubicBezTo>
                      <a:pt x="637" y="376"/>
                      <a:pt x="636" y="377"/>
                      <a:pt x="635" y="378"/>
                    </a:cubicBezTo>
                    <a:cubicBezTo>
                      <a:pt x="631" y="382"/>
                      <a:pt x="631" y="382"/>
                      <a:pt x="631" y="382"/>
                    </a:cubicBezTo>
                    <a:cubicBezTo>
                      <a:pt x="629" y="383"/>
                      <a:pt x="629" y="385"/>
                      <a:pt x="628" y="386"/>
                    </a:cubicBezTo>
                    <a:cubicBezTo>
                      <a:pt x="625" y="399"/>
                      <a:pt x="625" y="399"/>
                      <a:pt x="625" y="399"/>
                    </a:cubicBezTo>
                    <a:cubicBezTo>
                      <a:pt x="568" y="463"/>
                      <a:pt x="568" y="463"/>
                      <a:pt x="568" y="463"/>
                    </a:cubicBezTo>
                    <a:cubicBezTo>
                      <a:pt x="568" y="464"/>
                      <a:pt x="568" y="464"/>
                      <a:pt x="568" y="464"/>
                    </a:cubicBezTo>
                    <a:cubicBezTo>
                      <a:pt x="521" y="529"/>
                      <a:pt x="521" y="529"/>
                      <a:pt x="521" y="529"/>
                    </a:cubicBezTo>
                    <a:cubicBezTo>
                      <a:pt x="508" y="529"/>
                      <a:pt x="508" y="529"/>
                      <a:pt x="508" y="529"/>
                    </a:cubicBezTo>
                    <a:cubicBezTo>
                      <a:pt x="502" y="527"/>
                      <a:pt x="502" y="527"/>
                      <a:pt x="502" y="527"/>
                    </a:cubicBezTo>
                    <a:cubicBezTo>
                      <a:pt x="480" y="499"/>
                      <a:pt x="480" y="499"/>
                      <a:pt x="480" y="499"/>
                    </a:cubicBezTo>
                    <a:cubicBezTo>
                      <a:pt x="479" y="498"/>
                      <a:pt x="478" y="497"/>
                      <a:pt x="476" y="496"/>
                    </a:cubicBezTo>
                    <a:cubicBezTo>
                      <a:pt x="456" y="490"/>
                      <a:pt x="456" y="490"/>
                      <a:pt x="456" y="490"/>
                    </a:cubicBezTo>
                    <a:cubicBezTo>
                      <a:pt x="455" y="490"/>
                      <a:pt x="455" y="490"/>
                      <a:pt x="454" y="489"/>
                    </a:cubicBezTo>
                    <a:cubicBezTo>
                      <a:pt x="423" y="486"/>
                      <a:pt x="423" y="486"/>
                      <a:pt x="423" y="486"/>
                    </a:cubicBezTo>
                    <a:cubicBezTo>
                      <a:pt x="421" y="485"/>
                      <a:pt x="421" y="485"/>
                      <a:pt x="421" y="485"/>
                    </a:cubicBezTo>
                    <a:cubicBezTo>
                      <a:pt x="409" y="441"/>
                      <a:pt x="409" y="441"/>
                      <a:pt x="409" y="441"/>
                    </a:cubicBezTo>
                    <a:cubicBezTo>
                      <a:pt x="409" y="440"/>
                      <a:pt x="408" y="440"/>
                      <a:pt x="408" y="439"/>
                    </a:cubicBezTo>
                    <a:cubicBezTo>
                      <a:pt x="405" y="432"/>
                      <a:pt x="405" y="432"/>
                      <a:pt x="405" y="432"/>
                    </a:cubicBezTo>
                    <a:cubicBezTo>
                      <a:pt x="401" y="404"/>
                      <a:pt x="401" y="404"/>
                      <a:pt x="401" y="404"/>
                    </a:cubicBezTo>
                    <a:cubicBezTo>
                      <a:pt x="405" y="382"/>
                      <a:pt x="405" y="382"/>
                      <a:pt x="405" y="382"/>
                    </a:cubicBezTo>
                    <a:cubicBezTo>
                      <a:pt x="405" y="382"/>
                      <a:pt x="405" y="381"/>
                      <a:pt x="405" y="381"/>
                    </a:cubicBezTo>
                    <a:cubicBezTo>
                      <a:pt x="405" y="359"/>
                      <a:pt x="405" y="359"/>
                      <a:pt x="405" y="359"/>
                    </a:cubicBezTo>
                    <a:cubicBezTo>
                      <a:pt x="405" y="355"/>
                      <a:pt x="403" y="352"/>
                      <a:pt x="400" y="350"/>
                    </a:cubicBezTo>
                    <a:cubicBezTo>
                      <a:pt x="383" y="341"/>
                      <a:pt x="383" y="341"/>
                      <a:pt x="383" y="341"/>
                    </a:cubicBezTo>
                    <a:cubicBezTo>
                      <a:pt x="364" y="315"/>
                      <a:pt x="364" y="315"/>
                      <a:pt x="364" y="315"/>
                    </a:cubicBezTo>
                    <a:cubicBezTo>
                      <a:pt x="363" y="314"/>
                      <a:pt x="362" y="313"/>
                      <a:pt x="360" y="312"/>
                    </a:cubicBezTo>
                    <a:cubicBezTo>
                      <a:pt x="346" y="306"/>
                      <a:pt x="346" y="306"/>
                      <a:pt x="346" y="306"/>
                    </a:cubicBezTo>
                    <a:cubicBezTo>
                      <a:pt x="345" y="305"/>
                      <a:pt x="343" y="305"/>
                      <a:pt x="342" y="305"/>
                    </a:cubicBezTo>
                    <a:cubicBezTo>
                      <a:pt x="295" y="305"/>
                      <a:pt x="295" y="305"/>
                      <a:pt x="295" y="305"/>
                    </a:cubicBezTo>
                    <a:cubicBezTo>
                      <a:pt x="292" y="305"/>
                      <a:pt x="288" y="307"/>
                      <a:pt x="287" y="310"/>
                    </a:cubicBezTo>
                    <a:cubicBezTo>
                      <a:pt x="266" y="345"/>
                      <a:pt x="266" y="345"/>
                      <a:pt x="266" y="345"/>
                    </a:cubicBezTo>
                    <a:cubicBezTo>
                      <a:pt x="265" y="347"/>
                      <a:pt x="265" y="348"/>
                      <a:pt x="265" y="349"/>
                    </a:cubicBezTo>
                    <a:cubicBezTo>
                      <a:pt x="256" y="436"/>
                      <a:pt x="256" y="436"/>
                      <a:pt x="256" y="436"/>
                    </a:cubicBezTo>
                    <a:cubicBezTo>
                      <a:pt x="244" y="453"/>
                      <a:pt x="244" y="453"/>
                      <a:pt x="244" y="453"/>
                    </a:cubicBezTo>
                    <a:cubicBezTo>
                      <a:pt x="243" y="454"/>
                      <a:pt x="243" y="456"/>
                      <a:pt x="243" y="45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1" y="475"/>
                      <a:pt x="231" y="475"/>
                      <a:pt x="231" y="475"/>
                    </a:cubicBezTo>
                    <a:cubicBezTo>
                      <a:pt x="227" y="475"/>
                      <a:pt x="227" y="475"/>
                      <a:pt x="227" y="475"/>
                    </a:cubicBezTo>
                    <a:cubicBezTo>
                      <a:pt x="223" y="475"/>
                      <a:pt x="219" y="477"/>
                      <a:pt x="218" y="481"/>
                    </a:cubicBezTo>
                    <a:cubicBezTo>
                      <a:pt x="188" y="563"/>
                      <a:pt x="188" y="563"/>
                      <a:pt x="188" y="563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181" y="494"/>
                      <a:pt x="181" y="494"/>
                      <a:pt x="181" y="494"/>
                    </a:cubicBezTo>
                    <a:cubicBezTo>
                      <a:pt x="181" y="491"/>
                      <a:pt x="179" y="489"/>
                      <a:pt x="177" y="487"/>
                    </a:cubicBezTo>
                    <a:cubicBezTo>
                      <a:pt x="165" y="479"/>
                      <a:pt x="165" y="479"/>
                      <a:pt x="165" y="479"/>
                    </a:cubicBezTo>
                    <a:cubicBezTo>
                      <a:pt x="161" y="475"/>
                      <a:pt x="161" y="475"/>
                      <a:pt x="161" y="475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53" y="454"/>
                      <a:pt x="151" y="452"/>
                      <a:pt x="148" y="451"/>
                    </a:cubicBezTo>
                    <a:cubicBezTo>
                      <a:pt x="146" y="450"/>
                      <a:pt x="146" y="450"/>
                      <a:pt x="146" y="450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139" y="434"/>
                      <a:pt x="138" y="433"/>
                      <a:pt x="137" y="432"/>
                    </a:cubicBezTo>
                    <a:cubicBezTo>
                      <a:pt x="126" y="423"/>
                      <a:pt x="126" y="423"/>
                      <a:pt x="126" y="423"/>
                    </a:cubicBezTo>
                    <a:cubicBezTo>
                      <a:pt x="125" y="423"/>
                      <a:pt x="124" y="422"/>
                      <a:pt x="123" y="422"/>
                    </a:cubicBezTo>
                    <a:cubicBezTo>
                      <a:pt x="117" y="420"/>
                      <a:pt x="117" y="420"/>
                      <a:pt x="117" y="420"/>
                    </a:cubicBezTo>
                    <a:cubicBezTo>
                      <a:pt x="116" y="419"/>
                      <a:pt x="115" y="419"/>
                      <a:pt x="114" y="419"/>
                    </a:cubicBezTo>
                    <a:cubicBezTo>
                      <a:pt x="113" y="419"/>
                      <a:pt x="112" y="419"/>
                      <a:pt x="112" y="420"/>
                    </a:cubicBezTo>
                    <a:cubicBezTo>
                      <a:pt x="108" y="421"/>
                      <a:pt x="108" y="421"/>
                      <a:pt x="108" y="421"/>
                    </a:cubicBezTo>
                    <a:cubicBezTo>
                      <a:pt x="99" y="414"/>
                      <a:pt x="99" y="414"/>
                      <a:pt x="99" y="414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4" y="392"/>
                      <a:pt x="82" y="391"/>
                      <a:pt x="81" y="391"/>
                    </a:cubicBezTo>
                    <a:cubicBezTo>
                      <a:pt x="74" y="388"/>
                      <a:pt x="74" y="388"/>
                      <a:pt x="74" y="388"/>
                    </a:cubicBezTo>
                    <a:cubicBezTo>
                      <a:pt x="59" y="357"/>
                      <a:pt x="59" y="357"/>
                      <a:pt x="59" y="357"/>
                    </a:cubicBezTo>
                    <a:cubicBezTo>
                      <a:pt x="57" y="353"/>
                      <a:pt x="54" y="351"/>
                      <a:pt x="50" y="351"/>
                    </a:cubicBezTo>
                    <a:cubicBezTo>
                      <a:pt x="46" y="351"/>
                      <a:pt x="46" y="351"/>
                      <a:pt x="46" y="351"/>
                    </a:cubicBezTo>
                    <a:cubicBezTo>
                      <a:pt x="43" y="351"/>
                      <a:pt x="41" y="352"/>
                      <a:pt x="39" y="354"/>
                    </a:cubicBezTo>
                    <a:cubicBezTo>
                      <a:pt x="38" y="355"/>
                      <a:pt x="38" y="355"/>
                      <a:pt x="38" y="355"/>
                    </a:cubicBezTo>
                    <a:cubicBezTo>
                      <a:pt x="37" y="355"/>
                      <a:pt x="37" y="355"/>
                      <a:pt x="36" y="355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1" y="321"/>
                      <a:pt x="31" y="321"/>
                      <a:pt x="31" y="321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8" y="304"/>
                      <a:pt x="37" y="300"/>
                      <a:pt x="35" y="297"/>
                    </a:cubicBezTo>
                    <a:cubicBezTo>
                      <a:pt x="31" y="294"/>
                      <a:pt x="31" y="294"/>
                      <a:pt x="31" y="294"/>
                    </a:cubicBezTo>
                    <a:cubicBezTo>
                      <a:pt x="27" y="287"/>
                      <a:pt x="27" y="287"/>
                      <a:pt x="27" y="287"/>
                    </a:cubicBezTo>
                    <a:cubicBezTo>
                      <a:pt x="27" y="279"/>
                      <a:pt x="27" y="279"/>
                      <a:pt x="27" y="279"/>
                    </a:cubicBezTo>
                    <a:cubicBezTo>
                      <a:pt x="27" y="277"/>
                      <a:pt x="27" y="276"/>
                      <a:pt x="26" y="275"/>
                    </a:cubicBezTo>
                    <a:cubicBezTo>
                      <a:pt x="19" y="261"/>
                      <a:pt x="19" y="261"/>
                      <a:pt x="19" y="261"/>
                    </a:cubicBezTo>
                    <a:cubicBezTo>
                      <a:pt x="19" y="251"/>
                      <a:pt x="19" y="251"/>
                      <a:pt x="19" y="251"/>
                    </a:cubicBezTo>
                    <a:cubicBezTo>
                      <a:pt x="22" y="217"/>
                      <a:pt x="22" y="217"/>
                      <a:pt x="22" y="217"/>
                    </a:cubicBezTo>
                    <a:cubicBezTo>
                      <a:pt x="99" y="179"/>
                      <a:pt x="99" y="179"/>
                      <a:pt x="99" y="179"/>
                    </a:cubicBezTo>
                    <a:cubicBezTo>
                      <a:pt x="100" y="179"/>
                      <a:pt x="100" y="179"/>
                      <a:pt x="101" y="179"/>
                    </a:cubicBezTo>
                    <a:cubicBezTo>
                      <a:pt x="102" y="180"/>
                      <a:pt x="103" y="180"/>
                      <a:pt x="103" y="180"/>
                    </a:cubicBezTo>
                    <a:cubicBezTo>
                      <a:pt x="107" y="180"/>
                      <a:pt x="110" y="178"/>
                      <a:pt x="112" y="174"/>
                    </a:cubicBezTo>
                    <a:cubicBezTo>
                      <a:pt x="113" y="173"/>
                      <a:pt x="113" y="173"/>
                      <a:pt x="113" y="173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39" y="161"/>
                      <a:pt x="139" y="161"/>
                      <a:pt x="139" y="161"/>
                    </a:cubicBezTo>
                    <a:cubicBezTo>
                      <a:pt x="141" y="161"/>
                      <a:pt x="142" y="160"/>
                      <a:pt x="143" y="160"/>
                    </a:cubicBezTo>
                    <a:cubicBezTo>
                      <a:pt x="192" y="135"/>
                      <a:pt x="192" y="135"/>
                      <a:pt x="192" y="13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4" y="117"/>
                      <a:pt x="255" y="118"/>
                      <a:pt x="256" y="118"/>
                    </a:cubicBezTo>
                    <a:cubicBezTo>
                      <a:pt x="257" y="119"/>
                      <a:pt x="258" y="119"/>
                      <a:pt x="259" y="119"/>
                    </a:cubicBezTo>
                    <a:cubicBezTo>
                      <a:pt x="262" y="119"/>
                      <a:pt x="264" y="118"/>
                      <a:pt x="266" y="116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360" y="115"/>
                      <a:pt x="360" y="115"/>
                      <a:pt x="360" y="115"/>
                    </a:cubicBezTo>
                    <a:cubicBezTo>
                      <a:pt x="361" y="115"/>
                      <a:pt x="362" y="115"/>
                      <a:pt x="363" y="114"/>
                    </a:cubicBezTo>
                    <a:cubicBezTo>
                      <a:pt x="368" y="112"/>
                      <a:pt x="368" y="112"/>
                      <a:pt x="368" y="112"/>
                    </a:cubicBezTo>
                    <a:cubicBezTo>
                      <a:pt x="370" y="114"/>
                      <a:pt x="372" y="115"/>
                      <a:pt x="375" y="115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4" y="115"/>
                      <a:pt x="415" y="115"/>
                      <a:pt x="416" y="114"/>
                    </a:cubicBezTo>
                    <a:cubicBezTo>
                      <a:pt x="432" y="110"/>
                      <a:pt x="432" y="110"/>
                      <a:pt x="432" y="110"/>
                    </a:cubicBezTo>
                    <a:cubicBezTo>
                      <a:pt x="433" y="110"/>
                      <a:pt x="433" y="110"/>
                      <a:pt x="434" y="110"/>
                    </a:cubicBezTo>
                    <a:cubicBezTo>
                      <a:pt x="459" y="99"/>
                      <a:pt x="459" y="99"/>
                      <a:pt x="459" y="99"/>
                    </a:cubicBezTo>
                    <a:cubicBezTo>
                      <a:pt x="460" y="99"/>
                      <a:pt x="460" y="99"/>
                      <a:pt x="460" y="99"/>
                    </a:cubicBezTo>
                    <a:cubicBezTo>
                      <a:pt x="488" y="84"/>
                      <a:pt x="488" y="84"/>
                      <a:pt x="488" y="84"/>
                    </a:cubicBezTo>
                    <a:cubicBezTo>
                      <a:pt x="489" y="84"/>
                      <a:pt x="489" y="83"/>
                      <a:pt x="490" y="83"/>
                    </a:cubicBezTo>
                    <a:cubicBezTo>
                      <a:pt x="513" y="61"/>
                      <a:pt x="513" y="61"/>
                      <a:pt x="513" y="61"/>
                    </a:cubicBezTo>
                    <a:cubicBezTo>
                      <a:pt x="514" y="60"/>
                      <a:pt x="515" y="58"/>
                      <a:pt x="516" y="56"/>
                    </a:cubicBezTo>
                    <a:cubicBezTo>
                      <a:pt x="517" y="50"/>
                      <a:pt x="517" y="50"/>
                      <a:pt x="517" y="50"/>
                    </a:cubicBezTo>
                    <a:cubicBezTo>
                      <a:pt x="519" y="48"/>
                      <a:pt x="519" y="48"/>
                      <a:pt x="519" y="48"/>
                    </a:cubicBezTo>
                    <a:cubicBezTo>
                      <a:pt x="522" y="46"/>
                      <a:pt x="522" y="43"/>
                      <a:pt x="522" y="40"/>
                    </a:cubicBezTo>
                    <a:cubicBezTo>
                      <a:pt x="523" y="40"/>
                      <a:pt x="523" y="40"/>
                      <a:pt x="523" y="40"/>
                    </a:cubicBezTo>
                    <a:cubicBezTo>
                      <a:pt x="524" y="40"/>
                      <a:pt x="525" y="39"/>
                      <a:pt x="525" y="39"/>
                    </a:cubicBezTo>
                    <a:cubicBezTo>
                      <a:pt x="527" y="40"/>
                      <a:pt x="527" y="40"/>
                      <a:pt x="527" y="40"/>
                    </a:cubicBezTo>
                    <a:cubicBezTo>
                      <a:pt x="528" y="40"/>
                      <a:pt x="529" y="40"/>
                      <a:pt x="530" y="40"/>
                    </a:cubicBezTo>
                    <a:moveTo>
                      <a:pt x="590" y="0"/>
                    </a:moveTo>
                    <a:cubicBezTo>
                      <a:pt x="589" y="0"/>
                      <a:pt x="588" y="1"/>
                      <a:pt x="586" y="1"/>
                    </a:cubicBezTo>
                    <a:cubicBezTo>
                      <a:pt x="549" y="18"/>
                      <a:pt x="549" y="18"/>
                      <a:pt x="549" y="18"/>
                    </a:cubicBezTo>
                    <a:cubicBezTo>
                      <a:pt x="532" y="21"/>
                      <a:pt x="532" y="21"/>
                      <a:pt x="532" y="21"/>
                    </a:cubicBezTo>
                    <a:cubicBezTo>
                      <a:pt x="524" y="18"/>
                      <a:pt x="524" y="18"/>
                      <a:pt x="524" y="18"/>
                    </a:cubicBezTo>
                    <a:cubicBezTo>
                      <a:pt x="522" y="17"/>
                      <a:pt x="521" y="17"/>
                      <a:pt x="520" y="17"/>
                    </a:cubicBezTo>
                    <a:cubicBezTo>
                      <a:pt x="518" y="17"/>
                      <a:pt x="516" y="18"/>
                      <a:pt x="515" y="19"/>
                    </a:cubicBezTo>
                    <a:cubicBezTo>
                      <a:pt x="513" y="20"/>
                      <a:pt x="512" y="22"/>
                      <a:pt x="511" y="24"/>
                    </a:cubicBezTo>
                    <a:cubicBezTo>
                      <a:pt x="505" y="26"/>
                      <a:pt x="505" y="26"/>
                      <a:pt x="505" y="26"/>
                    </a:cubicBezTo>
                    <a:cubicBezTo>
                      <a:pt x="503" y="27"/>
                      <a:pt x="500" y="29"/>
                      <a:pt x="500" y="32"/>
                    </a:cubicBezTo>
                    <a:cubicBezTo>
                      <a:pt x="499" y="35"/>
                      <a:pt x="499" y="38"/>
                      <a:pt x="501" y="40"/>
                    </a:cubicBezTo>
                    <a:cubicBezTo>
                      <a:pt x="501" y="40"/>
                      <a:pt x="501" y="40"/>
                      <a:pt x="501" y="40"/>
                    </a:cubicBezTo>
                    <a:cubicBezTo>
                      <a:pt x="500" y="41"/>
                      <a:pt x="500" y="42"/>
                      <a:pt x="499" y="43"/>
                    </a:cubicBezTo>
                    <a:cubicBezTo>
                      <a:pt x="498" y="49"/>
                      <a:pt x="498" y="49"/>
                      <a:pt x="498" y="49"/>
                    </a:cubicBezTo>
                    <a:cubicBezTo>
                      <a:pt x="478" y="68"/>
                      <a:pt x="478" y="68"/>
                      <a:pt x="478" y="68"/>
                    </a:cubicBezTo>
                    <a:cubicBezTo>
                      <a:pt x="451" y="82"/>
                      <a:pt x="451" y="82"/>
                      <a:pt x="451" y="82"/>
                    </a:cubicBezTo>
                    <a:cubicBezTo>
                      <a:pt x="427" y="92"/>
                      <a:pt x="427" y="92"/>
                      <a:pt x="427" y="92"/>
                    </a:cubicBezTo>
                    <a:cubicBezTo>
                      <a:pt x="412" y="96"/>
                      <a:pt x="412" y="96"/>
                      <a:pt x="412" y="96"/>
                    </a:cubicBezTo>
                    <a:cubicBezTo>
                      <a:pt x="378" y="96"/>
                      <a:pt x="378" y="96"/>
                      <a:pt x="378" y="96"/>
                    </a:cubicBezTo>
                    <a:cubicBezTo>
                      <a:pt x="377" y="94"/>
                      <a:pt x="377" y="94"/>
                      <a:pt x="377" y="94"/>
                    </a:cubicBezTo>
                    <a:cubicBezTo>
                      <a:pt x="375" y="93"/>
                      <a:pt x="373" y="92"/>
                      <a:pt x="370" y="92"/>
                    </a:cubicBezTo>
                    <a:cubicBezTo>
                      <a:pt x="369" y="92"/>
                      <a:pt x="368" y="92"/>
                      <a:pt x="367" y="92"/>
                    </a:cubicBezTo>
                    <a:cubicBezTo>
                      <a:pt x="358" y="96"/>
                      <a:pt x="358" y="96"/>
                      <a:pt x="358" y="96"/>
                    </a:cubicBezTo>
                    <a:cubicBezTo>
                      <a:pt x="264" y="96"/>
                      <a:pt x="264" y="96"/>
                      <a:pt x="264" y="96"/>
                    </a:cubicBezTo>
                    <a:cubicBezTo>
                      <a:pt x="263" y="96"/>
                      <a:pt x="262" y="96"/>
                      <a:pt x="262" y="96"/>
                    </a:cubicBezTo>
                    <a:cubicBezTo>
                      <a:pt x="261" y="96"/>
                      <a:pt x="260" y="96"/>
                      <a:pt x="259" y="96"/>
                    </a:cubicBezTo>
                    <a:cubicBezTo>
                      <a:pt x="259" y="96"/>
                      <a:pt x="258" y="96"/>
                      <a:pt x="257" y="96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185" y="117"/>
                      <a:pt x="185" y="117"/>
                      <a:pt x="185" y="117"/>
                    </a:cubicBezTo>
                    <a:cubicBezTo>
                      <a:pt x="185" y="117"/>
                      <a:pt x="184" y="117"/>
                      <a:pt x="184" y="118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31" y="142"/>
                      <a:pt x="131" y="142"/>
                      <a:pt x="131" y="142"/>
                    </a:cubicBezTo>
                    <a:cubicBezTo>
                      <a:pt x="129" y="142"/>
                      <a:pt x="127" y="142"/>
                      <a:pt x="126" y="143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2" y="157"/>
                      <a:pt x="100" y="157"/>
                      <a:pt x="99" y="157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9" y="199"/>
                      <a:pt x="6" y="202"/>
                      <a:pt x="5" y="205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5" y="206"/>
                      <a:pt x="4" y="206"/>
                      <a:pt x="4" y="206"/>
                    </a:cubicBezTo>
                    <a:cubicBezTo>
                      <a:pt x="4" y="206"/>
                      <a:pt x="4" y="206"/>
                      <a:pt x="4" y="206"/>
                    </a:cubicBezTo>
                    <a:cubicBezTo>
                      <a:pt x="4" y="206"/>
                      <a:pt x="4" y="206"/>
                      <a:pt x="4" y="206"/>
                    </a:cubicBezTo>
                    <a:cubicBezTo>
                      <a:pt x="4" y="207"/>
                      <a:pt x="4" y="207"/>
                      <a:pt x="4" y="208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1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5"/>
                      <a:pt x="0" y="266"/>
                      <a:pt x="1" y="268"/>
                    </a:cubicBezTo>
                    <a:cubicBezTo>
                      <a:pt x="8" y="281"/>
                      <a:pt x="8" y="281"/>
                      <a:pt x="8" y="281"/>
                    </a:cubicBezTo>
                    <a:cubicBezTo>
                      <a:pt x="8" y="290"/>
                      <a:pt x="8" y="290"/>
                      <a:pt x="8" y="290"/>
                    </a:cubicBezTo>
                    <a:cubicBezTo>
                      <a:pt x="8" y="291"/>
                      <a:pt x="9" y="293"/>
                      <a:pt x="9" y="294"/>
                    </a:cubicBezTo>
                    <a:cubicBezTo>
                      <a:pt x="16" y="305"/>
                      <a:pt x="16" y="305"/>
                      <a:pt x="16" y="305"/>
                    </a:cubicBezTo>
                    <a:cubicBezTo>
                      <a:pt x="16" y="305"/>
                      <a:pt x="16" y="305"/>
                      <a:pt x="16" y="305"/>
                    </a:cubicBezTo>
                    <a:cubicBezTo>
                      <a:pt x="16" y="305"/>
                      <a:pt x="16" y="305"/>
                      <a:pt x="16" y="305"/>
                    </a:cubicBezTo>
                    <a:cubicBezTo>
                      <a:pt x="16" y="305"/>
                      <a:pt x="16" y="305"/>
                      <a:pt x="16" y="305"/>
                    </a:cubicBezTo>
                    <a:cubicBezTo>
                      <a:pt x="16" y="305"/>
                      <a:pt x="16" y="306"/>
                      <a:pt x="16" y="306"/>
                    </a:cubicBezTo>
                    <a:cubicBezTo>
                      <a:pt x="17" y="306"/>
                      <a:pt x="17" y="306"/>
                      <a:pt x="17" y="306"/>
                    </a:cubicBezTo>
                    <a:cubicBezTo>
                      <a:pt x="17" y="306"/>
                      <a:pt x="17" y="306"/>
                      <a:pt x="17" y="306"/>
                    </a:cubicBezTo>
                    <a:cubicBezTo>
                      <a:pt x="17" y="306"/>
                      <a:pt x="17" y="306"/>
                      <a:pt x="17" y="306"/>
                    </a:cubicBezTo>
                    <a:cubicBezTo>
                      <a:pt x="13" y="315"/>
                      <a:pt x="13" y="315"/>
                      <a:pt x="13" y="315"/>
                    </a:cubicBezTo>
                    <a:cubicBezTo>
                      <a:pt x="12" y="316"/>
                      <a:pt x="12" y="318"/>
                      <a:pt x="12" y="319"/>
                    </a:cubicBezTo>
                    <a:cubicBezTo>
                      <a:pt x="12" y="319"/>
                      <a:pt x="12" y="319"/>
                      <a:pt x="12" y="319"/>
                    </a:cubicBezTo>
                    <a:cubicBezTo>
                      <a:pt x="14" y="359"/>
                      <a:pt x="14" y="359"/>
                      <a:pt x="14" y="359"/>
                    </a:cubicBezTo>
                    <a:cubicBezTo>
                      <a:pt x="14" y="361"/>
                      <a:pt x="15" y="362"/>
                      <a:pt x="16" y="364"/>
                    </a:cubicBezTo>
                    <a:cubicBezTo>
                      <a:pt x="20" y="370"/>
                      <a:pt x="20" y="370"/>
                      <a:pt x="20" y="370"/>
                    </a:cubicBezTo>
                    <a:cubicBezTo>
                      <a:pt x="22" y="373"/>
                      <a:pt x="25" y="374"/>
                      <a:pt x="28" y="374"/>
                    </a:cubicBezTo>
                    <a:cubicBezTo>
                      <a:pt x="28" y="374"/>
                      <a:pt x="28" y="374"/>
                      <a:pt x="28" y="374"/>
                    </a:cubicBezTo>
                    <a:cubicBezTo>
                      <a:pt x="29" y="376"/>
                      <a:pt x="31" y="378"/>
                      <a:pt x="33" y="379"/>
                    </a:cubicBezTo>
                    <a:cubicBezTo>
                      <a:pt x="34" y="379"/>
                      <a:pt x="35" y="380"/>
                      <a:pt x="36" y="380"/>
                    </a:cubicBezTo>
                    <a:cubicBezTo>
                      <a:pt x="39" y="380"/>
                      <a:pt x="41" y="379"/>
                      <a:pt x="43" y="377"/>
                    </a:cubicBezTo>
                    <a:cubicBezTo>
                      <a:pt x="46" y="374"/>
                      <a:pt x="46" y="374"/>
                      <a:pt x="46" y="374"/>
                    </a:cubicBezTo>
                    <a:cubicBezTo>
                      <a:pt x="58" y="399"/>
                      <a:pt x="58" y="399"/>
                      <a:pt x="58" y="399"/>
                    </a:cubicBezTo>
                    <a:cubicBezTo>
                      <a:pt x="59" y="401"/>
                      <a:pt x="61" y="403"/>
                      <a:pt x="63" y="404"/>
                    </a:cubicBezTo>
                    <a:cubicBezTo>
                      <a:pt x="71" y="407"/>
                      <a:pt x="71" y="407"/>
                      <a:pt x="71" y="407"/>
                    </a:cubicBezTo>
                    <a:cubicBezTo>
                      <a:pt x="84" y="426"/>
                      <a:pt x="84" y="426"/>
                      <a:pt x="84" y="426"/>
                    </a:cubicBezTo>
                    <a:cubicBezTo>
                      <a:pt x="84" y="426"/>
                      <a:pt x="84" y="426"/>
                      <a:pt x="84" y="426"/>
                    </a:cubicBezTo>
                    <a:cubicBezTo>
                      <a:pt x="85" y="427"/>
                      <a:pt x="85" y="427"/>
                      <a:pt x="86" y="428"/>
                    </a:cubicBezTo>
                    <a:cubicBezTo>
                      <a:pt x="100" y="438"/>
                      <a:pt x="100" y="438"/>
                      <a:pt x="100" y="438"/>
                    </a:cubicBezTo>
                    <a:cubicBezTo>
                      <a:pt x="101" y="440"/>
                      <a:pt x="103" y="440"/>
                      <a:pt x="106" y="440"/>
                    </a:cubicBezTo>
                    <a:cubicBezTo>
                      <a:pt x="106" y="440"/>
                      <a:pt x="106" y="440"/>
                      <a:pt x="106" y="440"/>
                    </a:cubicBezTo>
                    <a:cubicBezTo>
                      <a:pt x="107" y="440"/>
                      <a:pt x="107" y="440"/>
                      <a:pt x="108" y="440"/>
                    </a:cubicBezTo>
                    <a:cubicBezTo>
                      <a:pt x="113" y="439"/>
                      <a:pt x="113" y="439"/>
                      <a:pt x="113" y="439"/>
                    </a:cubicBezTo>
                    <a:cubicBezTo>
                      <a:pt x="114" y="439"/>
                      <a:pt x="114" y="439"/>
                      <a:pt x="114" y="439"/>
                    </a:cubicBezTo>
                    <a:cubicBezTo>
                      <a:pt x="116" y="439"/>
                      <a:pt x="116" y="439"/>
                      <a:pt x="116" y="439"/>
                    </a:cubicBezTo>
                    <a:cubicBezTo>
                      <a:pt x="123" y="445"/>
                      <a:pt x="123" y="445"/>
                      <a:pt x="123" y="445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1" y="464"/>
                      <a:pt x="133" y="466"/>
                      <a:pt x="136" y="467"/>
                    </a:cubicBezTo>
                    <a:cubicBezTo>
                      <a:pt x="138" y="468"/>
                      <a:pt x="138" y="468"/>
                      <a:pt x="138" y="468"/>
                    </a:cubicBezTo>
                    <a:cubicBezTo>
                      <a:pt x="144" y="483"/>
                      <a:pt x="144" y="483"/>
                      <a:pt x="144" y="483"/>
                    </a:cubicBezTo>
                    <a:cubicBezTo>
                      <a:pt x="144" y="485"/>
                      <a:pt x="145" y="486"/>
                      <a:pt x="146" y="487"/>
                    </a:cubicBezTo>
                    <a:cubicBezTo>
                      <a:pt x="152" y="493"/>
                      <a:pt x="152" y="493"/>
                      <a:pt x="152" y="493"/>
                    </a:cubicBezTo>
                    <a:cubicBezTo>
                      <a:pt x="153" y="493"/>
                      <a:pt x="153" y="494"/>
                      <a:pt x="154" y="494"/>
                    </a:cubicBezTo>
                    <a:cubicBezTo>
                      <a:pt x="162" y="500"/>
                      <a:pt x="162" y="500"/>
                      <a:pt x="162" y="500"/>
                    </a:cubicBezTo>
                    <a:cubicBezTo>
                      <a:pt x="164" y="560"/>
                      <a:pt x="164" y="560"/>
                      <a:pt x="164" y="560"/>
                    </a:cubicBezTo>
                    <a:cubicBezTo>
                      <a:pt x="164" y="562"/>
                      <a:pt x="165" y="564"/>
                      <a:pt x="166" y="566"/>
                    </a:cubicBezTo>
                    <a:cubicBezTo>
                      <a:pt x="179" y="581"/>
                      <a:pt x="179" y="581"/>
                      <a:pt x="179" y="581"/>
                    </a:cubicBezTo>
                    <a:cubicBezTo>
                      <a:pt x="179" y="582"/>
                      <a:pt x="179" y="582"/>
                      <a:pt x="180" y="582"/>
                    </a:cubicBezTo>
                    <a:cubicBezTo>
                      <a:pt x="180" y="582"/>
                      <a:pt x="180" y="582"/>
                      <a:pt x="180" y="582"/>
                    </a:cubicBezTo>
                    <a:cubicBezTo>
                      <a:pt x="180" y="582"/>
                      <a:pt x="180" y="583"/>
                      <a:pt x="180" y="583"/>
                    </a:cubicBezTo>
                    <a:cubicBezTo>
                      <a:pt x="180" y="583"/>
                      <a:pt x="181" y="583"/>
                      <a:pt x="181" y="583"/>
                    </a:cubicBezTo>
                    <a:cubicBezTo>
                      <a:pt x="183" y="585"/>
                      <a:pt x="183" y="585"/>
                      <a:pt x="183" y="585"/>
                    </a:cubicBezTo>
                    <a:cubicBezTo>
                      <a:pt x="187" y="587"/>
                      <a:pt x="187" y="587"/>
                      <a:pt x="187" y="587"/>
                    </a:cubicBezTo>
                    <a:cubicBezTo>
                      <a:pt x="189" y="588"/>
                      <a:pt x="191" y="589"/>
                      <a:pt x="192" y="589"/>
                    </a:cubicBezTo>
                    <a:cubicBezTo>
                      <a:pt x="193" y="589"/>
                      <a:pt x="194" y="589"/>
                      <a:pt x="195" y="588"/>
                    </a:cubicBezTo>
                    <a:cubicBezTo>
                      <a:pt x="198" y="588"/>
                      <a:pt x="200" y="585"/>
                      <a:pt x="201" y="583"/>
                    </a:cubicBezTo>
                    <a:cubicBezTo>
                      <a:pt x="234" y="494"/>
                      <a:pt x="234" y="494"/>
                      <a:pt x="234" y="494"/>
                    </a:cubicBezTo>
                    <a:cubicBezTo>
                      <a:pt x="235" y="494"/>
                      <a:pt x="235" y="494"/>
                      <a:pt x="235" y="494"/>
                    </a:cubicBezTo>
                    <a:cubicBezTo>
                      <a:pt x="238" y="494"/>
                      <a:pt x="241" y="492"/>
                      <a:pt x="243" y="490"/>
                    </a:cubicBezTo>
                    <a:cubicBezTo>
                      <a:pt x="249" y="482"/>
                      <a:pt x="249" y="482"/>
                      <a:pt x="249" y="482"/>
                    </a:cubicBezTo>
                    <a:cubicBezTo>
                      <a:pt x="249" y="481"/>
                      <a:pt x="249" y="481"/>
                      <a:pt x="249" y="481"/>
                    </a:cubicBez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60" y="465"/>
                      <a:pt x="260" y="465"/>
                      <a:pt x="260" y="465"/>
                    </a:cubicBezTo>
                    <a:cubicBezTo>
                      <a:pt x="261" y="464"/>
                      <a:pt x="261" y="463"/>
                      <a:pt x="262" y="461"/>
                    </a:cubicBezTo>
                    <a:cubicBezTo>
                      <a:pt x="273" y="445"/>
                      <a:pt x="273" y="445"/>
                      <a:pt x="273" y="445"/>
                    </a:cubicBezTo>
                    <a:cubicBezTo>
                      <a:pt x="274" y="443"/>
                      <a:pt x="275" y="442"/>
                      <a:pt x="275" y="440"/>
                    </a:cubicBezTo>
                    <a:cubicBezTo>
                      <a:pt x="283" y="353"/>
                      <a:pt x="283" y="353"/>
                      <a:pt x="283" y="353"/>
                    </a:cubicBezTo>
                    <a:cubicBezTo>
                      <a:pt x="300" y="324"/>
                      <a:pt x="300" y="324"/>
                      <a:pt x="300" y="324"/>
                    </a:cubicBezTo>
                    <a:cubicBezTo>
                      <a:pt x="340" y="324"/>
                      <a:pt x="340" y="324"/>
                      <a:pt x="340" y="324"/>
                    </a:cubicBezTo>
                    <a:cubicBezTo>
                      <a:pt x="351" y="329"/>
                      <a:pt x="351" y="329"/>
                      <a:pt x="351" y="329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69" y="354"/>
                      <a:pt x="370" y="355"/>
                      <a:pt x="371" y="355"/>
                    </a:cubicBezTo>
                    <a:cubicBezTo>
                      <a:pt x="371" y="356"/>
                      <a:pt x="372" y="356"/>
                      <a:pt x="372" y="356"/>
                    </a:cubicBezTo>
                    <a:cubicBezTo>
                      <a:pt x="386" y="364"/>
                      <a:pt x="386" y="364"/>
                      <a:pt x="386" y="364"/>
                    </a:cubicBezTo>
                    <a:cubicBezTo>
                      <a:pt x="386" y="380"/>
                      <a:pt x="386" y="380"/>
                      <a:pt x="386" y="380"/>
                    </a:cubicBezTo>
                    <a:cubicBezTo>
                      <a:pt x="382" y="402"/>
                      <a:pt x="382" y="402"/>
                      <a:pt x="382" y="402"/>
                    </a:cubicBezTo>
                    <a:cubicBezTo>
                      <a:pt x="382" y="403"/>
                      <a:pt x="382" y="403"/>
                      <a:pt x="382" y="404"/>
                    </a:cubicBezTo>
                    <a:cubicBezTo>
                      <a:pt x="382" y="404"/>
                      <a:pt x="382" y="405"/>
                      <a:pt x="382" y="405"/>
                    </a:cubicBezTo>
                    <a:cubicBezTo>
                      <a:pt x="386" y="436"/>
                      <a:pt x="386" y="436"/>
                      <a:pt x="386" y="436"/>
                    </a:cubicBezTo>
                    <a:cubicBezTo>
                      <a:pt x="386" y="437"/>
                      <a:pt x="387" y="438"/>
                      <a:pt x="387" y="439"/>
                    </a:cubicBezTo>
                    <a:cubicBezTo>
                      <a:pt x="391" y="447"/>
                      <a:pt x="391" y="447"/>
                      <a:pt x="391" y="447"/>
                    </a:cubicBezTo>
                    <a:cubicBezTo>
                      <a:pt x="404" y="493"/>
                      <a:pt x="404" y="493"/>
                      <a:pt x="404" y="493"/>
                    </a:cubicBezTo>
                    <a:cubicBezTo>
                      <a:pt x="405" y="495"/>
                      <a:pt x="406" y="497"/>
                      <a:pt x="408" y="498"/>
                    </a:cubicBezTo>
                    <a:cubicBezTo>
                      <a:pt x="414" y="503"/>
                      <a:pt x="414" y="503"/>
                      <a:pt x="414" y="503"/>
                    </a:cubicBezTo>
                    <a:cubicBezTo>
                      <a:pt x="416" y="503"/>
                      <a:pt x="417" y="504"/>
                      <a:pt x="418" y="504"/>
                    </a:cubicBezTo>
                    <a:cubicBezTo>
                      <a:pt x="451" y="508"/>
                      <a:pt x="451" y="508"/>
                      <a:pt x="451" y="508"/>
                    </a:cubicBezTo>
                    <a:cubicBezTo>
                      <a:pt x="451" y="508"/>
                      <a:pt x="451" y="508"/>
                      <a:pt x="451" y="508"/>
                    </a:cubicBezTo>
                    <a:cubicBezTo>
                      <a:pt x="451" y="508"/>
                      <a:pt x="451" y="508"/>
                      <a:pt x="451" y="508"/>
                    </a:cubicBezTo>
                    <a:cubicBezTo>
                      <a:pt x="467" y="513"/>
                      <a:pt x="467" y="513"/>
                      <a:pt x="467" y="513"/>
                    </a:cubicBezTo>
                    <a:cubicBezTo>
                      <a:pt x="489" y="540"/>
                      <a:pt x="489" y="540"/>
                      <a:pt x="489" y="540"/>
                    </a:cubicBezTo>
                    <a:cubicBezTo>
                      <a:pt x="489" y="541"/>
                      <a:pt x="489" y="541"/>
                      <a:pt x="489" y="541"/>
                    </a:cubicBezTo>
                    <a:cubicBezTo>
                      <a:pt x="490" y="541"/>
                      <a:pt x="490" y="541"/>
                      <a:pt x="490" y="541"/>
                    </a:cubicBezTo>
                    <a:cubicBezTo>
                      <a:pt x="490" y="541"/>
                      <a:pt x="490" y="541"/>
                      <a:pt x="490" y="542"/>
                    </a:cubicBezTo>
                    <a:cubicBezTo>
                      <a:pt x="490" y="542"/>
                      <a:pt x="491" y="543"/>
                      <a:pt x="493" y="543"/>
                    </a:cubicBezTo>
                    <a:cubicBezTo>
                      <a:pt x="503" y="547"/>
                      <a:pt x="503" y="547"/>
                      <a:pt x="503" y="547"/>
                    </a:cubicBezTo>
                    <a:cubicBezTo>
                      <a:pt x="504" y="548"/>
                      <a:pt x="505" y="548"/>
                      <a:pt x="506" y="548"/>
                    </a:cubicBezTo>
                    <a:cubicBezTo>
                      <a:pt x="526" y="548"/>
                      <a:pt x="526" y="548"/>
                      <a:pt x="526" y="548"/>
                    </a:cubicBezTo>
                    <a:cubicBezTo>
                      <a:pt x="529" y="548"/>
                      <a:pt x="532" y="547"/>
                      <a:pt x="534" y="544"/>
                    </a:cubicBezTo>
                    <a:cubicBezTo>
                      <a:pt x="583" y="476"/>
                      <a:pt x="583" y="476"/>
                      <a:pt x="583" y="476"/>
                    </a:cubicBezTo>
                    <a:cubicBezTo>
                      <a:pt x="640" y="410"/>
                      <a:pt x="640" y="410"/>
                      <a:pt x="640" y="410"/>
                    </a:cubicBezTo>
                    <a:cubicBezTo>
                      <a:pt x="641" y="409"/>
                      <a:pt x="642" y="408"/>
                      <a:pt x="642" y="406"/>
                    </a:cubicBezTo>
                    <a:cubicBezTo>
                      <a:pt x="646" y="394"/>
                      <a:pt x="646" y="394"/>
                      <a:pt x="646" y="394"/>
                    </a:cubicBezTo>
                    <a:cubicBezTo>
                      <a:pt x="647" y="393"/>
                      <a:pt x="647" y="393"/>
                      <a:pt x="647" y="393"/>
                    </a:cubicBezTo>
                    <a:cubicBezTo>
                      <a:pt x="656" y="389"/>
                      <a:pt x="656" y="389"/>
                      <a:pt x="656" y="389"/>
                    </a:cubicBezTo>
                    <a:cubicBezTo>
                      <a:pt x="657" y="389"/>
                      <a:pt x="658" y="388"/>
                      <a:pt x="659" y="387"/>
                    </a:cubicBezTo>
                    <a:cubicBezTo>
                      <a:pt x="664" y="382"/>
                      <a:pt x="664" y="382"/>
                      <a:pt x="664" y="382"/>
                    </a:cubicBezTo>
                    <a:cubicBezTo>
                      <a:pt x="685" y="367"/>
                      <a:pt x="685" y="367"/>
                      <a:pt x="685" y="367"/>
                    </a:cubicBezTo>
                    <a:cubicBezTo>
                      <a:pt x="694" y="363"/>
                      <a:pt x="694" y="363"/>
                      <a:pt x="694" y="363"/>
                    </a:cubicBezTo>
                    <a:cubicBezTo>
                      <a:pt x="695" y="363"/>
                      <a:pt x="697" y="362"/>
                      <a:pt x="697" y="361"/>
                    </a:cubicBezTo>
                    <a:cubicBezTo>
                      <a:pt x="701" y="358"/>
                      <a:pt x="701" y="358"/>
                      <a:pt x="701" y="358"/>
                    </a:cubicBezTo>
                    <a:cubicBezTo>
                      <a:pt x="717" y="358"/>
                      <a:pt x="717" y="358"/>
                      <a:pt x="717" y="358"/>
                    </a:cubicBezTo>
                    <a:cubicBezTo>
                      <a:pt x="718" y="358"/>
                      <a:pt x="718" y="358"/>
                      <a:pt x="718" y="358"/>
                    </a:cubicBezTo>
                    <a:cubicBezTo>
                      <a:pt x="720" y="359"/>
                      <a:pt x="721" y="360"/>
                      <a:pt x="723" y="360"/>
                    </a:cubicBezTo>
                    <a:cubicBezTo>
                      <a:pt x="726" y="360"/>
                      <a:pt x="728" y="359"/>
                      <a:pt x="730" y="357"/>
                    </a:cubicBezTo>
                    <a:cubicBezTo>
                      <a:pt x="736" y="351"/>
                      <a:pt x="736" y="351"/>
                      <a:pt x="736" y="351"/>
                    </a:cubicBezTo>
                    <a:cubicBezTo>
                      <a:pt x="737" y="350"/>
                      <a:pt x="738" y="348"/>
                      <a:pt x="739" y="347"/>
                    </a:cubicBezTo>
                    <a:cubicBezTo>
                      <a:pt x="745" y="324"/>
                      <a:pt x="745" y="324"/>
                      <a:pt x="745" y="324"/>
                    </a:cubicBezTo>
                    <a:cubicBezTo>
                      <a:pt x="746" y="324"/>
                      <a:pt x="747" y="324"/>
                      <a:pt x="748" y="323"/>
                    </a:cubicBezTo>
                    <a:cubicBezTo>
                      <a:pt x="763" y="317"/>
                      <a:pt x="763" y="317"/>
                      <a:pt x="763" y="317"/>
                    </a:cubicBezTo>
                    <a:cubicBezTo>
                      <a:pt x="763" y="317"/>
                      <a:pt x="763" y="317"/>
                      <a:pt x="763" y="317"/>
                    </a:cubicBezTo>
                    <a:cubicBezTo>
                      <a:pt x="763" y="321"/>
                      <a:pt x="763" y="321"/>
                      <a:pt x="763" y="321"/>
                    </a:cubicBezTo>
                    <a:cubicBezTo>
                      <a:pt x="763" y="324"/>
                      <a:pt x="765" y="327"/>
                      <a:pt x="767" y="329"/>
                    </a:cubicBezTo>
                    <a:cubicBezTo>
                      <a:pt x="773" y="333"/>
                      <a:pt x="773" y="333"/>
                      <a:pt x="773" y="333"/>
                    </a:cubicBezTo>
                    <a:cubicBezTo>
                      <a:pt x="775" y="334"/>
                      <a:pt x="777" y="335"/>
                      <a:pt x="779" y="335"/>
                    </a:cubicBezTo>
                    <a:cubicBezTo>
                      <a:pt x="779" y="335"/>
                      <a:pt x="779" y="335"/>
                      <a:pt x="779" y="335"/>
                    </a:cubicBezTo>
                    <a:cubicBezTo>
                      <a:pt x="781" y="334"/>
                      <a:pt x="784" y="334"/>
                      <a:pt x="785" y="332"/>
                    </a:cubicBezTo>
                    <a:cubicBezTo>
                      <a:pt x="788" y="329"/>
                      <a:pt x="788" y="329"/>
                      <a:pt x="788" y="329"/>
                    </a:cubicBezTo>
                    <a:cubicBezTo>
                      <a:pt x="789" y="329"/>
                      <a:pt x="789" y="329"/>
                      <a:pt x="789" y="329"/>
                    </a:cubicBezTo>
                    <a:cubicBezTo>
                      <a:pt x="790" y="329"/>
                      <a:pt x="790" y="329"/>
                      <a:pt x="790" y="329"/>
                    </a:cubicBezTo>
                    <a:cubicBezTo>
                      <a:pt x="798" y="335"/>
                      <a:pt x="798" y="335"/>
                      <a:pt x="798" y="335"/>
                    </a:cubicBezTo>
                    <a:cubicBezTo>
                      <a:pt x="799" y="339"/>
                      <a:pt x="799" y="339"/>
                      <a:pt x="799" y="339"/>
                    </a:cubicBezTo>
                    <a:cubicBezTo>
                      <a:pt x="800" y="342"/>
                      <a:pt x="804" y="345"/>
                      <a:pt x="808" y="345"/>
                    </a:cubicBezTo>
                    <a:cubicBezTo>
                      <a:pt x="809" y="345"/>
                      <a:pt x="809" y="345"/>
                      <a:pt x="809" y="345"/>
                    </a:cubicBezTo>
                    <a:cubicBezTo>
                      <a:pt x="818" y="345"/>
                      <a:pt x="818" y="345"/>
                      <a:pt x="818" y="345"/>
                    </a:cubicBezTo>
                    <a:cubicBezTo>
                      <a:pt x="818" y="345"/>
                      <a:pt x="818" y="345"/>
                      <a:pt x="818" y="345"/>
                    </a:cubicBezTo>
                    <a:cubicBezTo>
                      <a:pt x="820" y="345"/>
                      <a:pt x="822" y="345"/>
                      <a:pt x="823" y="344"/>
                    </a:cubicBezTo>
                    <a:cubicBezTo>
                      <a:pt x="823" y="344"/>
                      <a:pt x="823" y="344"/>
                      <a:pt x="823" y="344"/>
                    </a:cubicBezTo>
                    <a:cubicBezTo>
                      <a:pt x="831" y="339"/>
                      <a:pt x="831" y="339"/>
                      <a:pt x="831" y="339"/>
                    </a:cubicBezTo>
                    <a:cubicBezTo>
                      <a:pt x="832" y="340"/>
                      <a:pt x="832" y="340"/>
                      <a:pt x="832" y="340"/>
                    </a:cubicBezTo>
                    <a:cubicBezTo>
                      <a:pt x="835" y="360"/>
                      <a:pt x="835" y="360"/>
                      <a:pt x="835" y="360"/>
                    </a:cubicBezTo>
                    <a:cubicBezTo>
                      <a:pt x="835" y="361"/>
                      <a:pt x="836" y="361"/>
                      <a:pt x="836" y="362"/>
                    </a:cubicBezTo>
                    <a:cubicBezTo>
                      <a:pt x="846" y="392"/>
                      <a:pt x="846" y="392"/>
                      <a:pt x="846" y="392"/>
                    </a:cubicBezTo>
                    <a:cubicBezTo>
                      <a:pt x="847" y="396"/>
                      <a:pt x="851" y="398"/>
                      <a:pt x="855" y="398"/>
                    </a:cubicBezTo>
                    <a:cubicBezTo>
                      <a:pt x="856" y="398"/>
                      <a:pt x="856" y="398"/>
                      <a:pt x="856" y="398"/>
                    </a:cubicBezTo>
                    <a:cubicBezTo>
                      <a:pt x="861" y="398"/>
                      <a:pt x="861" y="398"/>
                      <a:pt x="861" y="398"/>
                    </a:cubicBezTo>
                    <a:cubicBezTo>
                      <a:pt x="880" y="400"/>
                      <a:pt x="880" y="400"/>
                      <a:pt x="880" y="400"/>
                    </a:cubicBezTo>
                    <a:cubicBezTo>
                      <a:pt x="887" y="406"/>
                      <a:pt x="887" y="406"/>
                      <a:pt x="887" y="406"/>
                    </a:cubicBezTo>
                    <a:cubicBezTo>
                      <a:pt x="899" y="427"/>
                      <a:pt x="899" y="427"/>
                      <a:pt x="899" y="427"/>
                    </a:cubicBezTo>
                    <a:cubicBezTo>
                      <a:pt x="899" y="433"/>
                      <a:pt x="899" y="433"/>
                      <a:pt x="899" y="433"/>
                    </a:cubicBezTo>
                    <a:cubicBezTo>
                      <a:pt x="889" y="454"/>
                      <a:pt x="889" y="454"/>
                      <a:pt x="889" y="454"/>
                    </a:cubicBezTo>
                    <a:cubicBezTo>
                      <a:pt x="889" y="455"/>
                      <a:pt x="889" y="457"/>
                      <a:pt x="889" y="458"/>
                    </a:cubicBezTo>
                    <a:cubicBezTo>
                      <a:pt x="889" y="476"/>
                      <a:pt x="889" y="476"/>
                      <a:pt x="889" y="476"/>
                    </a:cubicBezTo>
                    <a:cubicBezTo>
                      <a:pt x="889" y="479"/>
                      <a:pt x="890" y="482"/>
                      <a:pt x="893" y="484"/>
                    </a:cubicBezTo>
                    <a:cubicBezTo>
                      <a:pt x="899" y="488"/>
                      <a:pt x="899" y="488"/>
                      <a:pt x="899" y="488"/>
                    </a:cubicBezTo>
                    <a:cubicBezTo>
                      <a:pt x="900" y="489"/>
                      <a:pt x="902" y="489"/>
                      <a:pt x="903" y="489"/>
                    </a:cubicBezTo>
                    <a:cubicBezTo>
                      <a:pt x="945" y="494"/>
                      <a:pt x="945" y="494"/>
                      <a:pt x="945" y="494"/>
                    </a:cubicBezTo>
                    <a:cubicBezTo>
                      <a:pt x="954" y="496"/>
                      <a:pt x="954" y="496"/>
                      <a:pt x="954" y="496"/>
                    </a:cubicBezTo>
                    <a:cubicBezTo>
                      <a:pt x="953" y="497"/>
                      <a:pt x="953" y="497"/>
                      <a:pt x="953" y="497"/>
                    </a:cubicBezTo>
                    <a:cubicBezTo>
                      <a:pt x="952" y="500"/>
                      <a:pt x="952" y="504"/>
                      <a:pt x="954" y="506"/>
                    </a:cubicBezTo>
                    <a:cubicBezTo>
                      <a:pt x="956" y="509"/>
                      <a:pt x="959" y="510"/>
                      <a:pt x="962" y="510"/>
                    </a:cubicBezTo>
                    <a:cubicBezTo>
                      <a:pt x="963" y="510"/>
                      <a:pt x="963" y="510"/>
                      <a:pt x="963" y="510"/>
                    </a:cubicBezTo>
                    <a:cubicBezTo>
                      <a:pt x="990" y="510"/>
                      <a:pt x="990" y="510"/>
                      <a:pt x="990" y="510"/>
                    </a:cubicBezTo>
                    <a:cubicBezTo>
                      <a:pt x="992" y="517"/>
                      <a:pt x="992" y="517"/>
                      <a:pt x="992" y="517"/>
                    </a:cubicBezTo>
                    <a:cubicBezTo>
                      <a:pt x="993" y="519"/>
                      <a:pt x="995" y="521"/>
                      <a:pt x="997" y="522"/>
                    </a:cubicBezTo>
                    <a:cubicBezTo>
                      <a:pt x="997" y="523"/>
                      <a:pt x="996" y="524"/>
                      <a:pt x="996" y="526"/>
                    </a:cubicBezTo>
                    <a:cubicBezTo>
                      <a:pt x="995" y="528"/>
                      <a:pt x="995" y="528"/>
                      <a:pt x="995" y="528"/>
                    </a:cubicBezTo>
                    <a:cubicBezTo>
                      <a:pt x="992" y="540"/>
                      <a:pt x="992" y="540"/>
                      <a:pt x="992" y="540"/>
                    </a:cubicBezTo>
                    <a:cubicBezTo>
                      <a:pt x="991" y="543"/>
                      <a:pt x="991" y="547"/>
                      <a:pt x="993" y="549"/>
                    </a:cubicBezTo>
                    <a:cubicBezTo>
                      <a:pt x="995" y="551"/>
                      <a:pt x="998" y="552"/>
                      <a:pt x="1001" y="552"/>
                    </a:cubicBezTo>
                    <a:cubicBezTo>
                      <a:pt x="1001" y="552"/>
                      <a:pt x="1001" y="552"/>
                      <a:pt x="1002" y="552"/>
                    </a:cubicBezTo>
                    <a:cubicBezTo>
                      <a:pt x="1019" y="551"/>
                      <a:pt x="1019" y="551"/>
                      <a:pt x="1019" y="551"/>
                    </a:cubicBezTo>
                    <a:cubicBezTo>
                      <a:pt x="1158" y="538"/>
                      <a:pt x="1158" y="538"/>
                      <a:pt x="1158" y="538"/>
                    </a:cubicBezTo>
                    <a:cubicBezTo>
                      <a:pt x="1162" y="537"/>
                      <a:pt x="1166" y="533"/>
                      <a:pt x="1166" y="528"/>
                    </a:cubicBezTo>
                    <a:cubicBezTo>
                      <a:pt x="1160" y="319"/>
                      <a:pt x="1160" y="319"/>
                      <a:pt x="1160" y="319"/>
                    </a:cubicBezTo>
                    <a:cubicBezTo>
                      <a:pt x="1160" y="310"/>
                      <a:pt x="1160" y="310"/>
                      <a:pt x="1160" y="310"/>
                    </a:cubicBezTo>
                    <a:cubicBezTo>
                      <a:pt x="1160" y="307"/>
                      <a:pt x="1158" y="304"/>
                      <a:pt x="1155" y="302"/>
                    </a:cubicBezTo>
                    <a:cubicBezTo>
                      <a:pt x="1149" y="254"/>
                      <a:pt x="1149" y="254"/>
                      <a:pt x="1149" y="254"/>
                    </a:cubicBezTo>
                    <a:cubicBezTo>
                      <a:pt x="1149" y="251"/>
                      <a:pt x="1147" y="249"/>
                      <a:pt x="1145" y="247"/>
                    </a:cubicBezTo>
                    <a:cubicBezTo>
                      <a:pt x="1144" y="246"/>
                      <a:pt x="1142" y="245"/>
                      <a:pt x="1140" y="245"/>
                    </a:cubicBezTo>
                    <a:cubicBezTo>
                      <a:pt x="1077" y="245"/>
                      <a:pt x="1077" y="245"/>
                      <a:pt x="1077" y="245"/>
                    </a:cubicBezTo>
                    <a:cubicBezTo>
                      <a:pt x="1051" y="232"/>
                      <a:pt x="1051" y="232"/>
                      <a:pt x="1051" y="232"/>
                    </a:cubicBezTo>
                    <a:cubicBezTo>
                      <a:pt x="1016" y="213"/>
                      <a:pt x="1016" y="213"/>
                      <a:pt x="1016" y="213"/>
                    </a:cubicBezTo>
                    <a:cubicBezTo>
                      <a:pt x="1014" y="212"/>
                      <a:pt x="1013" y="212"/>
                      <a:pt x="1012" y="212"/>
                    </a:cubicBezTo>
                    <a:cubicBezTo>
                      <a:pt x="993" y="210"/>
                      <a:pt x="993" y="210"/>
                      <a:pt x="993" y="210"/>
                    </a:cubicBezTo>
                    <a:cubicBezTo>
                      <a:pt x="981" y="203"/>
                      <a:pt x="981" y="203"/>
                      <a:pt x="981" y="203"/>
                    </a:cubicBezTo>
                    <a:cubicBezTo>
                      <a:pt x="981" y="202"/>
                      <a:pt x="980" y="202"/>
                      <a:pt x="979" y="202"/>
                    </a:cubicBezTo>
                    <a:cubicBezTo>
                      <a:pt x="949" y="195"/>
                      <a:pt x="949" y="195"/>
                      <a:pt x="949" y="195"/>
                    </a:cubicBezTo>
                    <a:cubicBezTo>
                      <a:pt x="949" y="195"/>
                      <a:pt x="948" y="195"/>
                      <a:pt x="948" y="195"/>
                    </a:cubicBezTo>
                    <a:cubicBezTo>
                      <a:pt x="948" y="195"/>
                      <a:pt x="947" y="195"/>
                      <a:pt x="947" y="195"/>
                    </a:cubicBezTo>
                    <a:cubicBezTo>
                      <a:pt x="947" y="195"/>
                      <a:pt x="946" y="195"/>
                      <a:pt x="945" y="195"/>
                    </a:cubicBezTo>
                    <a:cubicBezTo>
                      <a:pt x="926" y="200"/>
                      <a:pt x="926" y="200"/>
                      <a:pt x="926" y="200"/>
                    </a:cubicBezTo>
                    <a:cubicBezTo>
                      <a:pt x="923" y="200"/>
                      <a:pt x="921" y="202"/>
                      <a:pt x="920" y="205"/>
                    </a:cubicBezTo>
                    <a:cubicBezTo>
                      <a:pt x="910" y="226"/>
                      <a:pt x="910" y="226"/>
                      <a:pt x="910" y="226"/>
                    </a:cubicBezTo>
                    <a:cubicBezTo>
                      <a:pt x="910" y="227"/>
                      <a:pt x="909" y="228"/>
                      <a:pt x="909" y="230"/>
                    </a:cubicBezTo>
                    <a:cubicBezTo>
                      <a:pt x="909" y="262"/>
                      <a:pt x="909" y="262"/>
                      <a:pt x="909" y="262"/>
                    </a:cubicBezTo>
                    <a:cubicBezTo>
                      <a:pt x="898" y="266"/>
                      <a:pt x="898" y="266"/>
                      <a:pt x="898" y="266"/>
                    </a:cubicBezTo>
                    <a:cubicBezTo>
                      <a:pt x="894" y="267"/>
                      <a:pt x="891" y="271"/>
                      <a:pt x="891" y="275"/>
                    </a:cubicBezTo>
                    <a:cubicBezTo>
                      <a:pt x="891" y="276"/>
                      <a:pt x="891" y="276"/>
                      <a:pt x="891" y="276"/>
                    </a:cubicBezTo>
                    <a:cubicBezTo>
                      <a:pt x="891" y="276"/>
                      <a:pt x="891" y="276"/>
                      <a:pt x="891" y="276"/>
                    </a:cubicBezTo>
                    <a:cubicBezTo>
                      <a:pt x="890" y="276"/>
                      <a:pt x="890" y="276"/>
                      <a:pt x="890" y="276"/>
                    </a:cubicBezTo>
                    <a:cubicBezTo>
                      <a:pt x="890" y="276"/>
                      <a:pt x="890" y="276"/>
                      <a:pt x="890" y="276"/>
                    </a:cubicBezTo>
                    <a:cubicBezTo>
                      <a:pt x="816" y="276"/>
                      <a:pt x="816" y="276"/>
                      <a:pt x="816" y="276"/>
                    </a:cubicBezTo>
                    <a:cubicBezTo>
                      <a:pt x="815" y="276"/>
                      <a:pt x="815" y="276"/>
                      <a:pt x="815" y="276"/>
                    </a:cubicBezTo>
                    <a:cubicBezTo>
                      <a:pt x="815" y="275"/>
                      <a:pt x="815" y="275"/>
                      <a:pt x="815" y="275"/>
                    </a:cubicBezTo>
                    <a:cubicBezTo>
                      <a:pt x="815" y="272"/>
                      <a:pt x="814" y="269"/>
                      <a:pt x="812" y="267"/>
                    </a:cubicBezTo>
                    <a:cubicBezTo>
                      <a:pt x="792" y="253"/>
                      <a:pt x="792" y="253"/>
                      <a:pt x="792" y="253"/>
                    </a:cubicBezTo>
                    <a:cubicBezTo>
                      <a:pt x="787" y="249"/>
                      <a:pt x="787" y="249"/>
                      <a:pt x="787" y="249"/>
                    </a:cubicBezTo>
                    <a:cubicBezTo>
                      <a:pt x="786" y="248"/>
                      <a:pt x="786" y="248"/>
                      <a:pt x="786" y="248"/>
                    </a:cubicBezTo>
                    <a:cubicBezTo>
                      <a:pt x="781" y="240"/>
                      <a:pt x="781" y="240"/>
                      <a:pt x="781" y="240"/>
                    </a:cubicBezTo>
                    <a:cubicBezTo>
                      <a:pt x="780" y="239"/>
                      <a:pt x="780" y="239"/>
                      <a:pt x="780" y="239"/>
                    </a:cubicBezTo>
                    <a:cubicBezTo>
                      <a:pt x="780" y="238"/>
                      <a:pt x="780" y="238"/>
                      <a:pt x="780" y="238"/>
                    </a:cubicBezTo>
                    <a:cubicBezTo>
                      <a:pt x="777" y="235"/>
                      <a:pt x="777" y="235"/>
                      <a:pt x="777" y="235"/>
                    </a:cubicBezTo>
                    <a:cubicBezTo>
                      <a:pt x="775" y="232"/>
                      <a:pt x="772" y="231"/>
                      <a:pt x="769" y="231"/>
                    </a:cubicBezTo>
                    <a:cubicBezTo>
                      <a:pt x="767" y="231"/>
                      <a:pt x="766" y="231"/>
                      <a:pt x="764" y="232"/>
                    </a:cubicBezTo>
                    <a:cubicBezTo>
                      <a:pt x="761" y="234"/>
                      <a:pt x="761" y="234"/>
                      <a:pt x="761" y="234"/>
                    </a:cubicBezTo>
                    <a:cubicBezTo>
                      <a:pt x="759" y="233"/>
                      <a:pt x="759" y="233"/>
                      <a:pt x="759" y="233"/>
                    </a:cubicBezTo>
                    <a:cubicBezTo>
                      <a:pt x="758" y="233"/>
                      <a:pt x="758" y="233"/>
                      <a:pt x="758" y="233"/>
                    </a:cubicBezTo>
                    <a:cubicBezTo>
                      <a:pt x="758" y="231"/>
                      <a:pt x="757" y="229"/>
                      <a:pt x="755" y="228"/>
                    </a:cubicBezTo>
                    <a:cubicBezTo>
                      <a:pt x="755" y="227"/>
                      <a:pt x="754" y="226"/>
                      <a:pt x="753" y="226"/>
                    </a:cubicBezTo>
                    <a:cubicBezTo>
                      <a:pt x="744" y="221"/>
                      <a:pt x="744" y="221"/>
                      <a:pt x="744" y="221"/>
                    </a:cubicBezTo>
                    <a:cubicBezTo>
                      <a:pt x="743" y="221"/>
                      <a:pt x="741" y="220"/>
                      <a:pt x="740" y="220"/>
                    </a:cubicBezTo>
                    <a:cubicBezTo>
                      <a:pt x="732" y="220"/>
                      <a:pt x="732" y="220"/>
                      <a:pt x="732" y="220"/>
                    </a:cubicBezTo>
                    <a:cubicBezTo>
                      <a:pt x="727" y="218"/>
                      <a:pt x="727" y="218"/>
                      <a:pt x="727" y="218"/>
                    </a:cubicBezTo>
                    <a:cubicBezTo>
                      <a:pt x="721" y="206"/>
                      <a:pt x="721" y="206"/>
                      <a:pt x="721" y="206"/>
                    </a:cubicBezTo>
                    <a:cubicBezTo>
                      <a:pt x="720" y="205"/>
                      <a:pt x="720" y="205"/>
                      <a:pt x="720" y="205"/>
                    </a:cubicBezTo>
                    <a:cubicBezTo>
                      <a:pt x="719" y="201"/>
                      <a:pt x="715" y="199"/>
                      <a:pt x="712" y="199"/>
                    </a:cubicBezTo>
                    <a:cubicBezTo>
                      <a:pt x="712" y="199"/>
                      <a:pt x="712" y="199"/>
                      <a:pt x="712" y="199"/>
                    </a:cubicBezTo>
                    <a:cubicBezTo>
                      <a:pt x="710" y="199"/>
                      <a:pt x="710" y="199"/>
                      <a:pt x="710" y="199"/>
                    </a:cubicBezTo>
                    <a:cubicBezTo>
                      <a:pt x="709" y="199"/>
                      <a:pt x="709" y="199"/>
                      <a:pt x="709" y="199"/>
                    </a:cubicBezTo>
                    <a:cubicBezTo>
                      <a:pt x="707" y="181"/>
                      <a:pt x="707" y="181"/>
                      <a:pt x="707" y="181"/>
                    </a:cubicBezTo>
                    <a:cubicBezTo>
                      <a:pt x="707" y="141"/>
                      <a:pt x="707" y="141"/>
                      <a:pt x="707" y="141"/>
                    </a:cubicBezTo>
                    <a:cubicBezTo>
                      <a:pt x="707" y="140"/>
                      <a:pt x="707" y="140"/>
                      <a:pt x="707" y="140"/>
                    </a:cubicBezTo>
                    <a:cubicBezTo>
                      <a:pt x="704" y="84"/>
                      <a:pt x="704" y="84"/>
                      <a:pt x="704" y="84"/>
                    </a:cubicBezTo>
                    <a:cubicBezTo>
                      <a:pt x="704" y="80"/>
                      <a:pt x="701" y="76"/>
                      <a:pt x="697" y="75"/>
                    </a:cubicBezTo>
                    <a:cubicBezTo>
                      <a:pt x="682" y="71"/>
                      <a:pt x="682" y="71"/>
                      <a:pt x="682" y="71"/>
                    </a:cubicBezTo>
                    <a:cubicBezTo>
                      <a:pt x="639" y="60"/>
                      <a:pt x="639" y="60"/>
                      <a:pt x="639" y="60"/>
                    </a:cubicBezTo>
                    <a:cubicBezTo>
                      <a:pt x="639" y="60"/>
                      <a:pt x="639" y="60"/>
                      <a:pt x="639" y="60"/>
                    </a:cubicBezTo>
                    <a:cubicBezTo>
                      <a:pt x="602" y="5"/>
                      <a:pt x="602" y="5"/>
                      <a:pt x="602" y="5"/>
                    </a:cubicBezTo>
                    <a:cubicBezTo>
                      <a:pt x="601" y="2"/>
                      <a:pt x="598" y="0"/>
                      <a:pt x="594" y="0"/>
                    </a:cubicBezTo>
                    <a:cubicBezTo>
                      <a:pt x="594" y="0"/>
                      <a:pt x="593" y="1"/>
                      <a:pt x="592" y="1"/>
                    </a:cubicBezTo>
                    <a:cubicBezTo>
                      <a:pt x="592" y="1"/>
                      <a:pt x="592" y="1"/>
                      <a:pt x="592" y="1"/>
                    </a:cubicBezTo>
                    <a:cubicBezTo>
                      <a:pt x="592" y="1"/>
                      <a:pt x="591" y="0"/>
                      <a:pt x="5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47" name="Picture 47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" y="2752"/>
                <a:ext cx="489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8" name="Freeform 48"/>
              <p:cNvSpPr>
                <a:spLocks noEditPoints="1"/>
              </p:cNvSpPr>
              <p:nvPr/>
            </p:nvSpPr>
            <p:spPr bwMode="auto">
              <a:xfrm>
                <a:off x="4700" y="2744"/>
                <a:ext cx="504" cy="461"/>
              </a:xfrm>
              <a:custGeom>
                <a:avLst/>
                <a:gdLst>
                  <a:gd name="T0" fmla="*/ 811 w 1030"/>
                  <a:gd name="T1" fmla="*/ 23 h 976"/>
                  <a:gd name="T2" fmla="*/ 895 w 1030"/>
                  <a:gd name="T3" fmla="*/ 37 h 976"/>
                  <a:gd name="T4" fmla="*/ 996 w 1030"/>
                  <a:gd name="T5" fmla="*/ 49 h 976"/>
                  <a:gd name="T6" fmla="*/ 881 w 1030"/>
                  <a:gd name="T7" fmla="*/ 428 h 976"/>
                  <a:gd name="T8" fmla="*/ 211 w 1030"/>
                  <a:gd name="T9" fmla="*/ 567 h 976"/>
                  <a:gd name="T10" fmla="*/ 139 w 1030"/>
                  <a:gd name="T11" fmla="*/ 496 h 976"/>
                  <a:gd name="T12" fmla="*/ 88 w 1030"/>
                  <a:gd name="T13" fmla="*/ 493 h 976"/>
                  <a:gd name="T14" fmla="*/ 38 w 1030"/>
                  <a:gd name="T15" fmla="*/ 357 h 976"/>
                  <a:gd name="T16" fmla="*/ 27 w 1030"/>
                  <a:gd name="T17" fmla="*/ 314 h 976"/>
                  <a:gd name="T18" fmla="*/ 80 w 1030"/>
                  <a:gd name="T19" fmla="*/ 271 h 976"/>
                  <a:gd name="T20" fmla="*/ 117 w 1030"/>
                  <a:gd name="T21" fmla="*/ 246 h 976"/>
                  <a:gd name="T22" fmla="*/ 150 w 1030"/>
                  <a:gd name="T23" fmla="*/ 231 h 976"/>
                  <a:gd name="T24" fmla="*/ 200 w 1030"/>
                  <a:gd name="T25" fmla="*/ 201 h 976"/>
                  <a:gd name="T26" fmla="*/ 265 w 1030"/>
                  <a:gd name="T27" fmla="*/ 184 h 976"/>
                  <a:gd name="T28" fmla="*/ 370 w 1030"/>
                  <a:gd name="T29" fmla="*/ 163 h 976"/>
                  <a:gd name="T30" fmla="*/ 410 w 1030"/>
                  <a:gd name="T31" fmla="*/ 153 h 976"/>
                  <a:gd name="T32" fmla="*/ 501 w 1030"/>
                  <a:gd name="T33" fmla="*/ 132 h 976"/>
                  <a:gd name="T34" fmla="*/ 541 w 1030"/>
                  <a:gd name="T35" fmla="*/ 119 h 976"/>
                  <a:gd name="T36" fmla="*/ 574 w 1030"/>
                  <a:gd name="T37" fmla="*/ 107 h 976"/>
                  <a:gd name="T38" fmla="*/ 614 w 1030"/>
                  <a:gd name="T39" fmla="*/ 75 h 976"/>
                  <a:gd name="T40" fmla="*/ 621 w 1030"/>
                  <a:gd name="T41" fmla="*/ 63 h 976"/>
                  <a:gd name="T42" fmla="*/ 650 w 1030"/>
                  <a:gd name="T43" fmla="*/ 59 h 976"/>
                  <a:gd name="T44" fmla="*/ 685 w 1030"/>
                  <a:gd name="T45" fmla="*/ 49 h 976"/>
                  <a:gd name="T46" fmla="*/ 702 w 1030"/>
                  <a:gd name="T47" fmla="*/ 49 h 976"/>
                  <a:gd name="T48" fmla="*/ 732 w 1030"/>
                  <a:gd name="T49" fmla="*/ 49 h 976"/>
                  <a:gd name="T50" fmla="*/ 769 w 1030"/>
                  <a:gd name="T51" fmla="*/ 25 h 976"/>
                  <a:gd name="T52" fmla="*/ 770 w 1030"/>
                  <a:gd name="T53" fmla="*/ 1 h 976"/>
                  <a:gd name="T54" fmla="*/ 735 w 1030"/>
                  <a:gd name="T55" fmla="*/ 28 h 976"/>
                  <a:gd name="T56" fmla="*/ 721 w 1030"/>
                  <a:gd name="T57" fmla="*/ 33 h 976"/>
                  <a:gd name="T58" fmla="*/ 694 w 1030"/>
                  <a:gd name="T59" fmla="*/ 25 h 976"/>
                  <a:gd name="T60" fmla="*/ 665 w 1030"/>
                  <a:gd name="T61" fmla="*/ 31 h 976"/>
                  <a:gd name="T62" fmla="*/ 628 w 1030"/>
                  <a:gd name="T63" fmla="*/ 41 h 976"/>
                  <a:gd name="T64" fmla="*/ 604 w 1030"/>
                  <a:gd name="T65" fmla="*/ 54 h 976"/>
                  <a:gd name="T66" fmla="*/ 569 w 1030"/>
                  <a:gd name="T67" fmla="*/ 89 h 976"/>
                  <a:gd name="T68" fmla="*/ 536 w 1030"/>
                  <a:gd name="T69" fmla="*/ 98 h 976"/>
                  <a:gd name="T70" fmla="*/ 497 w 1030"/>
                  <a:gd name="T71" fmla="*/ 114 h 976"/>
                  <a:gd name="T72" fmla="*/ 451 w 1030"/>
                  <a:gd name="T73" fmla="*/ 124 h 976"/>
                  <a:gd name="T74" fmla="*/ 369 w 1030"/>
                  <a:gd name="T75" fmla="*/ 144 h 976"/>
                  <a:gd name="T76" fmla="*/ 329 w 1030"/>
                  <a:gd name="T77" fmla="*/ 150 h 976"/>
                  <a:gd name="T78" fmla="*/ 251 w 1030"/>
                  <a:gd name="T79" fmla="*/ 165 h 976"/>
                  <a:gd name="T80" fmla="*/ 161 w 1030"/>
                  <a:gd name="T81" fmla="*/ 199 h 976"/>
                  <a:gd name="T82" fmla="*/ 126 w 1030"/>
                  <a:gd name="T83" fmla="*/ 221 h 976"/>
                  <a:gd name="T84" fmla="*/ 97 w 1030"/>
                  <a:gd name="T85" fmla="*/ 232 h 976"/>
                  <a:gd name="T86" fmla="*/ 19 w 1030"/>
                  <a:gd name="T87" fmla="*/ 291 h 976"/>
                  <a:gd name="T88" fmla="*/ 1 w 1030"/>
                  <a:gd name="T89" fmla="*/ 329 h 976"/>
                  <a:gd name="T90" fmla="*/ 0 w 1030"/>
                  <a:gd name="T91" fmla="*/ 332 h 976"/>
                  <a:gd name="T92" fmla="*/ 9 w 1030"/>
                  <a:gd name="T93" fmla="*/ 361 h 976"/>
                  <a:gd name="T94" fmla="*/ 24 w 1030"/>
                  <a:gd name="T95" fmla="*/ 498 h 976"/>
                  <a:gd name="T96" fmla="*/ 95 w 1030"/>
                  <a:gd name="T97" fmla="*/ 517 h 976"/>
                  <a:gd name="T98" fmla="*/ 139 w 1030"/>
                  <a:gd name="T99" fmla="*/ 525 h 976"/>
                  <a:gd name="T100" fmla="*/ 196 w 1030"/>
                  <a:gd name="T101" fmla="*/ 579 h 976"/>
                  <a:gd name="T102" fmla="*/ 490 w 1030"/>
                  <a:gd name="T103" fmla="*/ 976 h 976"/>
                  <a:gd name="T104" fmla="*/ 896 w 1030"/>
                  <a:gd name="T105" fmla="*/ 440 h 976"/>
                  <a:gd name="T106" fmla="*/ 1028 w 1030"/>
                  <a:gd name="T107" fmla="*/ 187 h 976"/>
                  <a:gd name="T108" fmla="*/ 1006 w 1030"/>
                  <a:gd name="T109" fmla="*/ 30 h 976"/>
                  <a:gd name="T110" fmla="*/ 939 w 1030"/>
                  <a:gd name="T111" fmla="*/ 18 h 976"/>
                  <a:gd name="T112" fmla="*/ 837 w 1030"/>
                  <a:gd name="T113" fmla="*/ 0 h 976"/>
                  <a:gd name="T114" fmla="*/ 787 w 1030"/>
                  <a:gd name="T115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0" h="976">
                    <a:moveTo>
                      <a:pt x="778" y="18"/>
                    </a:moveTo>
                    <a:cubicBezTo>
                      <a:pt x="785" y="18"/>
                      <a:pt x="785" y="18"/>
                      <a:pt x="785" y="18"/>
                    </a:cubicBezTo>
                    <a:cubicBezTo>
                      <a:pt x="809" y="23"/>
                      <a:pt x="809" y="23"/>
                      <a:pt x="809" y="23"/>
                    </a:cubicBezTo>
                    <a:cubicBezTo>
                      <a:pt x="810" y="23"/>
                      <a:pt x="810" y="23"/>
                      <a:pt x="811" y="23"/>
                    </a:cubicBezTo>
                    <a:cubicBezTo>
                      <a:pt x="811" y="23"/>
                      <a:pt x="812" y="23"/>
                      <a:pt x="812" y="23"/>
                    </a:cubicBezTo>
                    <a:cubicBezTo>
                      <a:pt x="835" y="19"/>
                      <a:pt x="835" y="19"/>
                      <a:pt x="835" y="19"/>
                    </a:cubicBezTo>
                    <a:cubicBezTo>
                      <a:pt x="876" y="29"/>
                      <a:pt x="876" y="29"/>
                      <a:pt x="876" y="29"/>
                    </a:cubicBezTo>
                    <a:cubicBezTo>
                      <a:pt x="895" y="37"/>
                      <a:pt x="895" y="37"/>
                      <a:pt x="895" y="37"/>
                    </a:cubicBezTo>
                    <a:cubicBezTo>
                      <a:pt x="896" y="37"/>
                      <a:pt x="898" y="37"/>
                      <a:pt x="899" y="37"/>
                    </a:cubicBezTo>
                    <a:cubicBezTo>
                      <a:pt x="938" y="37"/>
                      <a:pt x="938" y="37"/>
                      <a:pt x="938" y="37"/>
                    </a:cubicBezTo>
                    <a:cubicBezTo>
                      <a:pt x="994" y="49"/>
                      <a:pt x="994" y="49"/>
                      <a:pt x="994" y="49"/>
                    </a:cubicBezTo>
                    <a:cubicBezTo>
                      <a:pt x="995" y="49"/>
                      <a:pt x="996" y="49"/>
                      <a:pt x="996" y="49"/>
                    </a:cubicBezTo>
                    <a:cubicBezTo>
                      <a:pt x="997" y="49"/>
                      <a:pt x="997" y="49"/>
                      <a:pt x="997" y="49"/>
                    </a:cubicBezTo>
                    <a:cubicBezTo>
                      <a:pt x="1011" y="178"/>
                      <a:pt x="1011" y="178"/>
                      <a:pt x="1011" y="178"/>
                    </a:cubicBezTo>
                    <a:cubicBezTo>
                      <a:pt x="981" y="299"/>
                      <a:pt x="981" y="299"/>
                      <a:pt x="981" y="299"/>
                    </a:cubicBezTo>
                    <a:cubicBezTo>
                      <a:pt x="881" y="428"/>
                      <a:pt x="881" y="428"/>
                      <a:pt x="881" y="428"/>
                    </a:cubicBezTo>
                    <a:cubicBezTo>
                      <a:pt x="881" y="428"/>
                      <a:pt x="881" y="428"/>
                      <a:pt x="881" y="428"/>
                    </a:cubicBezTo>
                    <a:cubicBezTo>
                      <a:pt x="490" y="951"/>
                      <a:pt x="490" y="951"/>
                      <a:pt x="490" y="951"/>
                    </a:cubicBezTo>
                    <a:cubicBezTo>
                      <a:pt x="211" y="568"/>
                      <a:pt x="211" y="568"/>
                      <a:pt x="211" y="568"/>
                    </a:cubicBezTo>
                    <a:cubicBezTo>
                      <a:pt x="211" y="567"/>
                      <a:pt x="211" y="567"/>
                      <a:pt x="211" y="567"/>
                    </a:cubicBezTo>
                    <a:cubicBezTo>
                      <a:pt x="153" y="496"/>
                      <a:pt x="153" y="496"/>
                      <a:pt x="153" y="496"/>
                    </a:cubicBezTo>
                    <a:cubicBezTo>
                      <a:pt x="152" y="494"/>
                      <a:pt x="149" y="493"/>
                      <a:pt x="146" y="493"/>
                    </a:cubicBezTo>
                    <a:cubicBezTo>
                      <a:pt x="146" y="493"/>
                      <a:pt x="146" y="493"/>
                      <a:pt x="146" y="493"/>
                    </a:cubicBezTo>
                    <a:cubicBezTo>
                      <a:pt x="143" y="493"/>
                      <a:pt x="141" y="494"/>
                      <a:pt x="139" y="496"/>
                    </a:cubicBezTo>
                    <a:cubicBezTo>
                      <a:pt x="128" y="508"/>
                      <a:pt x="128" y="508"/>
                      <a:pt x="128" y="508"/>
                    </a:cubicBezTo>
                    <a:cubicBezTo>
                      <a:pt x="103" y="500"/>
                      <a:pt x="103" y="500"/>
                      <a:pt x="103" y="500"/>
                    </a:cubicBezTo>
                    <a:cubicBezTo>
                      <a:pt x="91" y="494"/>
                      <a:pt x="91" y="494"/>
                      <a:pt x="91" y="494"/>
                    </a:cubicBezTo>
                    <a:cubicBezTo>
                      <a:pt x="90" y="493"/>
                      <a:pt x="89" y="493"/>
                      <a:pt x="88" y="493"/>
                    </a:cubicBezTo>
                    <a:cubicBezTo>
                      <a:pt x="70" y="489"/>
                      <a:pt x="70" y="489"/>
                      <a:pt x="70" y="489"/>
                    </a:cubicBezTo>
                    <a:cubicBezTo>
                      <a:pt x="69" y="489"/>
                      <a:pt x="68" y="488"/>
                      <a:pt x="68" y="488"/>
                    </a:cubicBezTo>
                    <a:cubicBezTo>
                      <a:pt x="42" y="488"/>
                      <a:pt x="42" y="488"/>
                      <a:pt x="42" y="488"/>
                    </a:cubicBezTo>
                    <a:cubicBezTo>
                      <a:pt x="38" y="357"/>
                      <a:pt x="38" y="357"/>
                      <a:pt x="38" y="357"/>
                    </a:cubicBezTo>
                    <a:cubicBezTo>
                      <a:pt x="38" y="352"/>
                      <a:pt x="34" y="348"/>
                      <a:pt x="29" y="348"/>
                    </a:cubicBezTo>
                    <a:cubicBezTo>
                      <a:pt x="25" y="348"/>
                      <a:pt x="25" y="348"/>
                      <a:pt x="25" y="348"/>
                    </a:cubicBezTo>
                    <a:cubicBezTo>
                      <a:pt x="20" y="333"/>
                      <a:pt x="20" y="333"/>
                      <a:pt x="20" y="333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66" y="282"/>
                      <a:pt x="66" y="282"/>
                      <a:pt x="66" y="282"/>
                    </a:cubicBezTo>
                    <a:cubicBezTo>
                      <a:pt x="66" y="281"/>
                      <a:pt x="66" y="281"/>
                      <a:pt x="66" y="281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107" y="248"/>
                      <a:pt x="107" y="248"/>
                      <a:pt x="107" y="248"/>
                    </a:cubicBezTo>
                    <a:cubicBezTo>
                      <a:pt x="115" y="247"/>
                      <a:pt x="115" y="247"/>
                      <a:pt x="115" y="247"/>
                    </a:cubicBezTo>
                    <a:cubicBezTo>
                      <a:pt x="116" y="246"/>
                      <a:pt x="116" y="246"/>
                      <a:pt x="117" y="246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29" y="242"/>
                      <a:pt x="130" y="241"/>
                      <a:pt x="130" y="241"/>
                    </a:cubicBezTo>
                    <a:cubicBezTo>
                      <a:pt x="136" y="237"/>
                      <a:pt x="136" y="237"/>
                      <a:pt x="136" y="237"/>
                    </a:cubicBezTo>
                    <a:cubicBezTo>
                      <a:pt x="150" y="231"/>
                      <a:pt x="150" y="231"/>
                      <a:pt x="150" y="231"/>
                    </a:cubicBezTo>
                    <a:cubicBezTo>
                      <a:pt x="151" y="231"/>
                      <a:pt x="151" y="231"/>
                      <a:pt x="152" y="230"/>
                    </a:cubicBezTo>
                    <a:cubicBezTo>
                      <a:pt x="170" y="216"/>
                      <a:pt x="170" y="216"/>
                      <a:pt x="170" y="216"/>
                    </a:cubicBezTo>
                    <a:cubicBezTo>
                      <a:pt x="199" y="202"/>
                      <a:pt x="199" y="202"/>
                      <a:pt x="199" y="202"/>
                    </a:cubicBezTo>
                    <a:cubicBezTo>
                      <a:pt x="200" y="201"/>
                      <a:pt x="200" y="201"/>
                      <a:pt x="200" y="201"/>
                    </a:cubicBezTo>
                    <a:cubicBezTo>
                      <a:pt x="213" y="194"/>
                      <a:pt x="213" y="194"/>
                      <a:pt x="213" y="194"/>
                    </a:cubicBezTo>
                    <a:cubicBezTo>
                      <a:pt x="254" y="184"/>
                      <a:pt x="254" y="184"/>
                      <a:pt x="254" y="184"/>
                    </a:cubicBezTo>
                    <a:cubicBezTo>
                      <a:pt x="263" y="184"/>
                      <a:pt x="263" y="184"/>
                      <a:pt x="263" y="184"/>
                    </a:cubicBezTo>
                    <a:cubicBezTo>
                      <a:pt x="264" y="184"/>
                      <a:pt x="265" y="184"/>
                      <a:pt x="265" y="184"/>
                    </a:cubicBezTo>
                    <a:cubicBezTo>
                      <a:pt x="295" y="177"/>
                      <a:pt x="295" y="177"/>
                      <a:pt x="295" y="177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65" y="163"/>
                      <a:pt x="365" y="163"/>
                      <a:pt x="365" y="163"/>
                    </a:cubicBezTo>
                    <a:cubicBezTo>
                      <a:pt x="370" y="163"/>
                      <a:pt x="370" y="163"/>
                      <a:pt x="370" y="163"/>
                    </a:cubicBezTo>
                    <a:cubicBezTo>
                      <a:pt x="371" y="163"/>
                      <a:pt x="371" y="163"/>
                      <a:pt x="372" y="163"/>
                    </a:cubicBezTo>
                    <a:cubicBezTo>
                      <a:pt x="395" y="159"/>
                      <a:pt x="395" y="159"/>
                      <a:pt x="395" y="159"/>
                    </a:cubicBezTo>
                    <a:cubicBezTo>
                      <a:pt x="395" y="159"/>
                      <a:pt x="396" y="158"/>
                      <a:pt x="396" y="158"/>
                    </a:cubicBezTo>
                    <a:cubicBezTo>
                      <a:pt x="410" y="153"/>
                      <a:pt x="410" y="153"/>
                      <a:pt x="410" y="153"/>
                    </a:cubicBezTo>
                    <a:cubicBezTo>
                      <a:pt x="455" y="143"/>
                      <a:pt x="455" y="143"/>
                      <a:pt x="455" y="143"/>
                    </a:cubicBezTo>
                    <a:cubicBezTo>
                      <a:pt x="455" y="143"/>
                      <a:pt x="455" y="143"/>
                      <a:pt x="455" y="143"/>
                    </a:cubicBezTo>
                    <a:cubicBezTo>
                      <a:pt x="477" y="137"/>
                      <a:pt x="477" y="137"/>
                      <a:pt x="477" y="137"/>
                    </a:cubicBezTo>
                    <a:cubicBezTo>
                      <a:pt x="501" y="132"/>
                      <a:pt x="501" y="132"/>
                      <a:pt x="501" y="132"/>
                    </a:cubicBezTo>
                    <a:cubicBezTo>
                      <a:pt x="502" y="132"/>
                      <a:pt x="503" y="132"/>
                      <a:pt x="504" y="132"/>
                    </a:cubicBezTo>
                    <a:cubicBezTo>
                      <a:pt x="521" y="124"/>
                      <a:pt x="521" y="124"/>
                      <a:pt x="521" y="124"/>
                    </a:cubicBezTo>
                    <a:cubicBezTo>
                      <a:pt x="536" y="122"/>
                      <a:pt x="536" y="122"/>
                      <a:pt x="536" y="122"/>
                    </a:cubicBezTo>
                    <a:cubicBezTo>
                      <a:pt x="538" y="122"/>
                      <a:pt x="540" y="121"/>
                      <a:pt x="541" y="119"/>
                    </a:cubicBezTo>
                    <a:cubicBezTo>
                      <a:pt x="548" y="113"/>
                      <a:pt x="548" y="113"/>
                      <a:pt x="548" y="113"/>
                    </a:cubicBezTo>
                    <a:cubicBezTo>
                      <a:pt x="566" y="109"/>
                      <a:pt x="566" y="109"/>
                      <a:pt x="566" y="109"/>
                    </a:cubicBezTo>
                    <a:cubicBezTo>
                      <a:pt x="566" y="109"/>
                      <a:pt x="566" y="109"/>
                      <a:pt x="566" y="109"/>
                    </a:cubicBezTo>
                    <a:cubicBezTo>
                      <a:pt x="574" y="107"/>
                      <a:pt x="574" y="107"/>
                      <a:pt x="574" y="107"/>
                    </a:cubicBezTo>
                    <a:cubicBezTo>
                      <a:pt x="575" y="107"/>
                      <a:pt x="575" y="107"/>
                      <a:pt x="576" y="107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7" y="102"/>
                      <a:pt x="589" y="101"/>
                      <a:pt x="590" y="100"/>
                    </a:cubicBezTo>
                    <a:cubicBezTo>
                      <a:pt x="614" y="75"/>
                      <a:pt x="614" y="75"/>
                      <a:pt x="614" y="75"/>
                    </a:cubicBezTo>
                    <a:cubicBezTo>
                      <a:pt x="614" y="75"/>
                      <a:pt x="615" y="74"/>
                      <a:pt x="615" y="73"/>
                    </a:cubicBezTo>
                    <a:cubicBezTo>
                      <a:pt x="619" y="66"/>
                      <a:pt x="619" y="66"/>
                      <a:pt x="619" y="66"/>
                    </a:cubicBezTo>
                    <a:cubicBezTo>
                      <a:pt x="621" y="63"/>
                      <a:pt x="621" y="63"/>
                      <a:pt x="621" y="63"/>
                    </a:cubicBezTo>
                    <a:cubicBezTo>
                      <a:pt x="621" y="63"/>
                      <a:pt x="621" y="63"/>
                      <a:pt x="621" y="63"/>
                    </a:cubicBezTo>
                    <a:cubicBezTo>
                      <a:pt x="623" y="63"/>
                      <a:pt x="624" y="63"/>
                      <a:pt x="625" y="63"/>
                    </a:cubicBezTo>
                    <a:cubicBezTo>
                      <a:pt x="634" y="59"/>
                      <a:pt x="634" y="59"/>
                      <a:pt x="634" y="59"/>
                    </a:cubicBezTo>
                    <a:cubicBezTo>
                      <a:pt x="647" y="59"/>
                      <a:pt x="647" y="59"/>
                      <a:pt x="647" y="59"/>
                    </a:cubicBezTo>
                    <a:cubicBezTo>
                      <a:pt x="648" y="59"/>
                      <a:pt x="649" y="59"/>
                      <a:pt x="650" y="59"/>
                    </a:cubicBezTo>
                    <a:cubicBezTo>
                      <a:pt x="667" y="52"/>
                      <a:pt x="667" y="52"/>
                      <a:pt x="667" y="52"/>
                    </a:cubicBezTo>
                    <a:cubicBezTo>
                      <a:pt x="668" y="52"/>
                      <a:pt x="669" y="52"/>
                      <a:pt x="670" y="51"/>
                    </a:cubicBezTo>
                    <a:cubicBezTo>
                      <a:pt x="673" y="49"/>
                      <a:pt x="673" y="49"/>
                      <a:pt x="673" y="49"/>
                    </a:cubicBezTo>
                    <a:cubicBezTo>
                      <a:pt x="685" y="49"/>
                      <a:pt x="685" y="49"/>
                      <a:pt x="685" y="49"/>
                    </a:cubicBezTo>
                    <a:cubicBezTo>
                      <a:pt x="687" y="49"/>
                      <a:pt x="689" y="48"/>
                      <a:pt x="690" y="47"/>
                    </a:cubicBezTo>
                    <a:cubicBezTo>
                      <a:pt x="696" y="44"/>
                      <a:pt x="696" y="44"/>
                      <a:pt x="696" y="44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7"/>
                      <a:pt x="700" y="48"/>
                      <a:pt x="702" y="49"/>
                    </a:cubicBezTo>
                    <a:cubicBezTo>
                      <a:pt x="722" y="53"/>
                      <a:pt x="722" y="53"/>
                      <a:pt x="722" y="53"/>
                    </a:cubicBezTo>
                    <a:cubicBezTo>
                      <a:pt x="723" y="53"/>
                      <a:pt x="723" y="53"/>
                      <a:pt x="724" y="53"/>
                    </a:cubicBezTo>
                    <a:cubicBezTo>
                      <a:pt x="726" y="53"/>
                      <a:pt x="729" y="52"/>
                      <a:pt x="731" y="50"/>
                    </a:cubicBezTo>
                    <a:cubicBezTo>
                      <a:pt x="732" y="49"/>
                      <a:pt x="732" y="49"/>
                      <a:pt x="732" y="49"/>
                    </a:cubicBezTo>
                    <a:cubicBezTo>
                      <a:pt x="739" y="49"/>
                      <a:pt x="739" y="49"/>
                      <a:pt x="739" y="49"/>
                    </a:cubicBezTo>
                    <a:cubicBezTo>
                      <a:pt x="742" y="49"/>
                      <a:pt x="744" y="48"/>
                      <a:pt x="746" y="45"/>
                    </a:cubicBezTo>
                    <a:cubicBezTo>
                      <a:pt x="750" y="41"/>
                      <a:pt x="750" y="41"/>
                      <a:pt x="750" y="41"/>
                    </a:cubicBezTo>
                    <a:cubicBezTo>
                      <a:pt x="769" y="25"/>
                      <a:pt x="769" y="25"/>
                      <a:pt x="769" y="25"/>
                    </a:cubicBezTo>
                    <a:cubicBezTo>
                      <a:pt x="778" y="18"/>
                      <a:pt x="778" y="18"/>
                      <a:pt x="778" y="18"/>
                    </a:cubicBezTo>
                    <a:moveTo>
                      <a:pt x="786" y="0"/>
                    </a:moveTo>
                    <a:cubicBezTo>
                      <a:pt x="775" y="0"/>
                      <a:pt x="775" y="0"/>
                      <a:pt x="775" y="0"/>
                    </a:cubicBezTo>
                    <a:cubicBezTo>
                      <a:pt x="773" y="0"/>
                      <a:pt x="771" y="0"/>
                      <a:pt x="770" y="1"/>
                    </a:cubicBezTo>
                    <a:cubicBezTo>
                      <a:pt x="758" y="10"/>
                      <a:pt x="758" y="10"/>
                      <a:pt x="758" y="10"/>
                    </a:cubicBezTo>
                    <a:cubicBezTo>
                      <a:pt x="758" y="10"/>
                      <a:pt x="758" y="10"/>
                      <a:pt x="758" y="10"/>
                    </a:cubicBezTo>
                    <a:cubicBezTo>
                      <a:pt x="737" y="27"/>
                      <a:pt x="737" y="27"/>
                      <a:pt x="737" y="27"/>
                    </a:cubicBezTo>
                    <a:cubicBezTo>
                      <a:pt x="736" y="27"/>
                      <a:pt x="736" y="28"/>
                      <a:pt x="735" y="28"/>
                    </a:cubicBezTo>
                    <a:cubicBezTo>
                      <a:pt x="734" y="30"/>
                      <a:pt x="734" y="30"/>
                      <a:pt x="734" y="30"/>
                    </a:cubicBezTo>
                    <a:cubicBezTo>
                      <a:pt x="728" y="30"/>
                      <a:pt x="728" y="30"/>
                      <a:pt x="728" y="30"/>
                    </a:cubicBezTo>
                    <a:cubicBezTo>
                      <a:pt x="726" y="30"/>
                      <a:pt x="723" y="31"/>
                      <a:pt x="721" y="33"/>
                    </a:cubicBezTo>
                    <a:cubicBezTo>
                      <a:pt x="721" y="33"/>
                      <a:pt x="721" y="33"/>
                      <a:pt x="721" y="33"/>
                    </a:cubicBezTo>
                    <a:cubicBezTo>
                      <a:pt x="709" y="31"/>
                      <a:pt x="709" y="31"/>
                      <a:pt x="709" y="31"/>
                    </a:cubicBezTo>
                    <a:cubicBezTo>
                      <a:pt x="707" y="28"/>
                      <a:pt x="707" y="28"/>
                      <a:pt x="707" y="28"/>
                    </a:cubicBezTo>
                    <a:cubicBezTo>
                      <a:pt x="706" y="26"/>
                      <a:pt x="703" y="25"/>
                      <a:pt x="700" y="25"/>
                    </a:cubicBezTo>
                    <a:cubicBezTo>
                      <a:pt x="694" y="25"/>
                      <a:pt x="694" y="25"/>
                      <a:pt x="694" y="25"/>
                    </a:cubicBezTo>
                    <a:cubicBezTo>
                      <a:pt x="692" y="25"/>
                      <a:pt x="690" y="25"/>
                      <a:pt x="689" y="26"/>
                    </a:cubicBezTo>
                    <a:cubicBezTo>
                      <a:pt x="683" y="30"/>
                      <a:pt x="683" y="30"/>
                      <a:pt x="683" y="30"/>
                    </a:cubicBezTo>
                    <a:cubicBezTo>
                      <a:pt x="671" y="30"/>
                      <a:pt x="671" y="30"/>
                      <a:pt x="671" y="30"/>
                    </a:cubicBezTo>
                    <a:cubicBezTo>
                      <a:pt x="669" y="30"/>
                      <a:pt x="667" y="30"/>
                      <a:pt x="665" y="31"/>
                    </a:cubicBezTo>
                    <a:cubicBezTo>
                      <a:pt x="660" y="35"/>
                      <a:pt x="660" y="35"/>
                      <a:pt x="660" y="35"/>
                    </a:cubicBezTo>
                    <a:cubicBezTo>
                      <a:pt x="645" y="40"/>
                      <a:pt x="645" y="40"/>
                      <a:pt x="645" y="40"/>
                    </a:cubicBezTo>
                    <a:cubicBezTo>
                      <a:pt x="632" y="40"/>
                      <a:pt x="632" y="40"/>
                      <a:pt x="632" y="40"/>
                    </a:cubicBezTo>
                    <a:cubicBezTo>
                      <a:pt x="631" y="40"/>
                      <a:pt x="629" y="41"/>
                      <a:pt x="628" y="41"/>
                    </a:cubicBezTo>
                    <a:cubicBezTo>
                      <a:pt x="619" y="45"/>
                      <a:pt x="619" y="45"/>
                      <a:pt x="619" y="45"/>
                    </a:cubicBezTo>
                    <a:cubicBezTo>
                      <a:pt x="617" y="45"/>
                      <a:pt x="617" y="45"/>
                      <a:pt x="617" y="45"/>
                    </a:cubicBezTo>
                    <a:cubicBezTo>
                      <a:pt x="615" y="45"/>
                      <a:pt x="612" y="45"/>
                      <a:pt x="610" y="47"/>
                    </a:cubicBezTo>
                    <a:cubicBezTo>
                      <a:pt x="604" y="54"/>
                      <a:pt x="604" y="54"/>
                      <a:pt x="604" y="54"/>
                    </a:cubicBezTo>
                    <a:cubicBezTo>
                      <a:pt x="604" y="54"/>
                      <a:pt x="603" y="55"/>
                      <a:pt x="602" y="56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77" y="86"/>
                      <a:pt x="577" y="86"/>
                      <a:pt x="577" y="86"/>
                    </a:cubicBezTo>
                    <a:cubicBezTo>
                      <a:pt x="569" y="89"/>
                      <a:pt x="569" y="89"/>
                      <a:pt x="569" y="89"/>
                    </a:cubicBezTo>
                    <a:cubicBezTo>
                      <a:pt x="562" y="91"/>
                      <a:pt x="562" y="91"/>
                      <a:pt x="562" y="91"/>
                    </a:cubicBezTo>
                    <a:cubicBezTo>
                      <a:pt x="562" y="91"/>
                      <a:pt x="562" y="91"/>
                      <a:pt x="562" y="91"/>
                    </a:cubicBezTo>
                    <a:cubicBezTo>
                      <a:pt x="541" y="95"/>
                      <a:pt x="541" y="95"/>
                      <a:pt x="541" y="95"/>
                    </a:cubicBezTo>
                    <a:cubicBezTo>
                      <a:pt x="539" y="95"/>
                      <a:pt x="537" y="96"/>
                      <a:pt x="536" y="98"/>
                    </a:cubicBezTo>
                    <a:cubicBezTo>
                      <a:pt x="530" y="104"/>
                      <a:pt x="530" y="104"/>
                      <a:pt x="530" y="104"/>
                    </a:cubicBezTo>
                    <a:cubicBezTo>
                      <a:pt x="518" y="105"/>
                      <a:pt x="518" y="105"/>
                      <a:pt x="518" y="105"/>
                    </a:cubicBezTo>
                    <a:cubicBezTo>
                      <a:pt x="517" y="105"/>
                      <a:pt x="516" y="106"/>
                      <a:pt x="515" y="106"/>
                    </a:cubicBezTo>
                    <a:cubicBezTo>
                      <a:pt x="497" y="114"/>
                      <a:pt x="497" y="114"/>
                      <a:pt x="497" y="114"/>
                    </a:cubicBezTo>
                    <a:cubicBezTo>
                      <a:pt x="473" y="118"/>
                      <a:pt x="473" y="118"/>
                      <a:pt x="473" y="118"/>
                    </a:cubicBezTo>
                    <a:cubicBezTo>
                      <a:pt x="473" y="118"/>
                      <a:pt x="473" y="118"/>
                      <a:pt x="472" y="118"/>
                    </a:cubicBezTo>
                    <a:cubicBezTo>
                      <a:pt x="451" y="124"/>
                      <a:pt x="451" y="124"/>
                      <a:pt x="451" y="124"/>
                    </a:cubicBezTo>
                    <a:cubicBezTo>
                      <a:pt x="451" y="124"/>
                      <a:pt x="451" y="124"/>
                      <a:pt x="451" y="124"/>
                    </a:cubicBezTo>
                    <a:cubicBezTo>
                      <a:pt x="406" y="135"/>
                      <a:pt x="406" y="135"/>
                      <a:pt x="406" y="135"/>
                    </a:cubicBezTo>
                    <a:cubicBezTo>
                      <a:pt x="405" y="135"/>
                      <a:pt x="405" y="135"/>
                      <a:pt x="405" y="135"/>
                    </a:cubicBezTo>
                    <a:cubicBezTo>
                      <a:pt x="391" y="140"/>
                      <a:pt x="391" y="140"/>
                      <a:pt x="391" y="140"/>
                    </a:cubicBezTo>
                    <a:cubicBezTo>
                      <a:pt x="369" y="144"/>
                      <a:pt x="369" y="144"/>
                      <a:pt x="369" y="144"/>
                    </a:cubicBezTo>
                    <a:cubicBezTo>
                      <a:pt x="364" y="144"/>
                      <a:pt x="364" y="144"/>
                      <a:pt x="364" y="144"/>
                    </a:cubicBezTo>
                    <a:cubicBezTo>
                      <a:pt x="363" y="144"/>
                      <a:pt x="363" y="144"/>
                      <a:pt x="362" y="144"/>
                    </a:cubicBezTo>
                    <a:cubicBezTo>
                      <a:pt x="330" y="150"/>
                      <a:pt x="330" y="150"/>
                      <a:pt x="330" y="150"/>
                    </a:cubicBezTo>
                    <a:cubicBezTo>
                      <a:pt x="329" y="150"/>
                      <a:pt x="329" y="150"/>
                      <a:pt x="329" y="150"/>
                    </a:cubicBezTo>
                    <a:cubicBezTo>
                      <a:pt x="291" y="159"/>
                      <a:pt x="291" y="159"/>
                      <a:pt x="291" y="159"/>
                    </a:cubicBezTo>
                    <a:cubicBezTo>
                      <a:pt x="262" y="165"/>
                      <a:pt x="262" y="165"/>
                      <a:pt x="262" y="165"/>
                    </a:cubicBezTo>
                    <a:cubicBezTo>
                      <a:pt x="253" y="165"/>
                      <a:pt x="253" y="165"/>
                      <a:pt x="253" y="165"/>
                    </a:cubicBezTo>
                    <a:cubicBezTo>
                      <a:pt x="252" y="165"/>
                      <a:pt x="251" y="165"/>
                      <a:pt x="251" y="165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7" y="176"/>
                      <a:pt x="206" y="176"/>
                      <a:pt x="205" y="177"/>
                    </a:cubicBez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61" y="199"/>
                      <a:pt x="161" y="199"/>
                      <a:pt x="161" y="199"/>
                    </a:cubicBezTo>
                    <a:cubicBezTo>
                      <a:pt x="160" y="200"/>
                      <a:pt x="160" y="200"/>
                      <a:pt x="159" y="200"/>
                    </a:cubicBezTo>
                    <a:cubicBezTo>
                      <a:pt x="141" y="214"/>
                      <a:pt x="141" y="214"/>
                      <a:pt x="141" y="214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7" y="220"/>
                      <a:pt x="127" y="221"/>
                      <a:pt x="126" y="221"/>
                    </a:cubicBezTo>
                    <a:cubicBezTo>
                      <a:pt x="121" y="225"/>
                      <a:pt x="121" y="225"/>
                      <a:pt x="121" y="225"/>
                    </a:cubicBezTo>
                    <a:cubicBezTo>
                      <a:pt x="111" y="228"/>
                      <a:pt x="111" y="228"/>
                      <a:pt x="111" y="228"/>
                    </a:cubicBezTo>
                    <a:cubicBezTo>
                      <a:pt x="101" y="230"/>
                      <a:pt x="101" y="230"/>
                      <a:pt x="101" y="230"/>
                    </a:cubicBezTo>
                    <a:cubicBezTo>
                      <a:pt x="100" y="230"/>
                      <a:pt x="98" y="231"/>
                      <a:pt x="97" y="232"/>
                    </a:cubicBezTo>
                    <a:cubicBezTo>
                      <a:pt x="68" y="256"/>
                      <a:pt x="68" y="256"/>
                      <a:pt x="68" y="256"/>
                    </a:cubicBezTo>
                    <a:cubicBezTo>
                      <a:pt x="68" y="256"/>
                      <a:pt x="68" y="256"/>
                      <a:pt x="68" y="256"/>
                    </a:cubicBezTo>
                    <a:cubicBezTo>
                      <a:pt x="55" y="266"/>
                      <a:pt x="55" y="266"/>
                      <a:pt x="55" y="266"/>
                    </a:cubicBezTo>
                    <a:cubicBezTo>
                      <a:pt x="19" y="291"/>
                      <a:pt x="19" y="291"/>
                      <a:pt x="19" y="291"/>
                    </a:cubicBezTo>
                    <a:cubicBezTo>
                      <a:pt x="18" y="292"/>
                      <a:pt x="17" y="293"/>
                      <a:pt x="17" y="294"/>
                    </a:cubicBezTo>
                    <a:cubicBezTo>
                      <a:pt x="10" y="305"/>
                      <a:pt x="10" y="305"/>
                      <a:pt x="10" y="305"/>
                    </a:cubicBezTo>
                    <a:cubicBezTo>
                      <a:pt x="10" y="305"/>
                      <a:pt x="10" y="306"/>
                      <a:pt x="9" y="306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0"/>
                      <a:pt x="1" y="331"/>
                      <a:pt x="1" y="332"/>
                    </a:cubicBezTo>
                    <a:cubicBezTo>
                      <a:pt x="1" y="332"/>
                      <a:pt x="1" y="332"/>
                      <a:pt x="1" y="332"/>
                    </a:cubicBezTo>
                    <a:cubicBezTo>
                      <a:pt x="1" y="332"/>
                      <a:pt x="0" y="332"/>
                      <a:pt x="0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4"/>
                      <a:pt x="1" y="335"/>
                      <a:pt x="1" y="336"/>
                    </a:cubicBezTo>
                    <a:cubicBezTo>
                      <a:pt x="8" y="357"/>
                      <a:pt x="8" y="357"/>
                      <a:pt x="8" y="357"/>
                    </a:cubicBezTo>
                    <a:cubicBezTo>
                      <a:pt x="9" y="361"/>
                      <a:pt x="9" y="361"/>
                      <a:pt x="9" y="361"/>
                    </a:cubicBezTo>
                    <a:cubicBezTo>
                      <a:pt x="11" y="364"/>
                      <a:pt x="14" y="367"/>
                      <a:pt x="18" y="367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4" y="497"/>
                      <a:pt x="24" y="497"/>
                      <a:pt x="24" y="497"/>
                    </a:cubicBezTo>
                    <a:cubicBezTo>
                      <a:pt x="24" y="498"/>
                      <a:pt x="24" y="498"/>
                      <a:pt x="24" y="498"/>
                    </a:cubicBezTo>
                    <a:cubicBezTo>
                      <a:pt x="24" y="503"/>
                      <a:pt x="28" y="507"/>
                      <a:pt x="33" y="507"/>
                    </a:cubicBezTo>
                    <a:cubicBezTo>
                      <a:pt x="66" y="507"/>
                      <a:pt x="66" y="507"/>
                      <a:pt x="66" y="507"/>
                    </a:cubicBezTo>
                    <a:cubicBezTo>
                      <a:pt x="83" y="511"/>
                      <a:pt x="83" y="511"/>
                      <a:pt x="83" y="511"/>
                    </a:cubicBezTo>
                    <a:cubicBezTo>
                      <a:pt x="95" y="517"/>
                      <a:pt x="95" y="517"/>
                      <a:pt x="95" y="517"/>
                    </a:cubicBezTo>
                    <a:cubicBezTo>
                      <a:pt x="95" y="517"/>
                      <a:pt x="96" y="517"/>
                      <a:pt x="96" y="517"/>
                    </a:cubicBezTo>
                    <a:cubicBezTo>
                      <a:pt x="128" y="528"/>
                      <a:pt x="128" y="528"/>
                      <a:pt x="128" y="528"/>
                    </a:cubicBezTo>
                    <a:cubicBezTo>
                      <a:pt x="129" y="528"/>
                      <a:pt x="130" y="528"/>
                      <a:pt x="131" y="528"/>
                    </a:cubicBezTo>
                    <a:cubicBezTo>
                      <a:pt x="134" y="528"/>
                      <a:pt x="137" y="527"/>
                      <a:pt x="139" y="525"/>
                    </a:cubicBezTo>
                    <a:cubicBezTo>
                      <a:pt x="146" y="517"/>
                      <a:pt x="146" y="517"/>
                      <a:pt x="146" y="517"/>
                    </a:cubicBezTo>
                    <a:cubicBezTo>
                      <a:pt x="192" y="574"/>
                      <a:pt x="192" y="574"/>
                      <a:pt x="192" y="574"/>
                    </a:cubicBezTo>
                    <a:cubicBezTo>
                      <a:pt x="196" y="579"/>
                      <a:pt x="196" y="579"/>
                      <a:pt x="196" y="579"/>
                    </a:cubicBezTo>
                    <a:cubicBezTo>
                      <a:pt x="196" y="579"/>
                      <a:pt x="196" y="579"/>
                      <a:pt x="196" y="579"/>
                    </a:cubicBezTo>
                    <a:cubicBezTo>
                      <a:pt x="480" y="970"/>
                      <a:pt x="480" y="970"/>
                      <a:pt x="480" y="970"/>
                    </a:cubicBezTo>
                    <a:cubicBezTo>
                      <a:pt x="482" y="973"/>
                      <a:pt x="482" y="973"/>
                      <a:pt x="482" y="973"/>
                    </a:cubicBezTo>
                    <a:cubicBezTo>
                      <a:pt x="484" y="975"/>
                      <a:pt x="486" y="976"/>
                      <a:pt x="489" y="976"/>
                    </a:cubicBezTo>
                    <a:cubicBezTo>
                      <a:pt x="489" y="976"/>
                      <a:pt x="489" y="976"/>
                      <a:pt x="490" y="976"/>
                    </a:cubicBezTo>
                    <a:cubicBezTo>
                      <a:pt x="493" y="976"/>
                      <a:pt x="495" y="975"/>
                      <a:pt x="497" y="973"/>
                    </a:cubicBezTo>
                    <a:cubicBezTo>
                      <a:pt x="896" y="440"/>
                      <a:pt x="896" y="440"/>
                      <a:pt x="896" y="440"/>
                    </a:cubicBezTo>
                    <a:cubicBezTo>
                      <a:pt x="896" y="440"/>
                      <a:pt x="896" y="440"/>
                      <a:pt x="896" y="440"/>
                    </a:cubicBezTo>
                    <a:cubicBezTo>
                      <a:pt x="896" y="440"/>
                      <a:pt x="896" y="440"/>
                      <a:pt x="896" y="440"/>
                    </a:cubicBezTo>
                    <a:cubicBezTo>
                      <a:pt x="897" y="439"/>
                      <a:pt x="897" y="439"/>
                      <a:pt x="897" y="439"/>
                    </a:cubicBezTo>
                    <a:cubicBezTo>
                      <a:pt x="997" y="309"/>
                      <a:pt x="997" y="309"/>
                      <a:pt x="997" y="309"/>
                    </a:cubicBezTo>
                    <a:cubicBezTo>
                      <a:pt x="998" y="308"/>
                      <a:pt x="999" y="307"/>
                      <a:pt x="999" y="305"/>
                    </a:cubicBezTo>
                    <a:cubicBezTo>
                      <a:pt x="1028" y="187"/>
                      <a:pt x="1028" y="187"/>
                      <a:pt x="1028" y="187"/>
                    </a:cubicBezTo>
                    <a:cubicBezTo>
                      <a:pt x="1029" y="181"/>
                      <a:pt x="1029" y="181"/>
                      <a:pt x="1029" y="181"/>
                    </a:cubicBezTo>
                    <a:cubicBezTo>
                      <a:pt x="1030" y="180"/>
                      <a:pt x="1030" y="179"/>
                      <a:pt x="1030" y="178"/>
                    </a:cubicBezTo>
                    <a:cubicBezTo>
                      <a:pt x="1015" y="38"/>
                      <a:pt x="1015" y="38"/>
                      <a:pt x="1015" y="38"/>
                    </a:cubicBezTo>
                    <a:cubicBezTo>
                      <a:pt x="1015" y="34"/>
                      <a:pt x="1010" y="30"/>
                      <a:pt x="1006" y="30"/>
                    </a:cubicBezTo>
                    <a:cubicBezTo>
                      <a:pt x="1006" y="30"/>
                      <a:pt x="1006" y="30"/>
                      <a:pt x="1006" y="30"/>
                    </a:cubicBezTo>
                    <a:cubicBezTo>
                      <a:pt x="997" y="30"/>
                      <a:pt x="997" y="30"/>
                      <a:pt x="997" y="30"/>
                    </a:cubicBezTo>
                    <a:cubicBezTo>
                      <a:pt x="941" y="19"/>
                      <a:pt x="941" y="19"/>
                      <a:pt x="941" y="19"/>
                    </a:cubicBezTo>
                    <a:cubicBezTo>
                      <a:pt x="940" y="18"/>
                      <a:pt x="939" y="18"/>
                      <a:pt x="939" y="18"/>
                    </a:cubicBezTo>
                    <a:cubicBezTo>
                      <a:pt x="901" y="18"/>
                      <a:pt x="901" y="18"/>
                      <a:pt x="901" y="18"/>
                    </a:cubicBezTo>
                    <a:cubicBezTo>
                      <a:pt x="883" y="11"/>
                      <a:pt x="883" y="11"/>
                      <a:pt x="883" y="11"/>
                    </a:cubicBezTo>
                    <a:cubicBezTo>
                      <a:pt x="882" y="10"/>
                      <a:pt x="882" y="10"/>
                      <a:pt x="881" y="10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836" y="0"/>
                      <a:pt x="836" y="0"/>
                      <a:pt x="835" y="0"/>
                    </a:cubicBezTo>
                    <a:cubicBezTo>
                      <a:pt x="834" y="0"/>
                      <a:pt x="834" y="0"/>
                      <a:pt x="833" y="0"/>
                    </a:cubicBezTo>
                    <a:cubicBezTo>
                      <a:pt x="811" y="4"/>
                      <a:pt x="811" y="4"/>
                      <a:pt x="811" y="4"/>
                    </a:cubicBezTo>
                    <a:cubicBezTo>
                      <a:pt x="787" y="0"/>
                      <a:pt x="787" y="0"/>
                      <a:pt x="787" y="0"/>
                    </a:cubicBezTo>
                    <a:cubicBezTo>
                      <a:pt x="787" y="0"/>
                      <a:pt x="786" y="0"/>
                      <a:pt x="7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49" name="Picture 49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5" y="896"/>
                <a:ext cx="979" cy="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0" name="Freeform 50"/>
              <p:cNvSpPr>
                <a:spLocks noEditPoints="1"/>
              </p:cNvSpPr>
              <p:nvPr/>
            </p:nvSpPr>
            <p:spPr bwMode="auto">
              <a:xfrm>
                <a:off x="1525" y="889"/>
                <a:ext cx="990" cy="1161"/>
              </a:xfrm>
              <a:custGeom>
                <a:avLst/>
                <a:gdLst>
                  <a:gd name="T0" fmla="*/ 843 w 2021"/>
                  <a:gd name="T1" fmla="*/ 2290 h 2461"/>
                  <a:gd name="T2" fmla="*/ 854 w 2021"/>
                  <a:gd name="T3" fmla="*/ 2183 h 2461"/>
                  <a:gd name="T4" fmla="*/ 865 w 2021"/>
                  <a:gd name="T5" fmla="*/ 2185 h 2461"/>
                  <a:gd name="T6" fmla="*/ 923 w 2021"/>
                  <a:gd name="T7" fmla="*/ 2091 h 2461"/>
                  <a:gd name="T8" fmla="*/ 980 w 2021"/>
                  <a:gd name="T9" fmla="*/ 2054 h 2461"/>
                  <a:gd name="T10" fmla="*/ 130 w 2021"/>
                  <a:gd name="T11" fmla="*/ 1825 h 2461"/>
                  <a:gd name="T12" fmla="*/ 224 w 2021"/>
                  <a:gd name="T13" fmla="*/ 1855 h 2461"/>
                  <a:gd name="T14" fmla="*/ 285 w 2021"/>
                  <a:gd name="T15" fmla="*/ 1881 h 2461"/>
                  <a:gd name="T16" fmla="*/ 357 w 2021"/>
                  <a:gd name="T17" fmla="*/ 2025 h 2461"/>
                  <a:gd name="T18" fmla="*/ 407 w 2021"/>
                  <a:gd name="T19" fmla="*/ 2228 h 2461"/>
                  <a:gd name="T20" fmla="*/ 516 w 2021"/>
                  <a:gd name="T21" fmla="*/ 2252 h 2461"/>
                  <a:gd name="T22" fmla="*/ 577 w 2021"/>
                  <a:gd name="T23" fmla="*/ 2352 h 2461"/>
                  <a:gd name="T24" fmla="*/ 703 w 2021"/>
                  <a:gd name="T25" fmla="*/ 2452 h 2461"/>
                  <a:gd name="T26" fmla="*/ 781 w 2021"/>
                  <a:gd name="T27" fmla="*/ 2446 h 2461"/>
                  <a:gd name="T28" fmla="*/ 629 w 2021"/>
                  <a:gd name="T29" fmla="*/ 2420 h 2461"/>
                  <a:gd name="T30" fmla="*/ 547 w 2021"/>
                  <a:gd name="T31" fmla="*/ 2285 h 2461"/>
                  <a:gd name="T32" fmla="*/ 472 w 2021"/>
                  <a:gd name="T33" fmla="*/ 2247 h 2461"/>
                  <a:gd name="T34" fmla="*/ 387 w 2021"/>
                  <a:gd name="T35" fmla="*/ 2163 h 2461"/>
                  <a:gd name="T36" fmla="*/ 338 w 2021"/>
                  <a:gd name="T37" fmla="*/ 1945 h 2461"/>
                  <a:gd name="T38" fmla="*/ 244 w 2021"/>
                  <a:gd name="T39" fmla="*/ 1849 h 2461"/>
                  <a:gd name="T40" fmla="*/ 208 w 2021"/>
                  <a:gd name="T41" fmla="*/ 1849 h 2461"/>
                  <a:gd name="T42" fmla="*/ 1 w 2021"/>
                  <a:gd name="T43" fmla="*/ 1404 h 2461"/>
                  <a:gd name="T44" fmla="*/ 39 w 2021"/>
                  <a:gd name="T45" fmla="*/ 1486 h 2461"/>
                  <a:gd name="T46" fmla="*/ 122 w 2021"/>
                  <a:gd name="T47" fmla="*/ 1649 h 2461"/>
                  <a:gd name="T48" fmla="*/ 149 w 2021"/>
                  <a:gd name="T49" fmla="*/ 1662 h 2461"/>
                  <a:gd name="T50" fmla="*/ 60 w 2021"/>
                  <a:gd name="T51" fmla="*/ 1503 h 2461"/>
                  <a:gd name="T52" fmla="*/ 3 w 2021"/>
                  <a:gd name="T53" fmla="*/ 1416 h 2461"/>
                  <a:gd name="T54" fmla="*/ 201 w 2021"/>
                  <a:gd name="T55" fmla="*/ 1373 h 2461"/>
                  <a:gd name="T56" fmla="*/ 196 w 2021"/>
                  <a:gd name="T57" fmla="*/ 1282 h 2461"/>
                  <a:gd name="T58" fmla="*/ 205 w 2021"/>
                  <a:gd name="T59" fmla="*/ 1157 h 2461"/>
                  <a:gd name="T60" fmla="*/ 208 w 2021"/>
                  <a:gd name="T61" fmla="*/ 916 h 2461"/>
                  <a:gd name="T62" fmla="*/ 158 w 2021"/>
                  <a:gd name="T63" fmla="*/ 293 h 2461"/>
                  <a:gd name="T64" fmla="*/ 221 w 2021"/>
                  <a:gd name="T65" fmla="*/ 534 h 2461"/>
                  <a:gd name="T66" fmla="*/ 358 w 2021"/>
                  <a:gd name="T67" fmla="*/ 176 h 2461"/>
                  <a:gd name="T68" fmla="*/ 155 w 2021"/>
                  <a:gd name="T69" fmla="*/ 184 h 2461"/>
                  <a:gd name="T70" fmla="*/ 677 w 2021"/>
                  <a:gd name="T71" fmla="*/ 34 h 2461"/>
                  <a:gd name="T72" fmla="*/ 1049 w 2021"/>
                  <a:gd name="T73" fmla="*/ 192 h 2461"/>
                  <a:gd name="T74" fmla="*/ 1408 w 2021"/>
                  <a:gd name="T75" fmla="*/ 501 h 2461"/>
                  <a:gd name="T76" fmla="*/ 1564 w 2021"/>
                  <a:gd name="T77" fmla="*/ 916 h 2461"/>
                  <a:gd name="T78" fmla="*/ 1812 w 2021"/>
                  <a:gd name="T79" fmla="*/ 1087 h 2461"/>
                  <a:gd name="T80" fmla="*/ 1809 w 2021"/>
                  <a:gd name="T81" fmla="*/ 2074 h 2461"/>
                  <a:gd name="T82" fmla="*/ 1592 w 2021"/>
                  <a:gd name="T83" fmla="*/ 2124 h 2461"/>
                  <a:gd name="T84" fmla="*/ 1476 w 2021"/>
                  <a:gd name="T85" fmla="*/ 2183 h 2461"/>
                  <a:gd name="T86" fmla="*/ 1322 w 2021"/>
                  <a:gd name="T87" fmla="*/ 2163 h 2461"/>
                  <a:gd name="T88" fmla="*/ 1230 w 2021"/>
                  <a:gd name="T89" fmla="*/ 2174 h 2461"/>
                  <a:gd name="T90" fmla="*/ 1073 w 2021"/>
                  <a:gd name="T91" fmla="*/ 2061 h 2461"/>
                  <a:gd name="T92" fmla="*/ 993 w 2021"/>
                  <a:gd name="T93" fmla="*/ 2032 h 2461"/>
                  <a:gd name="T94" fmla="*/ 1036 w 2021"/>
                  <a:gd name="T95" fmla="*/ 2022 h 2461"/>
                  <a:gd name="T96" fmla="*/ 1158 w 2021"/>
                  <a:gd name="T97" fmla="*/ 2106 h 2461"/>
                  <a:gd name="T98" fmla="*/ 1293 w 2021"/>
                  <a:gd name="T99" fmla="*/ 2166 h 2461"/>
                  <a:gd name="T100" fmla="*/ 1412 w 2021"/>
                  <a:gd name="T101" fmla="*/ 2170 h 2461"/>
                  <a:gd name="T102" fmla="*/ 1567 w 2021"/>
                  <a:gd name="T103" fmla="*/ 2171 h 2461"/>
                  <a:gd name="T104" fmla="*/ 1831 w 2021"/>
                  <a:gd name="T105" fmla="*/ 2117 h 2461"/>
                  <a:gd name="T106" fmla="*/ 1739 w 2021"/>
                  <a:gd name="T107" fmla="*/ 1665 h 2461"/>
                  <a:gd name="T108" fmla="*/ 1896 w 2021"/>
                  <a:gd name="T109" fmla="*/ 1110 h 2461"/>
                  <a:gd name="T110" fmla="*/ 1657 w 2021"/>
                  <a:gd name="T111" fmla="*/ 955 h 2461"/>
                  <a:gd name="T112" fmla="*/ 1432 w 2021"/>
                  <a:gd name="T113" fmla="*/ 504 h 2461"/>
                  <a:gd name="T114" fmla="*/ 1102 w 2021"/>
                  <a:gd name="T115" fmla="*/ 191 h 2461"/>
                  <a:gd name="T116" fmla="*/ 926 w 2021"/>
                  <a:gd name="T117" fmla="*/ 30 h 2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21" h="2461">
                    <a:moveTo>
                      <a:pt x="850" y="2279"/>
                    </a:moveTo>
                    <a:cubicBezTo>
                      <a:pt x="845" y="2286"/>
                      <a:pt x="845" y="2286"/>
                      <a:pt x="845" y="2286"/>
                    </a:cubicBezTo>
                    <a:cubicBezTo>
                      <a:pt x="825" y="2304"/>
                      <a:pt x="825" y="2304"/>
                      <a:pt x="825" y="2304"/>
                    </a:cubicBezTo>
                    <a:cubicBezTo>
                      <a:pt x="824" y="2305"/>
                      <a:pt x="823" y="2306"/>
                      <a:pt x="823" y="2307"/>
                    </a:cubicBezTo>
                    <a:cubicBezTo>
                      <a:pt x="817" y="2319"/>
                      <a:pt x="817" y="2319"/>
                      <a:pt x="817" y="2319"/>
                    </a:cubicBezTo>
                    <a:cubicBezTo>
                      <a:pt x="822" y="2310"/>
                      <a:pt x="822" y="2310"/>
                      <a:pt x="822" y="2310"/>
                    </a:cubicBezTo>
                    <a:cubicBezTo>
                      <a:pt x="822" y="2310"/>
                      <a:pt x="823" y="2309"/>
                      <a:pt x="824" y="2308"/>
                    </a:cubicBezTo>
                    <a:cubicBezTo>
                      <a:pt x="843" y="2290"/>
                      <a:pt x="843" y="2290"/>
                      <a:pt x="843" y="2290"/>
                    </a:cubicBezTo>
                    <a:cubicBezTo>
                      <a:pt x="850" y="2280"/>
                      <a:pt x="850" y="2280"/>
                      <a:pt x="850" y="2280"/>
                    </a:cubicBezTo>
                    <a:cubicBezTo>
                      <a:pt x="850" y="2279"/>
                      <a:pt x="850" y="2279"/>
                      <a:pt x="850" y="2279"/>
                    </a:cubicBezTo>
                    <a:moveTo>
                      <a:pt x="923" y="2171"/>
                    </a:moveTo>
                    <a:cubicBezTo>
                      <a:pt x="909" y="2177"/>
                      <a:pt x="909" y="2177"/>
                      <a:pt x="909" y="2177"/>
                    </a:cubicBezTo>
                    <a:cubicBezTo>
                      <a:pt x="885" y="2181"/>
                      <a:pt x="885" y="2181"/>
                      <a:pt x="885" y="2181"/>
                    </a:cubicBezTo>
                    <a:cubicBezTo>
                      <a:pt x="867" y="2181"/>
                      <a:pt x="867" y="2181"/>
                      <a:pt x="867" y="2181"/>
                    </a:cubicBezTo>
                    <a:cubicBezTo>
                      <a:pt x="866" y="2181"/>
                      <a:pt x="865" y="2181"/>
                      <a:pt x="865" y="2181"/>
                    </a:cubicBezTo>
                    <a:cubicBezTo>
                      <a:pt x="854" y="2183"/>
                      <a:pt x="854" y="2183"/>
                      <a:pt x="854" y="2183"/>
                    </a:cubicBezTo>
                    <a:cubicBezTo>
                      <a:pt x="854" y="2183"/>
                      <a:pt x="853" y="2184"/>
                      <a:pt x="852" y="2184"/>
                    </a:cubicBezTo>
                    <a:cubicBezTo>
                      <a:pt x="844" y="2188"/>
                      <a:pt x="844" y="2188"/>
                      <a:pt x="844" y="2188"/>
                    </a:cubicBezTo>
                    <a:cubicBezTo>
                      <a:pt x="841" y="2190"/>
                      <a:pt x="839" y="2192"/>
                      <a:pt x="839" y="2195"/>
                    </a:cubicBezTo>
                    <a:cubicBezTo>
                      <a:pt x="839" y="2194"/>
                      <a:pt x="840" y="2193"/>
                      <a:pt x="842" y="2192"/>
                    </a:cubicBezTo>
                    <a:cubicBezTo>
                      <a:pt x="850" y="2188"/>
                      <a:pt x="850" y="2188"/>
                      <a:pt x="850" y="2188"/>
                    </a:cubicBezTo>
                    <a:cubicBezTo>
                      <a:pt x="851" y="2188"/>
                      <a:pt x="851" y="2188"/>
                      <a:pt x="852" y="2187"/>
                    </a:cubicBezTo>
                    <a:cubicBezTo>
                      <a:pt x="863" y="2185"/>
                      <a:pt x="863" y="2185"/>
                      <a:pt x="863" y="2185"/>
                    </a:cubicBezTo>
                    <a:cubicBezTo>
                      <a:pt x="863" y="2185"/>
                      <a:pt x="864" y="2185"/>
                      <a:pt x="865" y="2185"/>
                    </a:cubicBezTo>
                    <a:cubicBezTo>
                      <a:pt x="883" y="2185"/>
                      <a:pt x="883" y="2185"/>
                      <a:pt x="883" y="2185"/>
                    </a:cubicBezTo>
                    <a:cubicBezTo>
                      <a:pt x="907" y="2181"/>
                      <a:pt x="907" y="2181"/>
                      <a:pt x="907" y="2181"/>
                    </a:cubicBezTo>
                    <a:cubicBezTo>
                      <a:pt x="921" y="2175"/>
                      <a:pt x="921" y="2175"/>
                      <a:pt x="921" y="2175"/>
                    </a:cubicBezTo>
                    <a:cubicBezTo>
                      <a:pt x="923" y="2171"/>
                      <a:pt x="923" y="2171"/>
                      <a:pt x="923" y="2171"/>
                    </a:cubicBezTo>
                    <a:moveTo>
                      <a:pt x="969" y="2038"/>
                    </a:moveTo>
                    <a:cubicBezTo>
                      <a:pt x="966" y="2038"/>
                      <a:pt x="963" y="2039"/>
                      <a:pt x="962" y="2042"/>
                    </a:cubicBezTo>
                    <a:cubicBezTo>
                      <a:pt x="947" y="2062"/>
                      <a:pt x="947" y="2062"/>
                      <a:pt x="947" y="2062"/>
                    </a:cubicBezTo>
                    <a:cubicBezTo>
                      <a:pt x="923" y="2091"/>
                      <a:pt x="923" y="2091"/>
                      <a:pt x="923" y="2091"/>
                    </a:cubicBezTo>
                    <a:cubicBezTo>
                      <a:pt x="922" y="2092"/>
                      <a:pt x="922" y="2094"/>
                      <a:pt x="921" y="2095"/>
                    </a:cubicBezTo>
                    <a:cubicBezTo>
                      <a:pt x="945" y="2065"/>
                      <a:pt x="945" y="2065"/>
                      <a:pt x="945" y="2065"/>
                    </a:cubicBezTo>
                    <a:cubicBezTo>
                      <a:pt x="945" y="2065"/>
                      <a:pt x="945" y="2065"/>
                      <a:pt x="945" y="2065"/>
                    </a:cubicBezTo>
                    <a:cubicBezTo>
                      <a:pt x="960" y="2045"/>
                      <a:pt x="960" y="2045"/>
                      <a:pt x="960" y="2045"/>
                    </a:cubicBezTo>
                    <a:cubicBezTo>
                      <a:pt x="961" y="2042"/>
                      <a:pt x="964" y="2041"/>
                      <a:pt x="967" y="2041"/>
                    </a:cubicBezTo>
                    <a:cubicBezTo>
                      <a:pt x="967" y="2041"/>
                      <a:pt x="968" y="2041"/>
                      <a:pt x="968" y="2041"/>
                    </a:cubicBezTo>
                    <a:cubicBezTo>
                      <a:pt x="971" y="2041"/>
                      <a:pt x="974" y="2043"/>
                      <a:pt x="976" y="2045"/>
                    </a:cubicBezTo>
                    <a:cubicBezTo>
                      <a:pt x="980" y="2054"/>
                      <a:pt x="980" y="2054"/>
                      <a:pt x="980" y="2054"/>
                    </a:cubicBezTo>
                    <a:cubicBezTo>
                      <a:pt x="984" y="2053"/>
                      <a:pt x="984" y="2053"/>
                      <a:pt x="984" y="2053"/>
                    </a:cubicBezTo>
                    <a:cubicBezTo>
                      <a:pt x="985" y="2050"/>
                      <a:pt x="985" y="2050"/>
                      <a:pt x="985" y="2050"/>
                    </a:cubicBezTo>
                    <a:cubicBezTo>
                      <a:pt x="982" y="2051"/>
                      <a:pt x="982" y="2051"/>
                      <a:pt x="982" y="2051"/>
                    </a:cubicBezTo>
                    <a:cubicBezTo>
                      <a:pt x="978" y="2042"/>
                      <a:pt x="978" y="2042"/>
                      <a:pt x="978" y="2042"/>
                    </a:cubicBezTo>
                    <a:cubicBezTo>
                      <a:pt x="976" y="2039"/>
                      <a:pt x="973" y="2038"/>
                      <a:pt x="970" y="2038"/>
                    </a:cubicBezTo>
                    <a:cubicBezTo>
                      <a:pt x="970" y="2038"/>
                      <a:pt x="970" y="2038"/>
                      <a:pt x="969" y="2038"/>
                    </a:cubicBezTo>
                    <a:moveTo>
                      <a:pt x="130" y="1819"/>
                    </a:moveTo>
                    <a:cubicBezTo>
                      <a:pt x="130" y="1825"/>
                      <a:pt x="130" y="1825"/>
                      <a:pt x="130" y="1825"/>
                    </a:cubicBezTo>
                    <a:cubicBezTo>
                      <a:pt x="141" y="1842"/>
                      <a:pt x="141" y="1842"/>
                      <a:pt x="141" y="1842"/>
                    </a:cubicBezTo>
                    <a:cubicBezTo>
                      <a:pt x="164" y="1856"/>
                      <a:pt x="164" y="1856"/>
                      <a:pt x="164" y="1856"/>
                    </a:cubicBezTo>
                    <a:cubicBezTo>
                      <a:pt x="165" y="1856"/>
                      <a:pt x="166" y="1857"/>
                      <a:pt x="167" y="1858"/>
                    </a:cubicBezTo>
                    <a:cubicBezTo>
                      <a:pt x="179" y="1874"/>
                      <a:pt x="179" y="1874"/>
                      <a:pt x="179" y="1874"/>
                    </a:cubicBezTo>
                    <a:cubicBezTo>
                      <a:pt x="207" y="1854"/>
                      <a:pt x="207" y="1854"/>
                      <a:pt x="207" y="1854"/>
                    </a:cubicBezTo>
                    <a:cubicBezTo>
                      <a:pt x="209" y="1853"/>
                      <a:pt x="211" y="1852"/>
                      <a:pt x="212" y="1852"/>
                    </a:cubicBezTo>
                    <a:cubicBezTo>
                      <a:pt x="213" y="1852"/>
                      <a:pt x="214" y="1852"/>
                      <a:pt x="215" y="1852"/>
                    </a:cubicBezTo>
                    <a:cubicBezTo>
                      <a:pt x="224" y="1855"/>
                      <a:pt x="224" y="1855"/>
                      <a:pt x="224" y="1855"/>
                    </a:cubicBezTo>
                    <a:cubicBezTo>
                      <a:pt x="225" y="1855"/>
                      <a:pt x="225" y="1855"/>
                      <a:pt x="226" y="1855"/>
                    </a:cubicBezTo>
                    <a:cubicBezTo>
                      <a:pt x="231" y="1858"/>
                      <a:pt x="231" y="1858"/>
                      <a:pt x="231" y="1858"/>
                    </a:cubicBezTo>
                    <a:cubicBezTo>
                      <a:pt x="237" y="1855"/>
                      <a:pt x="237" y="1855"/>
                      <a:pt x="237" y="1855"/>
                    </a:cubicBezTo>
                    <a:cubicBezTo>
                      <a:pt x="238" y="1855"/>
                      <a:pt x="240" y="1854"/>
                      <a:pt x="241" y="1854"/>
                    </a:cubicBezTo>
                    <a:cubicBezTo>
                      <a:pt x="242" y="1854"/>
                      <a:pt x="242" y="1854"/>
                      <a:pt x="243" y="1855"/>
                    </a:cubicBezTo>
                    <a:cubicBezTo>
                      <a:pt x="258" y="1859"/>
                      <a:pt x="258" y="1859"/>
                      <a:pt x="258" y="1859"/>
                    </a:cubicBezTo>
                    <a:cubicBezTo>
                      <a:pt x="259" y="1859"/>
                      <a:pt x="261" y="1860"/>
                      <a:pt x="262" y="1861"/>
                    </a:cubicBezTo>
                    <a:cubicBezTo>
                      <a:pt x="285" y="1881"/>
                      <a:pt x="285" y="1881"/>
                      <a:pt x="285" y="1881"/>
                    </a:cubicBezTo>
                    <a:cubicBezTo>
                      <a:pt x="313" y="1895"/>
                      <a:pt x="313" y="1895"/>
                      <a:pt x="313" y="1895"/>
                    </a:cubicBezTo>
                    <a:cubicBezTo>
                      <a:pt x="315" y="1896"/>
                      <a:pt x="316" y="1897"/>
                      <a:pt x="317" y="1899"/>
                    </a:cubicBezTo>
                    <a:cubicBezTo>
                      <a:pt x="332" y="1926"/>
                      <a:pt x="332" y="1926"/>
                      <a:pt x="332" y="1926"/>
                    </a:cubicBezTo>
                    <a:cubicBezTo>
                      <a:pt x="332" y="1927"/>
                      <a:pt x="333" y="1928"/>
                      <a:pt x="333" y="1929"/>
                    </a:cubicBezTo>
                    <a:cubicBezTo>
                      <a:pt x="336" y="1951"/>
                      <a:pt x="336" y="1951"/>
                      <a:pt x="336" y="1951"/>
                    </a:cubicBezTo>
                    <a:cubicBezTo>
                      <a:pt x="346" y="1979"/>
                      <a:pt x="346" y="1979"/>
                      <a:pt x="346" y="1979"/>
                    </a:cubicBezTo>
                    <a:cubicBezTo>
                      <a:pt x="346" y="1979"/>
                      <a:pt x="346" y="1980"/>
                      <a:pt x="346" y="1980"/>
                    </a:cubicBezTo>
                    <a:cubicBezTo>
                      <a:pt x="357" y="2025"/>
                      <a:pt x="357" y="2025"/>
                      <a:pt x="357" y="2025"/>
                    </a:cubicBezTo>
                    <a:cubicBezTo>
                      <a:pt x="375" y="2063"/>
                      <a:pt x="375" y="2063"/>
                      <a:pt x="375" y="2063"/>
                    </a:cubicBezTo>
                    <a:cubicBezTo>
                      <a:pt x="375" y="2063"/>
                      <a:pt x="376" y="2064"/>
                      <a:pt x="376" y="2065"/>
                    </a:cubicBezTo>
                    <a:cubicBezTo>
                      <a:pt x="389" y="2135"/>
                      <a:pt x="389" y="2135"/>
                      <a:pt x="389" y="2135"/>
                    </a:cubicBezTo>
                    <a:cubicBezTo>
                      <a:pt x="389" y="2136"/>
                      <a:pt x="389" y="2137"/>
                      <a:pt x="389" y="2138"/>
                    </a:cubicBezTo>
                    <a:cubicBezTo>
                      <a:pt x="386" y="2168"/>
                      <a:pt x="386" y="2168"/>
                      <a:pt x="386" y="2168"/>
                    </a:cubicBezTo>
                    <a:cubicBezTo>
                      <a:pt x="395" y="2216"/>
                      <a:pt x="395" y="2216"/>
                      <a:pt x="395" y="2216"/>
                    </a:cubicBezTo>
                    <a:cubicBezTo>
                      <a:pt x="405" y="2225"/>
                      <a:pt x="405" y="2225"/>
                      <a:pt x="405" y="2225"/>
                    </a:cubicBezTo>
                    <a:cubicBezTo>
                      <a:pt x="406" y="2226"/>
                      <a:pt x="407" y="2227"/>
                      <a:pt x="407" y="2228"/>
                    </a:cubicBezTo>
                    <a:cubicBezTo>
                      <a:pt x="409" y="2231"/>
                      <a:pt x="409" y="2231"/>
                      <a:pt x="409" y="2231"/>
                    </a:cubicBezTo>
                    <a:cubicBezTo>
                      <a:pt x="419" y="2242"/>
                      <a:pt x="419" y="2242"/>
                      <a:pt x="419" y="2242"/>
                    </a:cubicBezTo>
                    <a:cubicBezTo>
                      <a:pt x="430" y="2242"/>
                      <a:pt x="430" y="2242"/>
                      <a:pt x="430" y="2242"/>
                    </a:cubicBezTo>
                    <a:cubicBezTo>
                      <a:pt x="431" y="2242"/>
                      <a:pt x="432" y="2242"/>
                      <a:pt x="433" y="2242"/>
                    </a:cubicBezTo>
                    <a:cubicBezTo>
                      <a:pt x="471" y="2252"/>
                      <a:pt x="471" y="2252"/>
                      <a:pt x="471" y="2252"/>
                    </a:cubicBezTo>
                    <a:cubicBezTo>
                      <a:pt x="497" y="2256"/>
                      <a:pt x="497" y="2256"/>
                      <a:pt x="497" y="2256"/>
                    </a:cubicBezTo>
                    <a:cubicBezTo>
                      <a:pt x="514" y="2252"/>
                      <a:pt x="514" y="2252"/>
                      <a:pt x="514" y="2252"/>
                    </a:cubicBezTo>
                    <a:cubicBezTo>
                      <a:pt x="515" y="2252"/>
                      <a:pt x="515" y="2252"/>
                      <a:pt x="516" y="2252"/>
                    </a:cubicBezTo>
                    <a:cubicBezTo>
                      <a:pt x="518" y="2252"/>
                      <a:pt x="520" y="2253"/>
                      <a:pt x="521" y="2254"/>
                    </a:cubicBezTo>
                    <a:cubicBezTo>
                      <a:pt x="538" y="2264"/>
                      <a:pt x="538" y="2264"/>
                      <a:pt x="538" y="2264"/>
                    </a:cubicBezTo>
                    <a:cubicBezTo>
                      <a:pt x="540" y="2265"/>
                      <a:pt x="542" y="2268"/>
                      <a:pt x="542" y="2270"/>
                    </a:cubicBezTo>
                    <a:cubicBezTo>
                      <a:pt x="546" y="2289"/>
                      <a:pt x="546" y="2289"/>
                      <a:pt x="546" y="2289"/>
                    </a:cubicBezTo>
                    <a:cubicBezTo>
                      <a:pt x="546" y="2289"/>
                      <a:pt x="546" y="2290"/>
                      <a:pt x="546" y="2290"/>
                    </a:cubicBezTo>
                    <a:cubicBezTo>
                      <a:pt x="549" y="2333"/>
                      <a:pt x="549" y="2333"/>
                      <a:pt x="549" y="2333"/>
                    </a:cubicBezTo>
                    <a:cubicBezTo>
                      <a:pt x="557" y="2345"/>
                      <a:pt x="557" y="2345"/>
                      <a:pt x="557" y="2345"/>
                    </a:cubicBezTo>
                    <a:cubicBezTo>
                      <a:pt x="577" y="2352"/>
                      <a:pt x="577" y="2352"/>
                      <a:pt x="577" y="2352"/>
                    </a:cubicBezTo>
                    <a:cubicBezTo>
                      <a:pt x="579" y="2353"/>
                      <a:pt x="580" y="2354"/>
                      <a:pt x="581" y="2356"/>
                    </a:cubicBezTo>
                    <a:cubicBezTo>
                      <a:pt x="612" y="2400"/>
                      <a:pt x="612" y="2400"/>
                      <a:pt x="612" y="2400"/>
                    </a:cubicBezTo>
                    <a:cubicBezTo>
                      <a:pt x="612" y="2400"/>
                      <a:pt x="612" y="2400"/>
                      <a:pt x="612" y="2400"/>
                    </a:cubicBezTo>
                    <a:cubicBezTo>
                      <a:pt x="627" y="2422"/>
                      <a:pt x="627" y="2422"/>
                      <a:pt x="627" y="2422"/>
                    </a:cubicBezTo>
                    <a:cubicBezTo>
                      <a:pt x="627" y="2423"/>
                      <a:pt x="628" y="2424"/>
                      <a:pt x="628" y="2425"/>
                    </a:cubicBezTo>
                    <a:cubicBezTo>
                      <a:pt x="634" y="2453"/>
                      <a:pt x="634" y="2453"/>
                      <a:pt x="634" y="2453"/>
                    </a:cubicBezTo>
                    <a:cubicBezTo>
                      <a:pt x="679" y="2456"/>
                      <a:pt x="679" y="2456"/>
                      <a:pt x="679" y="2456"/>
                    </a:cubicBezTo>
                    <a:cubicBezTo>
                      <a:pt x="703" y="2452"/>
                      <a:pt x="703" y="2452"/>
                      <a:pt x="703" y="2452"/>
                    </a:cubicBezTo>
                    <a:cubicBezTo>
                      <a:pt x="703" y="2452"/>
                      <a:pt x="704" y="2452"/>
                      <a:pt x="705" y="2452"/>
                    </a:cubicBezTo>
                    <a:cubicBezTo>
                      <a:pt x="706" y="2452"/>
                      <a:pt x="708" y="2453"/>
                      <a:pt x="709" y="2453"/>
                    </a:cubicBezTo>
                    <a:cubicBezTo>
                      <a:pt x="722" y="2461"/>
                      <a:pt x="722" y="2461"/>
                      <a:pt x="722" y="2461"/>
                    </a:cubicBezTo>
                    <a:cubicBezTo>
                      <a:pt x="734" y="2461"/>
                      <a:pt x="734" y="2461"/>
                      <a:pt x="734" y="2461"/>
                    </a:cubicBezTo>
                    <a:cubicBezTo>
                      <a:pt x="779" y="2451"/>
                      <a:pt x="779" y="2451"/>
                      <a:pt x="779" y="2451"/>
                    </a:cubicBezTo>
                    <a:cubicBezTo>
                      <a:pt x="806" y="2435"/>
                      <a:pt x="806" y="2435"/>
                      <a:pt x="806" y="2435"/>
                    </a:cubicBezTo>
                    <a:cubicBezTo>
                      <a:pt x="806" y="2432"/>
                      <a:pt x="806" y="2432"/>
                      <a:pt x="806" y="2432"/>
                    </a:cubicBezTo>
                    <a:cubicBezTo>
                      <a:pt x="781" y="2446"/>
                      <a:pt x="781" y="2446"/>
                      <a:pt x="781" y="2446"/>
                    </a:cubicBezTo>
                    <a:cubicBezTo>
                      <a:pt x="736" y="2456"/>
                      <a:pt x="736" y="2456"/>
                      <a:pt x="736" y="2456"/>
                    </a:cubicBezTo>
                    <a:cubicBezTo>
                      <a:pt x="723" y="2456"/>
                      <a:pt x="723" y="2456"/>
                      <a:pt x="723" y="2456"/>
                    </a:cubicBezTo>
                    <a:cubicBezTo>
                      <a:pt x="712" y="2449"/>
                      <a:pt x="712" y="2449"/>
                      <a:pt x="712" y="2449"/>
                    </a:cubicBezTo>
                    <a:cubicBezTo>
                      <a:pt x="710" y="2448"/>
                      <a:pt x="708" y="2448"/>
                      <a:pt x="707" y="2448"/>
                    </a:cubicBezTo>
                    <a:cubicBezTo>
                      <a:pt x="706" y="2448"/>
                      <a:pt x="706" y="2448"/>
                      <a:pt x="705" y="2448"/>
                    </a:cubicBezTo>
                    <a:cubicBezTo>
                      <a:pt x="681" y="2452"/>
                      <a:pt x="681" y="2452"/>
                      <a:pt x="681" y="2452"/>
                    </a:cubicBezTo>
                    <a:cubicBezTo>
                      <a:pt x="636" y="2449"/>
                      <a:pt x="636" y="2449"/>
                      <a:pt x="636" y="2449"/>
                    </a:cubicBezTo>
                    <a:cubicBezTo>
                      <a:pt x="629" y="2420"/>
                      <a:pt x="629" y="2420"/>
                      <a:pt x="629" y="2420"/>
                    </a:cubicBezTo>
                    <a:cubicBezTo>
                      <a:pt x="629" y="2419"/>
                      <a:pt x="628" y="2418"/>
                      <a:pt x="628" y="2417"/>
                    </a:cubicBezTo>
                    <a:cubicBezTo>
                      <a:pt x="614" y="2395"/>
                      <a:pt x="614" y="2395"/>
                      <a:pt x="614" y="2395"/>
                    </a:cubicBezTo>
                    <a:cubicBezTo>
                      <a:pt x="614" y="2394"/>
                      <a:pt x="614" y="2394"/>
                      <a:pt x="614" y="2394"/>
                    </a:cubicBezTo>
                    <a:cubicBezTo>
                      <a:pt x="582" y="2350"/>
                      <a:pt x="582" y="2350"/>
                      <a:pt x="582" y="2350"/>
                    </a:cubicBezTo>
                    <a:cubicBezTo>
                      <a:pt x="581" y="2349"/>
                      <a:pt x="580" y="2348"/>
                      <a:pt x="578" y="2347"/>
                    </a:cubicBezTo>
                    <a:cubicBezTo>
                      <a:pt x="559" y="2340"/>
                      <a:pt x="559" y="2340"/>
                      <a:pt x="559" y="2340"/>
                    </a:cubicBezTo>
                    <a:cubicBezTo>
                      <a:pt x="551" y="2328"/>
                      <a:pt x="551" y="2328"/>
                      <a:pt x="551" y="2328"/>
                    </a:cubicBezTo>
                    <a:cubicBezTo>
                      <a:pt x="547" y="2285"/>
                      <a:pt x="547" y="2285"/>
                      <a:pt x="547" y="2285"/>
                    </a:cubicBezTo>
                    <a:cubicBezTo>
                      <a:pt x="547" y="2284"/>
                      <a:pt x="547" y="2284"/>
                      <a:pt x="547" y="2284"/>
                    </a:cubicBezTo>
                    <a:cubicBezTo>
                      <a:pt x="543" y="2265"/>
                      <a:pt x="543" y="2265"/>
                      <a:pt x="543" y="2265"/>
                    </a:cubicBezTo>
                    <a:cubicBezTo>
                      <a:pt x="543" y="2262"/>
                      <a:pt x="541" y="2260"/>
                      <a:pt x="539" y="2259"/>
                    </a:cubicBezTo>
                    <a:cubicBezTo>
                      <a:pt x="522" y="2248"/>
                      <a:pt x="522" y="2248"/>
                      <a:pt x="522" y="2248"/>
                    </a:cubicBezTo>
                    <a:cubicBezTo>
                      <a:pt x="521" y="2247"/>
                      <a:pt x="519" y="2247"/>
                      <a:pt x="517" y="2247"/>
                    </a:cubicBezTo>
                    <a:cubicBezTo>
                      <a:pt x="516" y="2247"/>
                      <a:pt x="516" y="2247"/>
                      <a:pt x="515" y="2247"/>
                    </a:cubicBezTo>
                    <a:cubicBezTo>
                      <a:pt x="499" y="2251"/>
                      <a:pt x="499" y="2251"/>
                      <a:pt x="499" y="2251"/>
                    </a:cubicBezTo>
                    <a:cubicBezTo>
                      <a:pt x="472" y="2247"/>
                      <a:pt x="472" y="2247"/>
                      <a:pt x="472" y="2247"/>
                    </a:cubicBezTo>
                    <a:cubicBezTo>
                      <a:pt x="434" y="2237"/>
                      <a:pt x="434" y="2237"/>
                      <a:pt x="434" y="2237"/>
                    </a:cubicBezTo>
                    <a:cubicBezTo>
                      <a:pt x="433" y="2237"/>
                      <a:pt x="432" y="2236"/>
                      <a:pt x="431" y="2236"/>
                    </a:cubicBezTo>
                    <a:cubicBezTo>
                      <a:pt x="421" y="2236"/>
                      <a:pt x="421" y="2236"/>
                      <a:pt x="421" y="2236"/>
                    </a:cubicBezTo>
                    <a:cubicBezTo>
                      <a:pt x="410" y="2225"/>
                      <a:pt x="410" y="2225"/>
                      <a:pt x="410" y="2225"/>
                    </a:cubicBezTo>
                    <a:cubicBezTo>
                      <a:pt x="408" y="2222"/>
                      <a:pt x="408" y="2222"/>
                      <a:pt x="408" y="2222"/>
                    </a:cubicBezTo>
                    <a:cubicBezTo>
                      <a:pt x="408" y="2221"/>
                      <a:pt x="407" y="2220"/>
                      <a:pt x="406" y="2219"/>
                    </a:cubicBezTo>
                    <a:cubicBezTo>
                      <a:pt x="397" y="2211"/>
                      <a:pt x="397" y="2211"/>
                      <a:pt x="397" y="2211"/>
                    </a:cubicBezTo>
                    <a:cubicBezTo>
                      <a:pt x="387" y="2163"/>
                      <a:pt x="387" y="2163"/>
                      <a:pt x="387" y="2163"/>
                    </a:cubicBezTo>
                    <a:cubicBezTo>
                      <a:pt x="391" y="2132"/>
                      <a:pt x="391" y="2132"/>
                      <a:pt x="391" y="2132"/>
                    </a:cubicBezTo>
                    <a:cubicBezTo>
                      <a:pt x="392" y="2131"/>
                      <a:pt x="392" y="2130"/>
                      <a:pt x="391" y="2129"/>
                    </a:cubicBezTo>
                    <a:cubicBezTo>
                      <a:pt x="377" y="2060"/>
                      <a:pt x="377" y="2060"/>
                      <a:pt x="377" y="2060"/>
                    </a:cubicBezTo>
                    <a:cubicBezTo>
                      <a:pt x="376" y="2059"/>
                      <a:pt x="376" y="2058"/>
                      <a:pt x="376" y="2058"/>
                    </a:cubicBezTo>
                    <a:cubicBezTo>
                      <a:pt x="358" y="2020"/>
                      <a:pt x="358" y="2020"/>
                      <a:pt x="358" y="2020"/>
                    </a:cubicBezTo>
                    <a:cubicBezTo>
                      <a:pt x="347" y="1975"/>
                      <a:pt x="347" y="1975"/>
                      <a:pt x="347" y="1975"/>
                    </a:cubicBezTo>
                    <a:cubicBezTo>
                      <a:pt x="347" y="1974"/>
                      <a:pt x="347" y="1974"/>
                      <a:pt x="347" y="1974"/>
                    </a:cubicBezTo>
                    <a:cubicBezTo>
                      <a:pt x="338" y="1945"/>
                      <a:pt x="338" y="1945"/>
                      <a:pt x="338" y="1945"/>
                    </a:cubicBezTo>
                    <a:cubicBezTo>
                      <a:pt x="334" y="1924"/>
                      <a:pt x="334" y="1924"/>
                      <a:pt x="334" y="1924"/>
                    </a:cubicBezTo>
                    <a:cubicBezTo>
                      <a:pt x="334" y="1923"/>
                      <a:pt x="333" y="1922"/>
                      <a:pt x="333" y="1921"/>
                    </a:cubicBezTo>
                    <a:cubicBezTo>
                      <a:pt x="318" y="1894"/>
                      <a:pt x="318" y="1894"/>
                      <a:pt x="318" y="1894"/>
                    </a:cubicBezTo>
                    <a:cubicBezTo>
                      <a:pt x="317" y="1892"/>
                      <a:pt x="316" y="1891"/>
                      <a:pt x="314" y="1890"/>
                    </a:cubicBezTo>
                    <a:cubicBezTo>
                      <a:pt x="286" y="1876"/>
                      <a:pt x="286" y="1876"/>
                      <a:pt x="286" y="1876"/>
                    </a:cubicBezTo>
                    <a:cubicBezTo>
                      <a:pt x="263" y="1856"/>
                      <a:pt x="263" y="1856"/>
                      <a:pt x="263" y="1856"/>
                    </a:cubicBezTo>
                    <a:cubicBezTo>
                      <a:pt x="262" y="1855"/>
                      <a:pt x="260" y="1854"/>
                      <a:pt x="259" y="1854"/>
                    </a:cubicBezTo>
                    <a:cubicBezTo>
                      <a:pt x="244" y="1849"/>
                      <a:pt x="244" y="1849"/>
                      <a:pt x="244" y="1849"/>
                    </a:cubicBezTo>
                    <a:cubicBezTo>
                      <a:pt x="243" y="1849"/>
                      <a:pt x="243" y="1849"/>
                      <a:pt x="242" y="1849"/>
                    </a:cubicBezTo>
                    <a:cubicBezTo>
                      <a:pt x="241" y="1849"/>
                      <a:pt x="239" y="1849"/>
                      <a:pt x="238" y="1850"/>
                    </a:cubicBezTo>
                    <a:cubicBezTo>
                      <a:pt x="232" y="1852"/>
                      <a:pt x="232" y="1852"/>
                      <a:pt x="232" y="1852"/>
                    </a:cubicBezTo>
                    <a:cubicBezTo>
                      <a:pt x="229" y="1850"/>
                      <a:pt x="229" y="1850"/>
                      <a:pt x="229" y="1850"/>
                    </a:cubicBezTo>
                    <a:cubicBezTo>
                      <a:pt x="228" y="1850"/>
                      <a:pt x="227" y="1850"/>
                      <a:pt x="226" y="1849"/>
                    </a:cubicBezTo>
                    <a:cubicBezTo>
                      <a:pt x="215" y="1847"/>
                      <a:pt x="215" y="1847"/>
                      <a:pt x="215" y="1847"/>
                    </a:cubicBezTo>
                    <a:cubicBezTo>
                      <a:pt x="215" y="1847"/>
                      <a:pt x="214" y="1847"/>
                      <a:pt x="213" y="1847"/>
                    </a:cubicBezTo>
                    <a:cubicBezTo>
                      <a:pt x="212" y="1847"/>
                      <a:pt x="210" y="1848"/>
                      <a:pt x="208" y="1849"/>
                    </a:cubicBezTo>
                    <a:cubicBezTo>
                      <a:pt x="180" y="1869"/>
                      <a:pt x="180" y="1869"/>
                      <a:pt x="180" y="1869"/>
                    </a:cubicBezTo>
                    <a:cubicBezTo>
                      <a:pt x="168" y="1853"/>
                      <a:pt x="168" y="1853"/>
                      <a:pt x="168" y="1853"/>
                    </a:cubicBezTo>
                    <a:cubicBezTo>
                      <a:pt x="167" y="1852"/>
                      <a:pt x="166" y="1851"/>
                      <a:pt x="165" y="1851"/>
                    </a:cubicBezTo>
                    <a:cubicBezTo>
                      <a:pt x="142" y="1836"/>
                      <a:pt x="142" y="1836"/>
                      <a:pt x="142" y="1836"/>
                    </a:cubicBezTo>
                    <a:cubicBezTo>
                      <a:pt x="130" y="1819"/>
                      <a:pt x="130" y="1819"/>
                      <a:pt x="130" y="1819"/>
                    </a:cubicBezTo>
                    <a:moveTo>
                      <a:pt x="3" y="1396"/>
                    </a:moveTo>
                    <a:cubicBezTo>
                      <a:pt x="0" y="1399"/>
                      <a:pt x="0" y="1399"/>
                      <a:pt x="0" y="1399"/>
                    </a:cubicBezTo>
                    <a:cubicBezTo>
                      <a:pt x="1" y="1404"/>
                      <a:pt x="1" y="1404"/>
                      <a:pt x="1" y="1404"/>
                    </a:cubicBezTo>
                    <a:cubicBezTo>
                      <a:pt x="2" y="1405"/>
                      <a:pt x="2" y="1406"/>
                      <a:pt x="2" y="1407"/>
                    </a:cubicBezTo>
                    <a:cubicBezTo>
                      <a:pt x="2" y="1424"/>
                      <a:pt x="2" y="1424"/>
                      <a:pt x="2" y="1424"/>
                    </a:cubicBezTo>
                    <a:cubicBezTo>
                      <a:pt x="16" y="1462"/>
                      <a:pt x="16" y="1462"/>
                      <a:pt x="16" y="1462"/>
                    </a:cubicBezTo>
                    <a:cubicBezTo>
                      <a:pt x="22" y="1472"/>
                      <a:pt x="22" y="1472"/>
                      <a:pt x="22" y="1472"/>
                    </a:cubicBezTo>
                    <a:cubicBezTo>
                      <a:pt x="22" y="1472"/>
                      <a:pt x="22" y="1473"/>
                      <a:pt x="23" y="1474"/>
                    </a:cubicBezTo>
                    <a:cubicBezTo>
                      <a:pt x="24" y="1480"/>
                      <a:pt x="24" y="1480"/>
                      <a:pt x="24" y="1480"/>
                    </a:cubicBezTo>
                    <a:cubicBezTo>
                      <a:pt x="34" y="1483"/>
                      <a:pt x="34" y="1483"/>
                      <a:pt x="34" y="1483"/>
                    </a:cubicBezTo>
                    <a:cubicBezTo>
                      <a:pt x="36" y="1484"/>
                      <a:pt x="38" y="1485"/>
                      <a:pt x="39" y="1486"/>
                    </a:cubicBezTo>
                    <a:cubicBezTo>
                      <a:pt x="45" y="1494"/>
                      <a:pt x="45" y="1494"/>
                      <a:pt x="45" y="1494"/>
                    </a:cubicBezTo>
                    <a:cubicBezTo>
                      <a:pt x="59" y="1511"/>
                      <a:pt x="59" y="1511"/>
                      <a:pt x="59" y="1511"/>
                    </a:cubicBezTo>
                    <a:cubicBezTo>
                      <a:pt x="60" y="1512"/>
                      <a:pt x="61" y="1513"/>
                      <a:pt x="61" y="1514"/>
                    </a:cubicBezTo>
                    <a:cubicBezTo>
                      <a:pt x="80" y="1571"/>
                      <a:pt x="80" y="1571"/>
                      <a:pt x="80" y="1571"/>
                    </a:cubicBezTo>
                    <a:cubicBezTo>
                      <a:pt x="117" y="1615"/>
                      <a:pt x="117" y="1615"/>
                      <a:pt x="117" y="1615"/>
                    </a:cubicBezTo>
                    <a:cubicBezTo>
                      <a:pt x="119" y="1616"/>
                      <a:pt x="119" y="1619"/>
                      <a:pt x="119" y="1621"/>
                    </a:cubicBezTo>
                    <a:cubicBezTo>
                      <a:pt x="119" y="1638"/>
                      <a:pt x="119" y="1638"/>
                      <a:pt x="119" y="1638"/>
                    </a:cubicBezTo>
                    <a:cubicBezTo>
                      <a:pt x="122" y="1649"/>
                      <a:pt x="122" y="1649"/>
                      <a:pt x="122" y="1649"/>
                    </a:cubicBezTo>
                    <a:cubicBezTo>
                      <a:pt x="144" y="1663"/>
                      <a:pt x="144" y="1663"/>
                      <a:pt x="144" y="1663"/>
                    </a:cubicBezTo>
                    <a:cubicBezTo>
                      <a:pt x="146" y="1665"/>
                      <a:pt x="147" y="1667"/>
                      <a:pt x="147" y="1670"/>
                    </a:cubicBezTo>
                    <a:cubicBezTo>
                      <a:pt x="154" y="1708"/>
                      <a:pt x="154" y="1708"/>
                      <a:pt x="154" y="1708"/>
                    </a:cubicBezTo>
                    <a:cubicBezTo>
                      <a:pt x="168" y="1746"/>
                      <a:pt x="168" y="1746"/>
                      <a:pt x="168" y="1746"/>
                    </a:cubicBezTo>
                    <a:cubicBezTo>
                      <a:pt x="168" y="1747"/>
                      <a:pt x="168" y="1747"/>
                      <a:pt x="168" y="1748"/>
                    </a:cubicBezTo>
                    <a:cubicBezTo>
                      <a:pt x="170" y="1746"/>
                      <a:pt x="170" y="1743"/>
                      <a:pt x="169" y="1740"/>
                    </a:cubicBezTo>
                    <a:cubicBezTo>
                      <a:pt x="155" y="1699"/>
                      <a:pt x="155" y="1699"/>
                      <a:pt x="155" y="1699"/>
                    </a:cubicBezTo>
                    <a:cubicBezTo>
                      <a:pt x="149" y="1662"/>
                      <a:pt x="149" y="1662"/>
                      <a:pt x="149" y="1662"/>
                    </a:cubicBezTo>
                    <a:cubicBezTo>
                      <a:pt x="148" y="1660"/>
                      <a:pt x="147" y="1658"/>
                      <a:pt x="145" y="1656"/>
                    </a:cubicBezTo>
                    <a:cubicBezTo>
                      <a:pt x="123" y="1640"/>
                      <a:pt x="123" y="1640"/>
                      <a:pt x="123" y="1640"/>
                    </a:cubicBezTo>
                    <a:cubicBezTo>
                      <a:pt x="120" y="1630"/>
                      <a:pt x="120" y="1630"/>
                      <a:pt x="120" y="1630"/>
                    </a:cubicBezTo>
                    <a:cubicBezTo>
                      <a:pt x="120" y="1613"/>
                      <a:pt x="120" y="1613"/>
                      <a:pt x="120" y="1613"/>
                    </a:cubicBezTo>
                    <a:cubicBezTo>
                      <a:pt x="120" y="1610"/>
                      <a:pt x="119" y="1608"/>
                      <a:pt x="118" y="1606"/>
                    </a:cubicBezTo>
                    <a:cubicBezTo>
                      <a:pt x="80" y="1564"/>
                      <a:pt x="80" y="1564"/>
                      <a:pt x="80" y="1564"/>
                    </a:cubicBezTo>
                    <a:cubicBezTo>
                      <a:pt x="62" y="1506"/>
                      <a:pt x="62" y="1506"/>
                      <a:pt x="62" y="1506"/>
                    </a:cubicBezTo>
                    <a:cubicBezTo>
                      <a:pt x="62" y="1505"/>
                      <a:pt x="61" y="1504"/>
                      <a:pt x="60" y="1503"/>
                    </a:cubicBezTo>
                    <a:cubicBezTo>
                      <a:pt x="46" y="1486"/>
                      <a:pt x="46" y="1486"/>
                      <a:pt x="46" y="1486"/>
                    </a:cubicBezTo>
                    <a:cubicBezTo>
                      <a:pt x="40" y="1478"/>
                      <a:pt x="40" y="1478"/>
                      <a:pt x="40" y="1478"/>
                    </a:cubicBezTo>
                    <a:cubicBezTo>
                      <a:pt x="39" y="1476"/>
                      <a:pt x="37" y="1475"/>
                      <a:pt x="35" y="1475"/>
                    </a:cubicBezTo>
                    <a:cubicBezTo>
                      <a:pt x="25" y="1472"/>
                      <a:pt x="25" y="1472"/>
                      <a:pt x="25" y="1472"/>
                    </a:cubicBezTo>
                    <a:cubicBezTo>
                      <a:pt x="22" y="1465"/>
                      <a:pt x="22" y="1465"/>
                      <a:pt x="22" y="1465"/>
                    </a:cubicBezTo>
                    <a:cubicBezTo>
                      <a:pt x="22" y="1464"/>
                      <a:pt x="22" y="1464"/>
                      <a:pt x="22" y="1463"/>
                    </a:cubicBezTo>
                    <a:cubicBezTo>
                      <a:pt x="16" y="1454"/>
                      <a:pt x="16" y="1454"/>
                      <a:pt x="16" y="1454"/>
                    </a:cubicBezTo>
                    <a:cubicBezTo>
                      <a:pt x="3" y="1416"/>
                      <a:pt x="3" y="1416"/>
                      <a:pt x="3" y="1416"/>
                    </a:cubicBezTo>
                    <a:cubicBezTo>
                      <a:pt x="3" y="1399"/>
                      <a:pt x="3" y="1399"/>
                      <a:pt x="3" y="1399"/>
                    </a:cubicBezTo>
                    <a:cubicBezTo>
                      <a:pt x="3" y="1398"/>
                      <a:pt x="3" y="1397"/>
                      <a:pt x="3" y="1396"/>
                    </a:cubicBezTo>
                    <a:moveTo>
                      <a:pt x="194" y="1309"/>
                    </a:moveTo>
                    <a:cubicBezTo>
                      <a:pt x="193" y="1317"/>
                      <a:pt x="193" y="1317"/>
                      <a:pt x="193" y="1317"/>
                    </a:cubicBezTo>
                    <a:cubicBezTo>
                      <a:pt x="193" y="1336"/>
                      <a:pt x="193" y="1336"/>
                      <a:pt x="193" y="1336"/>
                    </a:cubicBezTo>
                    <a:cubicBezTo>
                      <a:pt x="201" y="1359"/>
                      <a:pt x="201" y="1359"/>
                      <a:pt x="201" y="1359"/>
                    </a:cubicBezTo>
                    <a:cubicBezTo>
                      <a:pt x="201" y="1360"/>
                      <a:pt x="201" y="1361"/>
                      <a:pt x="201" y="1362"/>
                    </a:cubicBezTo>
                    <a:cubicBezTo>
                      <a:pt x="201" y="1373"/>
                      <a:pt x="201" y="1373"/>
                      <a:pt x="201" y="1373"/>
                    </a:cubicBezTo>
                    <a:cubicBezTo>
                      <a:pt x="202" y="1372"/>
                      <a:pt x="202" y="1370"/>
                      <a:pt x="202" y="1369"/>
                    </a:cubicBezTo>
                    <a:cubicBezTo>
                      <a:pt x="202" y="1354"/>
                      <a:pt x="202" y="1354"/>
                      <a:pt x="202" y="1354"/>
                    </a:cubicBezTo>
                    <a:cubicBezTo>
                      <a:pt x="202" y="1353"/>
                      <a:pt x="202" y="1352"/>
                      <a:pt x="202" y="1351"/>
                    </a:cubicBezTo>
                    <a:cubicBezTo>
                      <a:pt x="194" y="1327"/>
                      <a:pt x="194" y="1327"/>
                      <a:pt x="194" y="1327"/>
                    </a:cubicBezTo>
                    <a:cubicBezTo>
                      <a:pt x="194" y="1309"/>
                      <a:pt x="194" y="1309"/>
                      <a:pt x="194" y="1309"/>
                    </a:cubicBezTo>
                    <a:moveTo>
                      <a:pt x="186" y="1235"/>
                    </a:moveTo>
                    <a:cubicBezTo>
                      <a:pt x="184" y="1240"/>
                      <a:pt x="184" y="1240"/>
                      <a:pt x="184" y="1240"/>
                    </a:cubicBezTo>
                    <a:cubicBezTo>
                      <a:pt x="196" y="1282"/>
                      <a:pt x="196" y="1282"/>
                      <a:pt x="196" y="1282"/>
                    </a:cubicBezTo>
                    <a:cubicBezTo>
                      <a:pt x="197" y="1283"/>
                      <a:pt x="197" y="1283"/>
                      <a:pt x="197" y="1283"/>
                    </a:cubicBezTo>
                    <a:cubicBezTo>
                      <a:pt x="198" y="1274"/>
                      <a:pt x="198" y="1274"/>
                      <a:pt x="198" y="1274"/>
                    </a:cubicBezTo>
                    <a:cubicBezTo>
                      <a:pt x="198" y="1273"/>
                      <a:pt x="198" y="1272"/>
                      <a:pt x="197" y="1270"/>
                    </a:cubicBezTo>
                    <a:cubicBezTo>
                      <a:pt x="186" y="1235"/>
                      <a:pt x="186" y="1235"/>
                      <a:pt x="186" y="1235"/>
                    </a:cubicBezTo>
                    <a:moveTo>
                      <a:pt x="178" y="955"/>
                    </a:moveTo>
                    <a:cubicBezTo>
                      <a:pt x="183" y="1002"/>
                      <a:pt x="183" y="1002"/>
                      <a:pt x="183" y="1002"/>
                    </a:cubicBezTo>
                    <a:cubicBezTo>
                      <a:pt x="191" y="1085"/>
                      <a:pt x="191" y="1085"/>
                      <a:pt x="191" y="1085"/>
                    </a:cubicBezTo>
                    <a:cubicBezTo>
                      <a:pt x="205" y="1157"/>
                      <a:pt x="205" y="1157"/>
                      <a:pt x="205" y="1157"/>
                    </a:cubicBezTo>
                    <a:cubicBezTo>
                      <a:pt x="206" y="1150"/>
                      <a:pt x="206" y="1150"/>
                      <a:pt x="206" y="1150"/>
                    </a:cubicBezTo>
                    <a:cubicBezTo>
                      <a:pt x="206" y="1149"/>
                      <a:pt x="206" y="1148"/>
                      <a:pt x="206" y="1147"/>
                    </a:cubicBezTo>
                    <a:cubicBezTo>
                      <a:pt x="191" y="1073"/>
                      <a:pt x="191" y="1073"/>
                      <a:pt x="191" y="1073"/>
                    </a:cubicBezTo>
                    <a:cubicBezTo>
                      <a:pt x="183" y="991"/>
                      <a:pt x="183" y="991"/>
                      <a:pt x="183" y="991"/>
                    </a:cubicBezTo>
                    <a:cubicBezTo>
                      <a:pt x="183" y="991"/>
                      <a:pt x="183" y="991"/>
                      <a:pt x="183" y="991"/>
                    </a:cubicBezTo>
                    <a:cubicBezTo>
                      <a:pt x="180" y="955"/>
                      <a:pt x="180" y="955"/>
                      <a:pt x="180" y="955"/>
                    </a:cubicBezTo>
                    <a:cubicBezTo>
                      <a:pt x="178" y="955"/>
                      <a:pt x="178" y="955"/>
                      <a:pt x="178" y="955"/>
                    </a:cubicBezTo>
                    <a:moveTo>
                      <a:pt x="208" y="916"/>
                    </a:moveTo>
                    <a:cubicBezTo>
                      <a:pt x="206" y="939"/>
                      <a:pt x="206" y="939"/>
                      <a:pt x="206" y="939"/>
                    </a:cubicBezTo>
                    <a:cubicBezTo>
                      <a:pt x="206" y="939"/>
                      <a:pt x="206" y="938"/>
                      <a:pt x="206" y="938"/>
                    </a:cubicBezTo>
                    <a:cubicBezTo>
                      <a:pt x="208" y="916"/>
                      <a:pt x="208" y="916"/>
                      <a:pt x="208" y="916"/>
                    </a:cubicBezTo>
                    <a:moveTo>
                      <a:pt x="152" y="204"/>
                    </a:moveTo>
                    <a:cubicBezTo>
                      <a:pt x="146" y="217"/>
                      <a:pt x="146" y="217"/>
                      <a:pt x="146" y="217"/>
                    </a:cubicBezTo>
                    <a:cubicBezTo>
                      <a:pt x="147" y="217"/>
                      <a:pt x="149" y="218"/>
                      <a:pt x="150" y="219"/>
                    </a:cubicBezTo>
                    <a:cubicBezTo>
                      <a:pt x="152" y="220"/>
                      <a:pt x="154" y="223"/>
                      <a:pt x="154" y="226"/>
                    </a:cubicBezTo>
                    <a:cubicBezTo>
                      <a:pt x="158" y="293"/>
                      <a:pt x="158" y="293"/>
                      <a:pt x="158" y="293"/>
                    </a:cubicBezTo>
                    <a:cubicBezTo>
                      <a:pt x="187" y="458"/>
                      <a:pt x="187" y="458"/>
                      <a:pt x="187" y="458"/>
                    </a:cubicBezTo>
                    <a:cubicBezTo>
                      <a:pt x="219" y="544"/>
                      <a:pt x="219" y="544"/>
                      <a:pt x="219" y="544"/>
                    </a:cubicBezTo>
                    <a:cubicBezTo>
                      <a:pt x="220" y="545"/>
                      <a:pt x="220" y="546"/>
                      <a:pt x="220" y="547"/>
                    </a:cubicBezTo>
                    <a:cubicBezTo>
                      <a:pt x="232" y="669"/>
                      <a:pt x="232" y="669"/>
                      <a:pt x="232" y="669"/>
                    </a:cubicBezTo>
                    <a:cubicBezTo>
                      <a:pt x="232" y="669"/>
                      <a:pt x="232" y="669"/>
                      <a:pt x="232" y="669"/>
                    </a:cubicBezTo>
                    <a:cubicBezTo>
                      <a:pt x="233" y="659"/>
                      <a:pt x="233" y="659"/>
                      <a:pt x="233" y="659"/>
                    </a:cubicBezTo>
                    <a:cubicBezTo>
                      <a:pt x="233" y="658"/>
                      <a:pt x="233" y="657"/>
                      <a:pt x="233" y="657"/>
                    </a:cubicBezTo>
                    <a:cubicBezTo>
                      <a:pt x="221" y="534"/>
                      <a:pt x="221" y="534"/>
                      <a:pt x="221" y="534"/>
                    </a:cubicBezTo>
                    <a:cubicBezTo>
                      <a:pt x="221" y="534"/>
                      <a:pt x="221" y="533"/>
                      <a:pt x="220" y="532"/>
                    </a:cubicBezTo>
                    <a:cubicBezTo>
                      <a:pt x="187" y="446"/>
                      <a:pt x="187" y="446"/>
                      <a:pt x="187" y="446"/>
                    </a:cubicBezTo>
                    <a:cubicBezTo>
                      <a:pt x="159" y="278"/>
                      <a:pt x="159" y="278"/>
                      <a:pt x="159" y="278"/>
                    </a:cubicBez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208"/>
                      <a:pt x="154" y="206"/>
                      <a:pt x="152" y="204"/>
                    </a:cubicBezTo>
                    <a:moveTo>
                      <a:pt x="378" y="0"/>
                    </a:moveTo>
                    <a:cubicBezTo>
                      <a:pt x="373" y="0"/>
                      <a:pt x="369" y="4"/>
                      <a:pt x="368" y="9"/>
                    </a:cubicBezTo>
                    <a:cubicBezTo>
                      <a:pt x="358" y="176"/>
                      <a:pt x="358" y="176"/>
                      <a:pt x="358" y="176"/>
                    </a:cubicBezTo>
                    <a:cubicBezTo>
                      <a:pt x="150" y="166"/>
                      <a:pt x="150" y="166"/>
                      <a:pt x="150" y="166"/>
                    </a:cubicBezTo>
                    <a:cubicBezTo>
                      <a:pt x="150" y="166"/>
                      <a:pt x="150" y="166"/>
                      <a:pt x="150" y="166"/>
                    </a:cubicBezTo>
                    <a:cubicBezTo>
                      <a:pt x="146" y="166"/>
                      <a:pt x="143" y="168"/>
                      <a:pt x="141" y="171"/>
                    </a:cubicBez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49" y="181"/>
                      <a:pt x="149" y="181"/>
                      <a:pt x="149" y="181"/>
                    </a:cubicBezTo>
                    <a:cubicBezTo>
                      <a:pt x="151" y="181"/>
                      <a:pt x="153" y="182"/>
                      <a:pt x="155" y="183"/>
                    </a:cubicBezTo>
                    <a:cubicBezTo>
                      <a:pt x="155" y="183"/>
                      <a:pt x="155" y="184"/>
                      <a:pt x="155" y="184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4"/>
                      <a:pt x="156" y="185"/>
                      <a:pt x="156" y="185"/>
                    </a:cubicBezTo>
                    <a:cubicBezTo>
                      <a:pt x="367" y="195"/>
                      <a:pt x="367" y="195"/>
                      <a:pt x="367" y="195"/>
                    </a:cubicBezTo>
                    <a:cubicBezTo>
                      <a:pt x="367" y="195"/>
                      <a:pt x="367" y="195"/>
                      <a:pt x="367" y="195"/>
                    </a:cubicBezTo>
                    <a:cubicBezTo>
                      <a:pt x="372" y="195"/>
                      <a:pt x="377" y="191"/>
                      <a:pt x="377" y="186"/>
                    </a:cubicBezTo>
                    <a:cubicBezTo>
                      <a:pt x="387" y="20"/>
                      <a:pt x="387" y="20"/>
                      <a:pt x="387" y="20"/>
                    </a:cubicBezTo>
                    <a:cubicBezTo>
                      <a:pt x="677" y="34"/>
                      <a:pt x="677" y="34"/>
                      <a:pt x="677" y="34"/>
                    </a:cubicBezTo>
                    <a:cubicBezTo>
                      <a:pt x="677" y="34"/>
                      <a:pt x="677" y="34"/>
                      <a:pt x="677" y="34"/>
                    </a:cubicBezTo>
                    <a:cubicBezTo>
                      <a:pt x="923" y="48"/>
                      <a:pt x="923" y="48"/>
                      <a:pt x="923" y="48"/>
                    </a:cubicBezTo>
                    <a:cubicBezTo>
                      <a:pt x="933" y="58"/>
                      <a:pt x="933" y="58"/>
                      <a:pt x="933" y="58"/>
                    </a:cubicBezTo>
                    <a:cubicBezTo>
                      <a:pt x="934" y="59"/>
                      <a:pt x="936" y="60"/>
                      <a:pt x="938" y="60"/>
                    </a:cubicBezTo>
                    <a:cubicBezTo>
                      <a:pt x="961" y="63"/>
                      <a:pt x="961" y="63"/>
                      <a:pt x="961" y="63"/>
                    </a:cubicBezTo>
                    <a:cubicBezTo>
                      <a:pt x="1014" y="159"/>
                      <a:pt x="1014" y="159"/>
                      <a:pt x="1014" y="159"/>
                    </a:cubicBezTo>
                    <a:cubicBezTo>
                      <a:pt x="1015" y="160"/>
                      <a:pt x="1016" y="160"/>
                      <a:pt x="1016" y="161"/>
                    </a:cubicBezTo>
                    <a:cubicBezTo>
                      <a:pt x="1049" y="192"/>
                      <a:pt x="1049" y="192"/>
                      <a:pt x="1049" y="192"/>
                    </a:cubicBezTo>
                    <a:cubicBezTo>
                      <a:pt x="1050" y="193"/>
                      <a:pt x="1051" y="194"/>
                      <a:pt x="1052" y="195"/>
                    </a:cubicBezTo>
                    <a:cubicBezTo>
                      <a:pt x="1094" y="208"/>
                      <a:pt x="1094" y="208"/>
                      <a:pt x="1094" y="208"/>
                    </a:cubicBezTo>
                    <a:cubicBezTo>
                      <a:pt x="1165" y="299"/>
                      <a:pt x="1165" y="299"/>
                      <a:pt x="1165" y="299"/>
                    </a:cubicBezTo>
                    <a:cubicBezTo>
                      <a:pt x="1166" y="300"/>
                      <a:pt x="1167" y="301"/>
                      <a:pt x="1168" y="302"/>
                    </a:cubicBezTo>
                    <a:cubicBezTo>
                      <a:pt x="1210" y="326"/>
                      <a:pt x="1210" y="326"/>
                      <a:pt x="1210" y="326"/>
                    </a:cubicBezTo>
                    <a:cubicBezTo>
                      <a:pt x="1286" y="426"/>
                      <a:pt x="1286" y="426"/>
                      <a:pt x="1286" y="426"/>
                    </a:cubicBezTo>
                    <a:cubicBezTo>
                      <a:pt x="1287" y="427"/>
                      <a:pt x="1288" y="428"/>
                      <a:pt x="1289" y="428"/>
                    </a:cubicBezTo>
                    <a:cubicBezTo>
                      <a:pt x="1408" y="501"/>
                      <a:pt x="1408" y="501"/>
                      <a:pt x="1408" y="501"/>
                    </a:cubicBezTo>
                    <a:cubicBezTo>
                      <a:pt x="1415" y="514"/>
                      <a:pt x="1415" y="514"/>
                      <a:pt x="1415" y="514"/>
                    </a:cubicBezTo>
                    <a:cubicBezTo>
                      <a:pt x="1416" y="514"/>
                      <a:pt x="1416" y="514"/>
                      <a:pt x="1416" y="514"/>
                    </a:cubicBezTo>
                    <a:cubicBezTo>
                      <a:pt x="1444" y="559"/>
                      <a:pt x="1444" y="559"/>
                      <a:pt x="1444" y="559"/>
                    </a:cubicBezTo>
                    <a:cubicBezTo>
                      <a:pt x="1492" y="666"/>
                      <a:pt x="1492" y="666"/>
                      <a:pt x="1492" y="666"/>
                    </a:cubicBezTo>
                    <a:cubicBezTo>
                      <a:pt x="1502" y="764"/>
                      <a:pt x="1502" y="764"/>
                      <a:pt x="1502" y="764"/>
                    </a:cubicBezTo>
                    <a:cubicBezTo>
                      <a:pt x="1502" y="765"/>
                      <a:pt x="1503" y="766"/>
                      <a:pt x="1503" y="767"/>
                    </a:cubicBezTo>
                    <a:cubicBezTo>
                      <a:pt x="1560" y="911"/>
                      <a:pt x="1560" y="911"/>
                      <a:pt x="1560" y="911"/>
                    </a:cubicBezTo>
                    <a:cubicBezTo>
                      <a:pt x="1561" y="913"/>
                      <a:pt x="1562" y="915"/>
                      <a:pt x="1564" y="916"/>
                    </a:cubicBezTo>
                    <a:cubicBezTo>
                      <a:pt x="1646" y="970"/>
                      <a:pt x="1646" y="970"/>
                      <a:pt x="1646" y="970"/>
                    </a:cubicBezTo>
                    <a:cubicBezTo>
                      <a:pt x="1688" y="1020"/>
                      <a:pt x="1688" y="1020"/>
                      <a:pt x="1688" y="1020"/>
                    </a:cubicBezTo>
                    <a:cubicBezTo>
                      <a:pt x="1688" y="1020"/>
                      <a:pt x="1689" y="1021"/>
                      <a:pt x="1689" y="1021"/>
                    </a:cubicBezTo>
                    <a:cubicBezTo>
                      <a:pt x="1728" y="1051"/>
                      <a:pt x="1728" y="1051"/>
                      <a:pt x="1728" y="1051"/>
                    </a:cubicBezTo>
                    <a:cubicBezTo>
                      <a:pt x="1729" y="1051"/>
                      <a:pt x="1730" y="1052"/>
                      <a:pt x="1731" y="1052"/>
                    </a:cubicBezTo>
                    <a:cubicBezTo>
                      <a:pt x="1796" y="1070"/>
                      <a:pt x="1796" y="1070"/>
                      <a:pt x="1796" y="1070"/>
                    </a:cubicBezTo>
                    <a:cubicBezTo>
                      <a:pt x="1809" y="1085"/>
                      <a:pt x="1809" y="1085"/>
                      <a:pt x="1809" y="1085"/>
                    </a:cubicBezTo>
                    <a:cubicBezTo>
                      <a:pt x="1810" y="1086"/>
                      <a:pt x="1811" y="1086"/>
                      <a:pt x="1812" y="1087"/>
                    </a:cubicBezTo>
                    <a:cubicBezTo>
                      <a:pt x="1884" y="1125"/>
                      <a:pt x="1884" y="1125"/>
                      <a:pt x="1884" y="1125"/>
                    </a:cubicBezTo>
                    <a:cubicBezTo>
                      <a:pt x="1933" y="1166"/>
                      <a:pt x="1933" y="1166"/>
                      <a:pt x="1933" y="1166"/>
                    </a:cubicBezTo>
                    <a:cubicBezTo>
                      <a:pt x="1934" y="1167"/>
                      <a:pt x="1935" y="1168"/>
                      <a:pt x="1936" y="1168"/>
                    </a:cubicBezTo>
                    <a:cubicBezTo>
                      <a:pt x="1997" y="1188"/>
                      <a:pt x="1997" y="1188"/>
                      <a:pt x="1997" y="1188"/>
                    </a:cubicBezTo>
                    <a:cubicBezTo>
                      <a:pt x="1721" y="1659"/>
                      <a:pt x="1721" y="1659"/>
                      <a:pt x="1721" y="1659"/>
                    </a:cubicBezTo>
                    <a:cubicBezTo>
                      <a:pt x="1720" y="1661"/>
                      <a:pt x="1720" y="1664"/>
                      <a:pt x="1720" y="1666"/>
                    </a:cubicBezTo>
                    <a:cubicBezTo>
                      <a:pt x="1739" y="1754"/>
                      <a:pt x="1739" y="1754"/>
                      <a:pt x="1739" y="1754"/>
                    </a:cubicBezTo>
                    <a:cubicBezTo>
                      <a:pt x="1809" y="2074"/>
                      <a:pt x="1809" y="2074"/>
                      <a:pt x="1809" y="2074"/>
                    </a:cubicBezTo>
                    <a:cubicBezTo>
                      <a:pt x="1809" y="2074"/>
                      <a:pt x="1809" y="2074"/>
                      <a:pt x="1809" y="2074"/>
                    </a:cubicBezTo>
                    <a:cubicBezTo>
                      <a:pt x="1818" y="2111"/>
                      <a:pt x="1818" y="2111"/>
                      <a:pt x="1818" y="2111"/>
                    </a:cubicBezTo>
                    <a:cubicBezTo>
                      <a:pt x="1737" y="2097"/>
                      <a:pt x="1737" y="2097"/>
                      <a:pt x="1737" y="2097"/>
                    </a:cubicBezTo>
                    <a:cubicBezTo>
                      <a:pt x="1714" y="2085"/>
                      <a:pt x="1714" y="2085"/>
                      <a:pt x="1714" y="2085"/>
                    </a:cubicBezTo>
                    <a:cubicBezTo>
                      <a:pt x="1713" y="2084"/>
                      <a:pt x="1711" y="2084"/>
                      <a:pt x="1710" y="2084"/>
                    </a:cubicBezTo>
                    <a:cubicBezTo>
                      <a:pt x="1642" y="2084"/>
                      <a:pt x="1642" y="2084"/>
                      <a:pt x="1642" y="2084"/>
                    </a:cubicBezTo>
                    <a:cubicBezTo>
                      <a:pt x="1639" y="2084"/>
                      <a:pt x="1637" y="2084"/>
                      <a:pt x="1635" y="2086"/>
                    </a:cubicBezTo>
                    <a:cubicBezTo>
                      <a:pt x="1592" y="2124"/>
                      <a:pt x="1592" y="2124"/>
                      <a:pt x="1592" y="2124"/>
                    </a:cubicBezTo>
                    <a:cubicBezTo>
                      <a:pt x="1592" y="2124"/>
                      <a:pt x="1591" y="2125"/>
                      <a:pt x="1590" y="2126"/>
                    </a:cubicBezTo>
                    <a:cubicBezTo>
                      <a:pt x="1567" y="2167"/>
                      <a:pt x="1567" y="2167"/>
                      <a:pt x="1567" y="2167"/>
                    </a:cubicBezTo>
                    <a:cubicBezTo>
                      <a:pt x="1526" y="2223"/>
                      <a:pt x="1526" y="2223"/>
                      <a:pt x="1526" y="2223"/>
                    </a:cubicBezTo>
                    <a:cubicBezTo>
                      <a:pt x="1500" y="2221"/>
                      <a:pt x="1500" y="2221"/>
                      <a:pt x="1500" y="2221"/>
                    </a:cubicBezTo>
                    <a:cubicBezTo>
                      <a:pt x="1486" y="2193"/>
                      <a:pt x="1486" y="2193"/>
                      <a:pt x="1486" y="2193"/>
                    </a:cubicBezTo>
                    <a:cubicBezTo>
                      <a:pt x="1485" y="2192"/>
                      <a:pt x="1485" y="2191"/>
                      <a:pt x="1484" y="2190"/>
                    </a:cubicBezTo>
                    <a:cubicBezTo>
                      <a:pt x="1480" y="2186"/>
                      <a:pt x="1480" y="2186"/>
                      <a:pt x="1480" y="2186"/>
                    </a:cubicBezTo>
                    <a:cubicBezTo>
                      <a:pt x="1478" y="2185"/>
                      <a:pt x="1477" y="2184"/>
                      <a:pt x="1476" y="2183"/>
                    </a:cubicBezTo>
                    <a:cubicBezTo>
                      <a:pt x="1416" y="2167"/>
                      <a:pt x="1416" y="2167"/>
                      <a:pt x="1416" y="2167"/>
                    </a:cubicBezTo>
                    <a:cubicBezTo>
                      <a:pt x="1415" y="2166"/>
                      <a:pt x="1414" y="2166"/>
                      <a:pt x="1413" y="2166"/>
                    </a:cubicBezTo>
                    <a:cubicBezTo>
                      <a:pt x="1401" y="2166"/>
                      <a:pt x="1401" y="2166"/>
                      <a:pt x="1401" y="2166"/>
                    </a:cubicBezTo>
                    <a:cubicBezTo>
                      <a:pt x="1399" y="2166"/>
                      <a:pt x="1398" y="2167"/>
                      <a:pt x="1397" y="2167"/>
                    </a:cubicBezTo>
                    <a:cubicBezTo>
                      <a:pt x="1357" y="2185"/>
                      <a:pt x="1357" y="2185"/>
                      <a:pt x="1357" y="2185"/>
                    </a:cubicBezTo>
                    <a:cubicBezTo>
                      <a:pt x="1339" y="2169"/>
                      <a:pt x="1339" y="2169"/>
                      <a:pt x="1339" y="2169"/>
                    </a:cubicBezTo>
                    <a:cubicBezTo>
                      <a:pt x="1338" y="2168"/>
                      <a:pt x="1337" y="2167"/>
                      <a:pt x="1335" y="2167"/>
                    </a:cubicBezTo>
                    <a:cubicBezTo>
                      <a:pt x="1322" y="2163"/>
                      <a:pt x="1322" y="2163"/>
                      <a:pt x="1322" y="2163"/>
                    </a:cubicBezTo>
                    <a:cubicBezTo>
                      <a:pt x="1321" y="2162"/>
                      <a:pt x="1320" y="2162"/>
                      <a:pt x="1319" y="2162"/>
                    </a:cubicBezTo>
                    <a:cubicBezTo>
                      <a:pt x="1294" y="2162"/>
                      <a:pt x="1294" y="2162"/>
                      <a:pt x="1294" y="2162"/>
                    </a:cubicBezTo>
                    <a:cubicBezTo>
                      <a:pt x="1293" y="2162"/>
                      <a:pt x="1291" y="2162"/>
                      <a:pt x="1290" y="2163"/>
                    </a:cubicBezTo>
                    <a:cubicBezTo>
                      <a:pt x="1280" y="2167"/>
                      <a:pt x="1280" y="2167"/>
                      <a:pt x="1280" y="2167"/>
                    </a:cubicBezTo>
                    <a:cubicBezTo>
                      <a:pt x="1278" y="2168"/>
                      <a:pt x="1276" y="2170"/>
                      <a:pt x="1275" y="2172"/>
                    </a:cubicBezTo>
                    <a:cubicBezTo>
                      <a:pt x="1270" y="2184"/>
                      <a:pt x="1270" y="2184"/>
                      <a:pt x="1270" y="2184"/>
                    </a:cubicBezTo>
                    <a:cubicBezTo>
                      <a:pt x="1265" y="2186"/>
                      <a:pt x="1265" y="2186"/>
                      <a:pt x="1265" y="2186"/>
                    </a:cubicBezTo>
                    <a:cubicBezTo>
                      <a:pt x="1230" y="2174"/>
                      <a:pt x="1230" y="2174"/>
                      <a:pt x="1230" y="2174"/>
                    </a:cubicBezTo>
                    <a:cubicBezTo>
                      <a:pt x="1212" y="2160"/>
                      <a:pt x="1212" y="2160"/>
                      <a:pt x="1212" y="2160"/>
                    </a:cubicBezTo>
                    <a:cubicBezTo>
                      <a:pt x="1160" y="2101"/>
                      <a:pt x="1160" y="2101"/>
                      <a:pt x="1160" y="2101"/>
                    </a:cubicBezTo>
                    <a:cubicBezTo>
                      <a:pt x="1159" y="2100"/>
                      <a:pt x="1158" y="2100"/>
                      <a:pt x="1156" y="2099"/>
                    </a:cubicBezTo>
                    <a:cubicBezTo>
                      <a:pt x="1142" y="2093"/>
                      <a:pt x="1142" y="2093"/>
                      <a:pt x="1142" y="2093"/>
                    </a:cubicBezTo>
                    <a:cubicBezTo>
                      <a:pt x="1141" y="2093"/>
                      <a:pt x="1140" y="2092"/>
                      <a:pt x="1140" y="2092"/>
                    </a:cubicBezTo>
                    <a:cubicBezTo>
                      <a:pt x="1118" y="2088"/>
                      <a:pt x="1118" y="2088"/>
                      <a:pt x="1118" y="2088"/>
                    </a:cubicBezTo>
                    <a:cubicBezTo>
                      <a:pt x="1081" y="2068"/>
                      <a:pt x="1081" y="2068"/>
                      <a:pt x="1081" y="2068"/>
                    </a:cubicBezTo>
                    <a:cubicBezTo>
                      <a:pt x="1073" y="2061"/>
                      <a:pt x="1073" y="2061"/>
                      <a:pt x="1073" y="2061"/>
                    </a:cubicBezTo>
                    <a:cubicBezTo>
                      <a:pt x="1043" y="2021"/>
                      <a:pt x="1043" y="2021"/>
                      <a:pt x="1043" y="2021"/>
                    </a:cubicBezTo>
                    <a:cubicBezTo>
                      <a:pt x="1042" y="2020"/>
                      <a:pt x="1040" y="2019"/>
                      <a:pt x="1038" y="2018"/>
                    </a:cubicBezTo>
                    <a:cubicBezTo>
                      <a:pt x="1023" y="2014"/>
                      <a:pt x="1023" y="2014"/>
                      <a:pt x="1023" y="2014"/>
                    </a:cubicBezTo>
                    <a:cubicBezTo>
                      <a:pt x="1022" y="2014"/>
                      <a:pt x="1022" y="2013"/>
                      <a:pt x="1021" y="2013"/>
                    </a:cubicBezTo>
                    <a:cubicBezTo>
                      <a:pt x="1012" y="2013"/>
                      <a:pt x="1012" y="2013"/>
                      <a:pt x="1012" y="2013"/>
                    </a:cubicBezTo>
                    <a:cubicBezTo>
                      <a:pt x="1009" y="2013"/>
                      <a:pt x="1007" y="2015"/>
                      <a:pt x="1005" y="2017"/>
                    </a:cubicBezTo>
                    <a:cubicBezTo>
                      <a:pt x="995" y="2029"/>
                      <a:pt x="995" y="2029"/>
                      <a:pt x="995" y="2029"/>
                    </a:cubicBezTo>
                    <a:cubicBezTo>
                      <a:pt x="994" y="2030"/>
                      <a:pt x="993" y="2031"/>
                      <a:pt x="993" y="2032"/>
                    </a:cubicBezTo>
                    <a:cubicBezTo>
                      <a:pt x="987" y="2046"/>
                      <a:pt x="987" y="2046"/>
                      <a:pt x="987" y="2046"/>
                    </a:cubicBezTo>
                    <a:cubicBezTo>
                      <a:pt x="992" y="2035"/>
                      <a:pt x="992" y="2035"/>
                      <a:pt x="992" y="2035"/>
                    </a:cubicBezTo>
                    <a:cubicBezTo>
                      <a:pt x="993" y="2035"/>
                      <a:pt x="993" y="2034"/>
                      <a:pt x="993" y="2034"/>
                    </a:cubicBezTo>
                    <a:cubicBezTo>
                      <a:pt x="1003" y="2021"/>
                      <a:pt x="1003" y="2021"/>
                      <a:pt x="1003" y="2021"/>
                    </a:cubicBezTo>
                    <a:cubicBezTo>
                      <a:pt x="1004" y="2019"/>
                      <a:pt x="1007" y="2018"/>
                      <a:pt x="1010" y="2018"/>
                    </a:cubicBezTo>
                    <a:cubicBezTo>
                      <a:pt x="1019" y="2018"/>
                      <a:pt x="1019" y="2018"/>
                      <a:pt x="1019" y="2018"/>
                    </a:cubicBezTo>
                    <a:cubicBezTo>
                      <a:pt x="1019" y="2018"/>
                      <a:pt x="1020" y="2018"/>
                      <a:pt x="1021" y="2018"/>
                    </a:cubicBezTo>
                    <a:cubicBezTo>
                      <a:pt x="1036" y="2022"/>
                      <a:pt x="1036" y="2022"/>
                      <a:pt x="1036" y="2022"/>
                    </a:cubicBezTo>
                    <a:cubicBezTo>
                      <a:pt x="1038" y="2023"/>
                      <a:pt x="1039" y="2024"/>
                      <a:pt x="1041" y="2025"/>
                    </a:cubicBezTo>
                    <a:cubicBezTo>
                      <a:pt x="1072" y="2065"/>
                      <a:pt x="1072" y="2065"/>
                      <a:pt x="1072" y="2065"/>
                    </a:cubicBezTo>
                    <a:cubicBezTo>
                      <a:pt x="1080" y="2073"/>
                      <a:pt x="1080" y="2073"/>
                      <a:pt x="1080" y="2073"/>
                    </a:cubicBezTo>
                    <a:cubicBezTo>
                      <a:pt x="1117" y="2092"/>
                      <a:pt x="1117" y="2092"/>
                      <a:pt x="1117" y="2092"/>
                    </a:cubicBezTo>
                    <a:cubicBezTo>
                      <a:pt x="1138" y="2096"/>
                      <a:pt x="1138" y="2096"/>
                      <a:pt x="1138" y="2096"/>
                    </a:cubicBezTo>
                    <a:cubicBezTo>
                      <a:pt x="1138" y="2096"/>
                      <a:pt x="1139" y="2097"/>
                      <a:pt x="1140" y="2097"/>
                    </a:cubicBezTo>
                    <a:cubicBezTo>
                      <a:pt x="1154" y="2103"/>
                      <a:pt x="1154" y="2103"/>
                      <a:pt x="1154" y="2103"/>
                    </a:cubicBezTo>
                    <a:cubicBezTo>
                      <a:pt x="1156" y="2104"/>
                      <a:pt x="1157" y="2105"/>
                      <a:pt x="1158" y="2106"/>
                    </a:cubicBezTo>
                    <a:cubicBezTo>
                      <a:pt x="1210" y="2164"/>
                      <a:pt x="1210" y="2164"/>
                      <a:pt x="1210" y="2164"/>
                    </a:cubicBezTo>
                    <a:cubicBezTo>
                      <a:pt x="1229" y="2178"/>
                      <a:pt x="1229" y="2178"/>
                      <a:pt x="1229" y="2178"/>
                    </a:cubicBezTo>
                    <a:cubicBezTo>
                      <a:pt x="1263" y="2191"/>
                      <a:pt x="1263" y="2191"/>
                      <a:pt x="1263" y="2191"/>
                    </a:cubicBezTo>
                    <a:cubicBezTo>
                      <a:pt x="1269" y="2188"/>
                      <a:pt x="1269" y="2188"/>
                      <a:pt x="1269" y="2188"/>
                    </a:cubicBezTo>
                    <a:cubicBezTo>
                      <a:pt x="1274" y="2176"/>
                      <a:pt x="1274" y="2176"/>
                      <a:pt x="1274" y="2176"/>
                    </a:cubicBezTo>
                    <a:cubicBezTo>
                      <a:pt x="1275" y="2174"/>
                      <a:pt x="1277" y="2172"/>
                      <a:pt x="1279" y="2171"/>
                    </a:cubicBezTo>
                    <a:cubicBezTo>
                      <a:pt x="1289" y="2167"/>
                      <a:pt x="1289" y="2167"/>
                      <a:pt x="1289" y="2167"/>
                    </a:cubicBezTo>
                    <a:cubicBezTo>
                      <a:pt x="1290" y="2167"/>
                      <a:pt x="1292" y="2166"/>
                      <a:pt x="1293" y="2166"/>
                    </a:cubicBezTo>
                    <a:cubicBezTo>
                      <a:pt x="1317" y="2166"/>
                      <a:pt x="1317" y="2166"/>
                      <a:pt x="1317" y="2166"/>
                    </a:cubicBezTo>
                    <a:cubicBezTo>
                      <a:pt x="1318" y="2166"/>
                      <a:pt x="1319" y="2166"/>
                      <a:pt x="1320" y="2167"/>
                    </a:cubicBezTo>
                    <a:cubicBezTo>
                      <a:pt x="1334" y="2171"/>
                      <a:pt x="1334" y="2171"/>
                      <a:pt x="1334" y="2171"/>
                    </a:cubicBezTo>
                    <a:cubicBezTo>
                      <a:pt x="1336" y="2171"/>
                      <a:pt x="1337" y="2172"/>
                      <a:pt x="1338" y="2173"/>
                    </a:cubicBezTo>
                    <a:cubicBezTo>
                      <a:pt x="1356" y="2190"/>
                      <a:pt x="1356" y="2190"/>
                      <a:pt x="1356" y="2190"/>
                    </a:cubicBezTo>
                    <a:cubicBezTo>
                      <a:pt x="1396" y="2171"/>
                      <a:pt x="1396" y="2171"/>
                      <a:pt x="1396" y="2171"/>
                    </a:cubicBezTo>
                    <a:cubicBezTo>
                      <a:pt x="1397" y="2171"/>
                      <a:pt x="1398" y="2170"/>
                      <a:pt x="1400" y="2170"/>
                    </a:cubicBezTo>
                    <a:cubicBezTo>
                      <a:pt x="1412" y="2170"/>
                      <a:pt x="1412" y="2170"/>
                      <a:pt x="1412" y="2170"/>
                    </a:cubicBezTo>
                    <a:cubicBezTo>
                      <a:pt x="1413" y="2170"/>
                      <a:pt x="1414" y="2171"/>
                      <a:pt x="1415" y="2171"/>
                    </a:cubicBezTo>
                    <a:cubicBezTo>
                      <a:pt x="1474" y="2188"/>
                      <a:pt x="1474" y="2188"/>
                      <a:pt x="1474" y="2188"/>
                    </a:cubicBezTo>
                    <a:cubicBezTo>
                      <a:pt x="1477" y="2188"/>
                      <a:pt x="1478" y="2189"/>
                      <a:pt x="1480" y="2191"/>
                    </a:cubicBezTo>
                    <a:cubicBezTo>
                      <a:pt x="1483" y="2195"/>
                      <a:pt x="1483" y="2195"/>
                      <a:pt x="1483" y="2195"/>
                    </a:cubicBezTo>
                    <a:cubicBezTo>
                      <a:pt x="1483" y="2196"/>
                      <a:pt x="1483" y="2196"/>
                      <a:pt x="1484" y="2197"/>
                    </a:cubicBezTo>
                    <a:cubicBezTo>
                      <a:pt x="1498" y="2225"/>
                      <a:pt x="1498" y="2225"/>
                      <a:pt x="1498" y="2225"/>
                    </a:cubicBezTo>
                    <a:cubicBezTo>
                      <a:pt x="1525" y="2227"/>
                      <a:pt x="1525" y="2227"/>
                      <a:pt x="1525" y="2227"/>
                    </a:cubicBezTo>
                    <a:cubicBezTo>
                      <a:pt x="1567" y="2171"/>
                      <a:pt x="1567" y="2171"/>
                      <a:pt x="1567" y="2171"/>
                    </a:cubicBezTo>
                    <a:cubicBezTo>
                      <a:pt x="1588" y="2130"/>
                      <a:pt x="1588" y="2130"/>
                      <a:pt x="1588" y="2130"/>
                    </a:cubicBezTo>
                    <a:cubicBezTo>
                      <a:pt x="1589" y="2129"/>
                      <a:pt x="1589" y="2129"/>
                      <a:pt x="1590" y="2128"/>
                    </a:cubicBezTo>
                    <a:cubicBezTo>
                      <a:pt x="1634" y="2090"/>
                      <a:pt x="1634" y="2090"/>
                      <a:pt x="1634" y="2090"/>
                    </a:cubicBezTo>
                    <a:cubicBezTo>
                      <a:pt x="1636" y="2089"/>
                      <a:pt x="1638" y="2088"/>
                      <a:pt x="1640" y="2088"/>
                    </a:cubicBezTo>
                    <a:cubicBezTo>
                      <a:pt x="1707" y="2088"/>
                      <a:pt x="1707" y="2088"/>
                      <a:pt x="1707" y="2088"/>
                    </a:cubicBezTo>
                    <a:cubicBezTo>
                      <a:pt x="1709" y="2088"/>
                      <a:pt x="1710" y="2088"/>
                      <a:pt x="1712" y="2089"/>
                    </a:cubicBezTo>
                    <a:cubicBezTo>
                      <a:pt x="1736" y="2101"/>
                      <a:pt x="1736" y="2101"/>
                      <a:pt x="1736" y="2101"/>
                    </a:cubicBezTo>
                    <a:cubicBezTo>
                      <a:pt x="1831" y="2117"/>
                      <a:pt x="1831" y="2117"/>
                      <a:pt x="1831" y="2117"/>
                    </a:cubicBezTo>
                    <a:cubicBezTo>
                      <a:pt x="1832" y="2118"/>
                      <a:pt x="1834" y="2118"/>
                      <a:pt x="1835" y="2120"/>
                    </a:cubicBezTo>
                    <a:cubicBezTo>
                      <a:pt x="1839" y="2123"/>
                      <a:pt x="1839" y="2123"/>
                      <a:pt x="1839" y="2123"/>
                    </a:cubicBezTo>
                    <a:cubicBezTo>
                      <a:pt x="1839" y="2122"/>
                      <a:pt x="1839" y="2121"/>
                      <a:pt x="1839" y="2120"/>
                    </a:cubicBezTo>
                    <a:cubicBezTo>
                      <a:pt x="1839" y="2118"/>
                      <a:pt x="1839" y="2118"/>
                      <a:pt x="1839" y="2118"/>
                    </a:cubicBezTo>
                    <a:cubicBezTo>
                      <a:pt x="1828" y="2070"/>
                      <a:pt x="1828" y="2070"/>
                      <a:pt x="1828" y="2070"/>
                    </a:cubicBezTo>
                    <a:cubicBezTo>
                      <a:pt x="1828" y="2070"/>
                      <a:pt x="1828" y="2070"/>
                      <a:pt x="1828" y="2070"/>
                    </a:cubicBezTo>
                    <a:cubicBezTo>
                      <a:pt x="1758" y="1750"/>
                      <a:pt x="1758" y="1750"/>
                      <a:pt x="1758" y="1750"/>
                    </a:cubicBezTo>
                    <a:cubicBezTo>
                      <a:pt x="1739" y="1665"/>
                      <a:pt x="1739" y="1665"/>
                      <a:pt x="1739" y="1665"/>
                    </a:cubicBezTo>
                    <a:cubicBezTo>
                      <a:pt x="1740" y="1665"/>
                      <a:pt x="1740" y="1665"/>
                      <a:pt x="1740" y="1665"/>
                    </a:cubicBezTo>
                    <a:cubicBezTo>
                      <a:pt x="2019" y="1187"/>
                      <a:pt x="2019" y="1187"/>
                      <a:pt x="2019" y="1187"/>
                    </a:cubicBezTo>
                    <a:cubicBezTo>
                      <a:pt x="2019" y="1187"/>
                      <a:pt x="2019" y="1187"/>
                      <a:pt x="2019" y="1187"/>
                    </a:cubicBezTo>
                    <a:cubicBezTo>
                      <a:pt x="2021" y="1184"/>
                      <a:pt x="2021" y="1181"/>
                      <a:pt x="2020" y="1179"/>
                    </a:cubicBezTo>
                    <a:cubicBezTo>
                      <a:pt x="2019" y="1176"/>
                      <a:pt x="2017" y="1174"/>
                      <a:pt x="2014" y="1173"/>
                    </a:cubicBezTo>
                    <a:cubicBezTo>
                      <a:pt x="2007" y="1171"/>
                      <a:pt x="2007" y="1171"/>
                      <a:pt x="2007" y="1171"/>
                    </a:cubicBezTo>
                    <a:cubicBezTo>
                      <a:pt x="1944" y="1151"/>
                      <a:pt x="1944" y="1151"/>
                      <a:pt x="1944" y="1151"/>
                    </a:cubicBezTo>
                    <a:cubicBezTo>
                      <a:pt x="1896" y="1110"/>
                      <a:pt x="1896" y="1110"/>
                      <a:pt x="1896" y="1110"/>
                    </a:cubicBezTo>
                    <a:cubicBezTo>
                      <a:pt x="1895" y="1110"/>
                      <a:pt x="1895" y="1109"/>
                      <a:pt x="1894" y="1109"/>
                    </a:cubicBezTo>
                    <a:cubicBezTo>
                      <a:pt x="1822" y="1071"/>
                      <a:pt x="1822" y="1071"/>
                      <a:pt x="1822" y="1071"/>
                    </a:cubicBezTo>
                    <a:cubicBezTo>
                      <a:pt x="1809" y="1056"/>
                      <a:pt x="1809" y="1056"/>
                      <a:pt x="1809" y="1056"/>
                    </a:cubicBezTo>
                    <a:cubicBezTo>
                      <a:pt x="1808" y="1054"/>
                      <a:pt x="1806" y="1053"/>
                      <a:pt x="1804" y="1053"/>
                    </a:cubicBezTo>
                    <a:cubicBezTo>
                      <a:pt x="1738" y="1034"/>
                      <a:pt x="1738" y="1034"/>
                      <a:pt x="1738" y="1034"/>
                    </a:cubicBezTo>
                    <a:cubicBezTo>
                      <a:pt x="1701" y="1007"/>
                      <a:pt x="1701" y="1007"/>
                      <a:pt x="1701" y="1007"/>
                    </a:cubicBezTo>
                    <a:cubicBezTo>
                      <a:pt x="1659" y="956"/>
                      <a:pt x="1659" y="956"/>
                      <a:pt x="1659" y="956"/>
                    </a:cubicBezTo>
                    <a:cubicBezTo>
                      <a:pt x="1659" y="956"/>
                      <a:pt x="1658" y="955"/>
                      <a:pt x="1657" y="955"/>
                    </a:cubicBezTo>
                    <a:cubicBezTo>
                      <a:pt x="1577" y="902"/>
                      <a:pt x="1577" y="902"/>
                      <a:pt x="1577" y="902"/>
                    </a:cubicBezTo>
                    <a:cubicBezTo>
                      <a:pt x="1521" y="761"/>
                      <a:pt x="1521" y="761"/>
                      <a:pt x="1521" y="761"/>
                    </a:cubicBezTo>
                    <a:cubicBezTo>
                      <a:pt x="1511" y="663"/>
                      <a:pt x="1511" y="663"/>
                      <a:pt x="1511" y="663"/>
                    </a:cubicBezTo>
                    <a:cubicBezTo>
                      <a:pt x="1511" y="662"/>
                      <a:pt x="1510" y="661"/>
                      <a:pt x="1510" y="660"/>
                    </a:cubicBezTo>
                    <a:cubicBezTo>
                      <a:pt x="1461" y="550"/>
                      <a:pt x="1461" y="550"/>
                      <a:pt x="1461" y="550"/>
                    </a:cubicBezTo>
                    <a:cubicBezTo>
                      <a:pt x="1460" y="550"/>
                      <a:pt x="1460" y="549"/>
                      <a:pt x="1460" y="549"/>
                    </a:cubicBezTo>
                    <a:cubicBezTo>
                      <a:pt x="1432" y="504"/>
                      <a:pt x="1432" y="504"/>
                      <a:pt x="1432" y="504"/>
                    </a:cubicBezTo>
                    <a:cubicBezTo>
                      <a:pt x="1432" y="504"/>
                      <a:pt x="1432" y="504"/>
                      <a:pt x="1432" y="504"/>
                    </a:cubicBezTo>
                    <a:cubicBezTo>
                      <a:pt x="1424" y="490"/>
                      <a:pt x="1424" y="490"/>
                      <a:pt x="1424" y="490"/>
                    </a:cubicBezTo>
                    <a:cubicBezTo>
                      <a:pt x="1423" y="488"/>
                      <a:pt x="1422" y="487"/>
                      <a:pt x="1420" y="486"/>
                    </a:cubicBezTo>
                    <a:cubicBezTo>
                      <a:pt x="1300" y="413"/>
                      <a:pt x="1300" y="413"/>
                      <a:pt x="1300" y="413"/>
                    </a:cubicBezTo>
                    <a:cubicBezTo>
                      <a:pt x="1224" y="313"/>
                      <a:pt x="1224" y="313"/>
                      <a:pt x="1224" y="313"/>
                    </a:cubicBezTo>
                    <a:cubicBezTo>
                      <a:pt x="1223" y="312"/>
                      <a:pt x="1222" y="311"/>
                      <a:pt x="1221" y="310"/>
                    </a:cubicBezTo>
                    <a:cubicBezTo>
                      <a:pt x="1179" y="286"/>
                      <a:pt x="1179" y="286"/>
                      <a:pt x="1179" y="286"/>
                    </a:cubicBezTo>
                    <a:cubicBezTo>
                      <a:pt x="1107" y="194"/>
                      <a:pt x="1107" y="194"/>
                      <a:pt x="1107" y="194"/>
                    </a:cubicBezTo>
                    <a:cubicBezTo>
                      <a:pt x="1106" y="193"/>
                      <a:pt x="1104" y="192"/>
                      <a:pt x="1102" y="191"/>
                    </a:cubicBezTo>
                    <a:cubicBezTo>
                      <a:pt x="1060" y="177"/>
                      <a:pt x="1060" y="177"/>
                      <a:pt x="1060" y="177"/>
                    </a:cubicBezTo>
                    <a:cubicBezTo>
                      <a:pt x="1030" y="148"/>
                      <a:pt x="1030" y="148"/>
                      <a:pt x="1030" y="148"/>
                    </a:cubicBezTo>
                    <a:cubicBezTo>
                      <a:pt x="976" y="50"/>
                      <a:pt x="976" y="50"/>
                      <a:pt x="976" y="50"/>
                    </a:cubicBezTo>
                    <a:cubicBezTo>
                      <a:pt x="974" y="48"/>
                      <a:pt x="972" y="46"/>
                      <a:pt x="969" y="45"/>
                    </a:cubicBezTo>
                    <a:cubicBezTo>
                      <a:pt x="943" y="42"/>
                      <a:pt x="943" y="42"/>
                      <a:pt x="943" y="42"/>
                    </a:cubicBezTo>
                    <a:cubicBezTo>
                      <a:pt x="933" y="32"/>
                      <a:pt x="933" y="32"/>
                      <a:pt x="933" y="32"/>
                    </a:cubicBezTo>
                    <a:cubicBezTo>
                      <a:pt x="931" y="30"/>
                      <a:pt x="929" y="30"/>
                      <a:pt x="926" y="30"/>
                    </a:cubicBezTo>
                    <a:cubicBezTo>
                      <a:pt x="926" y="30"/>
                      <a:pt x="926" y="30"/>
                      <a:pt x="926" y="30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78" y="0"/>
                      <a:pt x="378" y="0"/>
                      <a:pt x="3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51" name="Picture 51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6" y="1848"/>
                <a:ext cx="787" cy="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2" name="Freeform 52"/>
              <p:cNvSpPr>
                <a:spLocks noEditPoints="1"/>
              </p:cNvSpPr>
              <p:nvPr/>
            </p:nvSpPr>
            <p:spPr bwMode="auto">
              <a:xfrm>
                <a:off x="1836" y="1841"/>
                <a:ext cx="785" cy="859"/>
              </a:xfrm>
              <a:custGeom>
                <a:avLst/>
                <a:gdLst>
                  <a:gd name="T0" fmla="*/ 798 w 1603"/>
                  <a:gd name="T1" fmla="*/ 1679 h 1822"/>
                  <a:gd name="T2" fmla="*/ 755 w 1603"/>
                  <a:gd name="T3" fmla="*/ 1653 h 1822"/>
                  <a:gd name="T4" fmla="*/ 676 w 1603"/>
                  <a:gd name="T5" fmla="*/ 1648 h 1822"/>
                  <a:gd name="T6" fmla="*/ 677 w 1603"/>
                  <a:gd name="T7" fmla="*/ 1639 h 1822"/>
                  <a:gd name="T8" fmla="*/ 531 w 1603"/>
                  <a:gd name="T9" fmla="*/ 1467 h 1822"/>
                  <a:gd name="T10" fmla="*/ 437 w 1603"/>
                  <a:gd name="T11" fmla="*/ 1363 h 1822"/>
                  <a:gd name="T12" fmla="*/ 365 w 1603"/>
                  <a:gd name="T13" fmla="*/ 1131 h 1822"/>
                  <a:gd name="T14" fmla="*/ 298 w 1603"/>
                  <a:gd name="T15" fmla="*/ 979 h 1822"/>
                  <a:gd name="T16" fmla="*/ 202 w 1603"/>
                  <a:gd name="T17" fmla="*/ 964 h 1822"/>
                  <a:gd name="T18" fmla="*/ 224 w 1603"/>
                  <a:gd name="T19" fmla="*/ 962 h 1822"/>
                  <a:gd name="T20" fmla="*/ 129 w 1603"/>
                  <a:gd name="T21" fmla="*/ 899 h 1822"/>
                  <a:gd name="T22" fmla="*/ 126 w 1603"/>
                  <a:gd name="T23" fmla="*/ 892 h 1822"/>
                  <a:gd name="T24" fmla="*/ 16 w 1603"/>
                  <a:gd name="T25" fmla="*/ 742 h 1822"/>
                  <a:gd name="T26" fmla="*/ 31 w 1603"/>
                  <a:gd name="T27" fmla="*/ 757 h 1822"/>
                  <a:gd name="T28" fmla="*/ 346 w 1603"/>
                  <a:gd name="T29" fmla="*/ 36 h 1822"/>
                  <a:gd name="T30" fmla="*/ 289 w 1603"/>
                  <a:gd name="T31" fmla="*/ 153 h 1822"/>
                  <a:gd name="T32" fmla="*/ 207 w 1603"/>
                  <a:gd name="T33" fmla="*/ 204 h 1822"/>
                  <a:gd name="T34" fmla="*/ 172 w 1603"/>
                  <a:gd name="T35" fmla="*/ 414 h 1822"/>
                  <a:gd name="T36" fmla="*/ 2 w 1603"/>
                  <a:gd name="T37" fmla="*/ 447 h 1822"/>
                  <a:gd name="T38" fmla="*/ 153 w 1603"/>
                  <a:gd name="T39" fmla="*/ 450 h 1822"/>
                  <a:gd name="T40" fmla="*/ 225 w 1603"/>
                  <a:gd name="T41" fmla="*/ 200 h 1822"/>
                  <a:gd name="T42" fmla="*/ 312 w 1603"/>
                  <a:gd name="T43" fmla="*/ 141 h 1822"/>
                  <a:gd name="T44" fmla="*/ 381 w 1603"/>
                  <a:gd name="T45" fmla="*/ 19 h 1822"/>
                  <a:gd name="T46" fmla="*/ 563 w 1603"/>
                  <a:gd name="T47" fmla="*/ 160 h 1822"/>
                  <a:gd name="T48" fmla="*/ 682 w 1603"/>
                  <a:gd name="T49" fmla="*/ 167 h 1822"/>
                  <a:gd name="T50" fmla="*/ 895 w 1603"/>
                  <a:gd name="T51" fmla="*/ 228 h 1822"/>
                  <a:gd name="T52" fmla="*/ 1215 w 1603"/>
                  <a:gd name="T53" fmla="*/ 140 h 1822"/>
                  <a:gd name="T54" fmla="*/ 1257 w 1603"/>
                  <a:gd name="T55" fmla="*/ 463 h 1822"/>
                  <a:gd name="T56" fmla="*/ 1245 w 1603"/>
                  <a:gd name="T57" fmla="*/ 618 h 1822"/>
                  <a:gd name="T58" fmla="*/ 1219 w 1603"/>
                  <a:gd name="T59" fmla="*/ 697 h 1822"/>
                  <a:gd name="T60" fmla="*/ 1318 w 1603"/>
                  <a:gd name="T61" fmla="*/ 847 h 1822"/>
                  <a:gd name="T62" fmla="*/ 1456 w 1603"/>
                  <a:gd name="T63" fmla="*/ 866 h 1822"/>
                  <a:gd name="T64" fmla="*/ 1533 w 1603"/>
                  <a:gd name="T65" fmla="*/ 799 h 1822"/>
                  <a:gd name="T66" fmla="*/ 1506 w 1603"/>
                  <a:gd name="T67" fmla="*/ 998 h 1822"/>
                  <a:gd name="T68" fmla="*/ 1278 w 1603"/>
                  <a:gd name="T69" fmla="*/ 979 h 1822"/>
                  <a:gd name="T70" fmla="*/ 1165 w 1603"/>
                  <a:gd name="T71" fmla="*/ 1078 h 1822"/>
                  <a:gd name="T72" fmla="*/ 1064 w 1603"/>
                  <a:gd name="T73" fmla="*/ 1265 h 1822"/>
                  <a:gd name="T74" fmla="*/ 985 w 1603"/>
                  <a:gd name="T75" fmla="*/ 1349 h 1822"/>
                  <a:gd name="T76" fmla="*/ 944 w 1603"/>
                  <a:gd name="T77" fmla="*/ 1774 h 1822"/>
                  <a:gd name="T78" fmla="*/ 853 w 1603"/>
                  <a:gd name="T79" fmla="*/ 1751 h 1822"/>
                  <a:gd name="T80" fmla="*/ 891 w 1603"/>
                  <a:gd name="T81" fmla="*/ 1750 h 1822"/>
                  <a:gd name="T82" fmla="*/ 958 w 1603"/>
                  <a:gd name="T83" fmla="*/ 1692 h 1822"/>
                  <a:gd name="T84" fmla="*/ 1008 w 1603"/>
                  <a:gd name="T85" fmla="*/ 1354 h 1822"/>
                  <a:gd name="T86" fmla="*/ 1097 w 1603"/>
                  <a:gd name="T87" fmla="*/ 1293 h 1822"/>
                  <a:gd name="T88" fmla="*/ 1160 w 1603"/>
                  <a:gd name="T89" fmla="*/ 1122 h 1822"/>
                  <a:gd name="T90" fmla="*/ 1242 w 1603"/>
                  <a:gd name="T91" fmla="*/ 1009 h 1822"/>
                  <a:gd name="T92" fmla="*/ 1472 w 1603"/>
                  <a:gd name="T93" fmla="*/ 1029 h 1822"/>
                  <a:gd name="T94" fmla="*/ 1600 w 1603"/>
                  <a:gd name="T95" fmla="*/ 996 h 1822"/>
                  <a:gd name="T96" fmla="*/ 1508 w 1603"/>
                  <a:gd name="T97" fmla="*/ 714 h 1822"/>
                  <a:gd name="T98" fmla="*/ 1448 w 1603"/>
                  <a:gd name="T99" fmla="*/ 844 h 1822"/>
                  <a:gd name="T100" fmla="*/ 1323 w 1603"/>
                  <a:gd name="T101" fmla="*/ 824 h 1822"/>
                  <a:gd name="T102" fmla="*/ 1221 w 1603"/>
                  <a:gd name="T103" fmla="*/ 665 h 1822"/>
                  <a:gd name="T104" fmla="*/ 1263 w 1603"/>
                  <a:gd name="T105" fmla="*/ 609 h 1822"/>
                  <a:gd name="T106" fmla="*/ 1287 w 1603"/>
                  <a:gd name="T107" fmla="*/ 448 h 1822"/>
                  <a:gd name="T108" fmla="*/ 1302 w 1603"/>
                  <a:gd name="T109" fmla="*/ 242 h 1822"/>
                  <a:gd name="T110" fmla="*/ 1006 w 1603"/>
                  <a:gd name="T111" fmla="*/ 70 h 1822"/>
                  <a:gd name="T112" fmla="*/ 781 w 1603"/>
                  <a:gd name="T113" fmla="*/ 153 h 1822"/>
                  <a:gd name="T114" fmla="*/ 645 w 1603"/>
                  <a:gd name="T115" fmla="*/ 153 h 1822"/>
                  <a:gd name="T116" fmla="*/ 446 w 1603"/>
                  <a:gd name="T117" fmla="*/ 55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3" h="1822">
                    <a:moveTo>
                      <a:pt x="654" y="1681"/>
                    </a:moveTo>
                    <a:cubicBezTo>
                      <a:pt x="654" y="1681"/>
                      <a:pt x="654" y="1681"/>
                      <a:pt x="654" y="1681"/>
                    </a:cubicBezTo>
                    <a:cubicBezTo>
                      <a:pt x="656" y="1682"/>
                      <a:pt x="656" y="1682"/>
                      <a:pt x="656" y="1682"/>
                    </a:cubicBezTo>
                    <a:cubicBezTo>
                      <a:pt x="656" y="1682"/>
                      <a:pt x="656" y="1682"/>
                      <a:pt x="656" y="1682"/>
                    </a:cubicBezTo>
                    <a:cubicBezTo>
                      <a:pt x="654" y="1681"/>
                      <a:pt x="654" y="1681"/>
                      <a:pt x="654" y="1681"/>
                    </a:cubicBezTo>
                    <a:moveTo>
                      <a:pt x="799" y="1680"/>
                    </a:moveTo>
                    <a:cubicBezTo>
                      <a:pt x="799" y="1680"/>
                      <a:pt x="799" y="1680"/>
                      <a:pt x="799" y="1681"/>
                    </a:cubicBezTo>
                    <a:cubicBezTo>
                      <a:pt x="799" y="1680"/>
                      <a:pt x="799" y="1680"/>
                      <a:pt x="799" y="1680"/>
                    </a:cubicBezTo>
                    <a:moveTo>
                      <a:pt x="798" y="1679"/>
                    </a:moveTo>
                    <a:cubicBezTo>
                      <a:pt x="798" y="1679"/>
                      <a:pt x="799" y="1680"/>
                      <a:pt x="799" y="1680"/>
                    </a:cubicBezTo>
                    <a:cubicBezTo>
                      <a:pt x="799" y="1680"/>
                      <a:pt x="798" y="1679"/>
                      <a:pt x="798" y="1679"/>
                    </a:cubicBezTo>
                    <a:moveTo>
                      <a:pt x="755" y="1652"/>
                    </a:moveTo>
                    <a:cubicBezTo>
                      <a:pt x="755" y="1652"/>
                      <a:pt x="754" y="1652"/>
                      <a:pt x="754" y="1652"/>
                    </a:cubicBezTo>
                    <a:cubicBezTo>
                      <a:pt x="725" y="1656"/>
                      <a:pt x="725" y="1656"/>
                      <a:pt x="725" y="1656"/>
                    </a:cubicBezTo>
                    <a:cubicBezTo>
                      <a:pt x="723" y="1656"/>
                      <a:pt x="722" y="1657"/>
                      <a:pt x="720" y="1658"/>
                    </a:cubicBezTo>
                    <a:cubicBezTo>
                      <a:pt x="696" y="1676"/>
                      <a:pt x="696" y="1676"/>
                      <a:pt x="696" y="1676"/>
                    </a:cubicBezTo>
                    <a:cubicBezTo>
                      <a:pt x="696" y="1676"/>
                      <a:pt x="696" y="1676"/>
                      <a:pt x="696" y="1676"/>
                    </a:cubicBezTo>
                    <a:cubicBezTo>
                      <a:pt x="696" y="1675"/>
                      <a:pt x="696" y="1675"/>
                      <a:pt x="696" y="1675"/>
                    </a:cubicBezTo>
                    <a:cubicBezTo>
                      <a:pt x="720" y="1659"/>
                      <a:pt x="720" y="1659"/>
                      <a:pt x="720" y="1659"/>
                    </a:cubicBezTo>
                    <a:cubicBezTo>
                      <a:pt x="722" y="1658"/>
                      <a:pt x="723" y="1657"/>
                      <a:pt x="725" y="1657"/>
                    </a:cubicBezTo>
                    <a:cubicBezTo>
                      <a:pt x="754" y="1653"/>
                      <a:pt x="754" y="1653"/>
                      <a:pt x="754" y="1653"/>
                    </a:cubicBezTo>
                    <a:cubicBezTo>
                      <a:pt x="754" y="1653"/>
                      <a:pt x="755" y="1653"/>
                      <a:pt x="755" y="1653"/>
                    </a:cubicBezTo>
                    <a:cubicBezTo>
                      <a:pt x="756" y="1653"/>
                      <a:pt x="756" y="1653"/>
                      <a:pt x="757" y="1653"/>
                    </a:cubicBezTo>
                    <a:cubicBezTo>
                      <a:pt x="779" y="1657"/>
                      <a:pt x="779" y="1657"/>
                      <a:pt x="779" y="1657"/>
                    </a:cubicBezTo>
                    <a:cubicBezTo>
                      <a:pt x="781" y="1658"/>
                      <a:pt x="783" y="1659"/>
                      <a:pt x="785" y="1661"/>
                    </a:cubicBezTo>
                    <a:cubicBezTo>
                      <a:pt x="797" y="1677"/>
                      <a:pt x="797" y="1677"/>
                      <a:pt x="797" y="1677"/>
                    </a:cubicBezTo>
                    <a:cubicBezTo>
                      <a:pt x="797" y="1677"/>
                      <a:pt x="797" y="1678"/>
                      <a:pt x="797" y="1678"/>
                    </a:cubicBezTo>
                    <a:cubicBezTo>
                      <a:pt x="786" y="1660"/>
                      <a:pt x="786" y="1660"/>
                      <a:pt x="786" y="1660"/>
                    </a:cubicBezTo>
                    <a:cubicBezTo>
                      <a:pt x="785" y="1658"/>
                      <a:pt x="782" y="1656"/>
                      <a:pt x="780" y="1656"/>
                    </a:cubicBezTo>
                    <a:cubicBezTo>
                      <a:pt x="757" y="1652"/>
                      <a:pt x="757" y="1652"/>
                      <a:pt x="757" y="1652"/>
                    </a:cubicBezTo>
                    <a:cubicBezTo>
                      <a:pt x="756" y="1652"/>
                      <a:pt x="756" y="1652"/>
                      <a:pt x="755" y="1652"/>
                    </a:cubicBezTo>
                    <a:moveTo>
                      <a:pt x="676" y="1648"/>
                    </a:moveTo>
                    <a:cubicBezTo>
                      <a:pt x="676" y="1648"/>
                      <a:pt x="676" y="1648"/>
                      <a:pt x="676" y="1648"/>
                    </a:cubicBezTo>
                    <a:cubicBezTo>
                      <a:pt x="676" y="1648"/>
                      <a:pt x="676" y="1648"/>
                      <a:pt x="676" y="1648"/>
                    </a:cubicBezTo>
                    <a:moveTo>
                      <a:pt x="678" y="1642"/>
                    </a:moveTo>
                    <a:cubicBezTo>
                      <a:pt x="678" y="1643"/>
                      <a:pt x="678" y="1643"/>
                      <a:pt x="678" y="1643"/>
                    </a:cubicBezTo>
                    <a:cubicBezTo>
                      <a:pt x="678" y="1643"/>
                      <a:pt x="678" y="1643"/>
                      <a:pt x="678" y="1642"/>
                    </a:cubicBezTo>
                    <a:moveTo>
                      <a:pt x="652" y="1574"/>
                    </a:moveTo>
                    <a:cubicBezTo>
                      <a:pt x="652" y="1575"/>
                      <a:pt x="652" y="1575"/>
                      <a:pt x="652" y="1575"/>
                    </a:cubicBezTo>
                    <a:cubicBezTo>
                      <a:pt x="653" y="1577"/>
                      <a:pt x="653" y="1577"/>
                      <a:pt x="653" y="1577"/>
                    </a:cubicBezTo>
                    <a:cubicBezTo>
                      <a:pt x="653" y="1578"/>
                      <a:pt x="653" y="1578"/>
                      <a:pt x="653" y="1578"/>
                    </a:cubicBezTo>
                    <a:cubicBezTo>
                      <a:pt x="677" y="1639"/>
                      <a:pt x="677" y="1639"/>
                      <a:pt x="677" y="1639"/>
                    </a:cubicBezTo>
                    <a:cubicBezTo>
                      <a:pt x="678" y="1640"/>
                      <a:pt x="678" y="1641"/>
                      <a:pt x="678" y="1642"/>
                    </a:cubicBezTo>
                    <a:cubicBezTo>
                      <a:pt x="678" y="1641"/>
                      <a:pt x="678" y="1640"/>
                      <a:pt x="677" y="1639"/>
                    </a:cubicBezTo>
                    <a:cubicBezTo>
                      <a:pt x="653" y="1577"/>
                      <a:pt x="653" y="1577"/>
                      <a:pt x="653" y="1577"/>
                    </a:cubicBezTo>
                    <a:cubicBezTo>
                      <a:pt x="653" y="1576"/>
                      <a:pt x="653" y="1576"/>
                      <a:pt x="653" y="1576"/>
                    </a:cubicBezTo>
                    <a:cubicBezTo>
                      <a:pt x="652" y="1574"/>
                      <a:pt x="652" y="1574"/>
                      <a:pt x="652" y="1574"/>
                    </a:cubicBezTo>
                    <a:moveTo>
                      <a:pt x="522" y="1446"/>
                    </a:moveTo>
                    <a:cubicBezTo>
                      <a:pt x="531" y="1468"/>
                      <a:pt x="531" y="1468"/>
                      <a:pt x="531" y="1468"/>
                    </a:cubicBezTo>
                    <a:cubicBezTo>
                      <a:pt x="532" y="1469"/>
                      <a:pt x="532" y="1469"/>
                      <a:pt x="532" y="1470"/>
                    </a:cubicBezTo>
                    <a:cubicBezTo>
                      <a:pt x="536" y="1491"/>
                      <a:pt x="536" y="1491"/>
                      <a:pt x="536" y="1491"/>
                    </a:cubicBezTo>
                    <a:cubicBezTo>
                      <a:pt x="536" y="1491"/>
                      <a:pt x="536" y="1492"/>
                      <a:pt x="536" y="1492"/>
                    </a:cubicBezTo>
                    <a:cubicBezTo>
                      <a:pt x="536" y="1491"/>
                      <a:pt x="536" y="1491"/>
                      <a:pt x="536" y="1490"/>
                    </a:cubicBezTo>
                    <a:cubicBezTo>
                      <a:pt x="532" y="1469"/>
                      <a:pt x="532" y="1469"/>
                      <a:pt x="532" y="1469"/>
                    </a:cubicBezTo>
                    <a:cubicBezTo>
                      <a:pt x="532" y="1468"/>
                      <a:pt x="532" y="1467"/>
                      <a:pt x="531" y="1467"/>
                    </a:cubicBezTo>
                    <a:cubicBezTo>
                      <a:pt x="522" y="1446"/>
                      <a:pt x="522" y="1446"/>
                      <a:pt x="522" y="1446"/>
                    </a:cubicBezTo>
                    <a:moveTo>
                      <a:pt x="473" y="1433"/>
                    </a:moveTo>
                    <a:cubicBezTo>
                      <a:pt x="473" y="1434"/>
                      <a:pt x="472" y="1435"/>
                      <a:pt x="472" y="1436"/>
                    </a:cubicBezTo>
                    <a:cubicBezTo>
                      <a:pt x="472" y="1436"/>
                      <a:pt x="472" y="1436"/>
                      <a:pt x="472" y="1436"/>
                    </a:cubicBezTo>
                    <a:cubicBezTo>
                      <a:pt x="472" y="1435"/>
                      <a:pt x="473" y="1434"/>
                      <a:pt x="473" y="1433"/>
                    </a:cubicBezTo>
                    <a:moveTo>
                      <a:pt x="437" y="1363"/>
                    </a:moveTo>
                    <a:cubicBezTo>
                      <a:pt x="449" y="1394"/>
                      <a:pt x="449" y="1394"/>
                      <a:pt x="449" y="1394"/>
                    </a:cubicBezTo>
                    <a:cubicBezTo>
                      <a:pt x="456" y="1410"/>
                      <a:pt x="456" y="1410"/>
                      <a:pt x="456" y="1410"/>
                    </a:cubicBezTo>
                    <a:cubicBezTo>
                      <a:pt x="449" y="1393"/>
                      <a:pt x="449" y="1393"/>
                      <a:pt x="449" y="1393"/>
                    </a:cubicBezTo>
                    <a:cubicBezTo>
                      <a:pt x="449" y="1393"/>
                      <a:pt x="449" y="1393"/>
                      <a:pt x="449" y="1393"/>
                    </a:cubicBezTo>
                    <a:cubicBezTo>
                      <a:pt x="437" y="1363"/>
                      <a:pt x="437" y="1363"/>
                      <a:pt x="437" y="1363"/>
                    </a:cubicBezTo>
                    <a:moveTo>
                      <a:pt x="358" y="1163"/>
                    </a:moveTo>
                    <a:cubicBezTo>
                      <a:pt x="372" y="1210"/>
                      <a:pt x="372" y="1210"/>
                      <a:pt x="372" y="1210"/>
                    </a:cubicBezTo>
                    <a:cubicBezTo>
                      <a:pt x="381" y="1231"/>
                      <a:pt x="381" y="1231"/>
                      <a:pt x="381" y="1231"/>
                    </a:cubicBezTo>
                    <a:cubicBezTo>
                      <a:pt x="381" y="1231"/>
                      <a:pt x="381" y="1231"/>
                      <a:pt x="381" y="1231"/>
                    </a:cubicBezTo>
                    <a:cubicBezTo>
                      <a:pt x="372" y="1209"/>
                      <a:pt x="372" y="1209"/>
                      <a:pt x="372" y="1209"/>
                    </a:cubicBezTo>
                    <a:cubicBezTo>
                      <a:pt x="358" y="1163"/>
                      <a:pt x="358" y="1163"/>
                      <a:pt x="358" y="1163"/>
                    </a:cubicBezTo>
                    <a:moveTo>
                      <a:pt x="354" y="1111"/>
                    </a:moveTo>
                    <a:cubicBezTo>
                      <a:pt x="354" y="1112"/>
                      <a:pt x="354" y="1112"/>
                      <a:pt x="354" y="1112"/>
                    </a:cubicBezTo>
                    <a:cubicBezTo>
                      <a:pt x="365" y="1132"/>
                      <a:pt x="365" y="1132"/>
                      <a:pt x="365" y="1132"/>
                    </a:cubicBezTo>
                    <a:cubicBezTo>
                      <a:pt x="365" y="1133"/>
                      <a:pt x="366" y="1135"/>
                      <a:pt x="366" y="1136"/>
                    </a:cubicBezTo>
                    <a:cubicBezTo>
                      <a:pt x="366" y="1134"/>
                      <a:pt x="365" y="1133"/>
                      <a:pt x="365" y="1131"/>
                    </a:cubicBezTo>
                    <a:cubicBezTo>
                      <a:pt x="354" y="1111"/>
                      <a:pt x="354" y="1111"/>
                      <a:pt x="354" y="1111"/>
                    </a:cubicBezTo>
                    <a:moveTo>
                      <a:pt x="344" y="1059"/>
                    </a:moveTo>
                    <a:cubicBezTo>
                      <a:pt x="357" y="1089"/>
                      <a:pt x="357" y="1089"/>
                      <a:pt x="357" y="1089"/>
                    </a:cubicBezTo>
                    <a:cubicBezTo>
                      <a:pt x="357" y="1090"/>
                      <a:pt x="357" y="1091"/>
                      <a:pt x="357" y="1092"/>
                    </a:cubicBezTo>
                    <a:cubicBezTo>
                      <a:pt x="357" y="1091"/>
                      <a:pt x="357" y="1089"/>
                      <a:pt x="357" y="1088"/>
                    </a:cubicBezTo>
                    <a:cubicBezTo>
                      <a:pt x="344" y="1059"/>
                      <a:pt x="344" y="1059"/>
                      <a:pt x="344" y="1059"/>
                    </a:cubicBezTo>
                    <a:moveTo>
                      <a:pt x="298" y="979"/>
                    </a:moveTo>
                    <a:cubicBezTo>
                      <a:pt x="317" y="1008"/>
                      <a:pt x="317" y="1008"/>
                      <a:pt x="317" y="1008"/>
                    </a:cubicBezTo>
                    <a:cubicBezTo>
                      <a:pt x="323" y="1015"/>
                      <a:pt x="323" y="1015"/>
                      <a:pt x="323" y="1015"/>
                    </a:cubicBezTo>
                    <a:cubicBezTo>
                      <a:pt x="317" y="1007"/>
                      <a:pt x="317" y="1007"/>
                      <a:pt x="317" y="1007"/>
                    </a:cubicBezTo>
                    <a:cubicBezTo>
                      <a:pt x="298" y="979"/>
                      <a:pt x="298" y="979"/>
                      <a:pt x="298" y="979"/>
                    </a:cubicBezTo>
                    <a:moveTo>
                      <a:pt x="184" y="973"/>
                    </a:moveTo>
                    <a:cubicBezTo>
                      <a:pt x="169" y="978"/>
                      <a:pt x="169" y="978"/>
                      <a:pt x="169" y="978"/>
                    </a:cubicBezTo>
                    <a:cubicBezTo>
                      <a:pt x="170" y="978"/>
                      <a:pt x="170" y="978"/>
                      <a:pt x="170" y="978"/>
                    </a:cubicBezTo>
                    <a:cubicBezTo>
                      <a:pt x="184" y="973"/>
                      <a:pt x="184" y="973"/>
                      <a:pt x="184" y="973"/>
                    </a:cubicBezTo>
                    <a:cubicBezTo>
                      <a:pt x="184" y="973"/>
                      <a:pt x="184" y="973"/>
                      <a:pt x="184" y="973"/>
                    </a:cubicBezTo>
                    <a:moveTo>
                      <a:pt x="286" y="966"/>
                    </a:moveTo>
                    <a:cubicBezTo>
                      <a:pt x="286" y="966"/>
                      <a:pt x="286" y="966"/>
                      <a:pt x="286" y="966"/>
                    </a:cubicBezTo>
                    <a:cubicBezTo>
                      <a:pt x="286" y="967"/>
                      <a:pt x="286" y="967"/>
                      <a:pt x="286" y="967"/>
                    </a:cubicBezTo>
                    <a:cubicBezTo>
                      <a:pt x="286" y="966"/>
                      <a:pt x="286" y="966"/>
                      <a:pt x="286" y="966"/>
                    </a:cubicBezTo>
                    <a:cubicBezTo>
                      <a:pt x="286" y="966"/>
                      <a:pt x="286" y="966"/>
                      <a:pt x="286" y="966"/>
                    </a:cubicBezTo>
                    <a:moveTo>
                      <a:pt x="202" y="964"/>
                    </a:moveTo>
                    <a:cubicBezTo>
                      <a:pt x="201" y="964"/>
                      <a:pt x="201" y="964"/>
                      <a:pt x="201" y="964"/>
                    </a:cubicBezTo>
                    <a:cubicBezTo>
                      <a:pt x="200" y="964"/>
                      <a:pt x="198" y="964"/>
                      <a:pt x="196" y="965"/>
                    </a:cubicBezTo>
                    <a:cubicBezTo>
                      <a:pt x="184" y="973"/>
                      <a:pt x="184" y="973"/>
                      <a:pt x="184" y="973"/>
                    </a:cubicBezTo>
                    <a:cubicBezTo>
                      <a:pt x="198" y="965"/>
                      <a:pt x="198" y="965"/>
                      <a:pt x="198" y="965"/>
                    </a:cubicBezTo>
                    <a:cubicBezTo>
                      <a:pt x="199" y="964"/>
                      <a:pt x="201" y="964"/>
                      <a:pt x="202" y="964"/>
                    </a:cubicBezTo>
                    <a:moveTo>
                      <a:pt x="228" y="961"/>
                    </a:moveTo>
                    <a:cubicBezTo>
                      <a:pt x="224" y="962"/>
                      <a:pt x="224" y="962"/>
                      <a:pt x="224" y="962"/>
                    </a:cubicBezTo>
                    <a:cubicBezTo>
                      <a:pt x="224" y="962"/>
                      <a:pt x="224" y="962"/>
                      <a:pt x="223" y="962"/>
                    </a:cubicBezTo>
                    <a:cubicBezTo>
                      <a:pt x="219" y="964"/>
                      <a:pt x="219" y="964"/>
                      <a:pt x="219" y="964"/>
                    </a:cubicBezTo>
                    <a:cubicBezTo>
                      <a:pt x="219" y="964"/>
                      <a:pt x="219" y="964"/>
                      <a:pt x="219" y="964"/>
                    </a:cubicBezTo>
                    <a:cubicBezTo>
                      <a:pt x="224" y="962"/>
                      <a:pt x="224" y="962"/>
                      <a:pt x="224" y="962"/>
                    </a:cubicBezTo>
                    <a:cubicBezTo>
                      <a:pt x="224" y="962"/>
                      <a:pt x="224" y="962"/>
                      <a:pt x="224" y="962"/>
                    </a:cubicBezTo>
                    <a:cubicBezTo>
                      <a:pt x="228" y="961"/>
                      <a:pt x="228" y="961"/>
                      <a:pt x="228" y="961"/>
                    </a:cubicBezTo>
                    <a:moveTo>
                      <a:pt x="263" y="949"/>
                    </a:moveTo>
                    <a:cubicBezTo>
                      <a:pt x="262" y="949"/>
                      <a:pt x="260" y="950"/>
                      <a:pt x="259" y="950"/>
                    </a:cubicBezTo>
                    <a:cubicBezTo>
                      <a:pt x="242" y="958"/>
                      <a:pt x="242" y="958"/>
                      <a:pt x="242" y="958"/>
                    </a:cubicBezTo>
                    <a:cubicBezTo>
                      <a:pt x="242" y="958"/>
                      <a:pt x="242" y="958"/>
                      <a:pt x="242" y="958"/>
                    </a:cubicBezTo>
                    <a:cubicBezTo>
                      <a:pt x="260" y="950"/>
                      <a:pt x="260" y="950"/>
                      <a:pt x="260" y="950"/>
                    </a:cubicBezTo>
                    <a:cubicBezTo>
                      <a:pt x="261" y="950"/>
                      <a:pt x="262" y="949"/>
                      <a:pt x="264" y="949"/>
                    </a:cubicBezTo>
                    <a:cubicBezTo>
                      <a:pt x="263" y="949"/>
                      <a:pt x="263" y="949"/>
                      <a:pt x="263" y="949"/>
                    </a:cubicBezTo>
                    <a:moveTo>
                      <a:pt x="126" y="892"/>
                    </a:moveTo>
                    <a:cubicBezTo>
                      <a:pt x="129" y="899"/>
                      <a:pt x="129" y="899"/>
                      <a:pt x="129" y="899"/>
                    </a:cubicBezTo>
                    <a:cubicBezTo>
                      <a:pt x="133" y="909"/>
                      <a:pt x="133" y="909"/>
                      <a:pt x="133" y="909"/>
                    </a:cubicBezTo>
                    <a:cubicBezTo>
                      <a:pt x="133" y="909"/>
                      <a:pt x="133" y="909"/>
                      <a:pt x="133" y="909"/>
                    </a:cubicBezTo>
                    <a:cubicBezTo>
                      <a:pt x="143" y="934"/>
                      <a:pt x="143" y="934"/>
                      <a:pt x="143" y="934"/>
                    </a:cubicBezTo>
                    <a:cubicBezTo>
                      <a:pt x="147" y="944"/>
                      <a:pt x="147" y="944"/>
                      <a:pt x="147" y="944"/>
                    </a:cubicBezTo>
                    <a:cubicBezTo>
                      <a:pt x="143" y="933"/>
                      <a:pt x="143" y="933"/>
                      <a:pt x="143" y="933"/>
                    </a:cubicBezTo>
                    <a:cubicBezTo>
                      <a:pt x="143" y="933"/>
                      <a:pt x="143" y="933"/>
                      <a:pt x="143" y="933"/>
                    </a:cubicBezTo>
                    <a:cubicBezTo>
                      <a:pt x="133" y="908"/>
                      <a:pt x="133" y="908"/>
                      <a:pt x="133" y="908"/>
                    </a:cubicBezTo>
                    <a:cubicBezTo>
                      <a:pt x="133" y="908"/>
                      <a:pt x="133" y="908"/>
                      <a:pt x="133" y="908"/>
                    </a:cubicBezTo>
                    <a:cubicBezTo>
                      <a:pt x="129" y="898"/>
                      <a:pt x="129" y="898"/>
                      <a:pt x="129" y="898"/>
                    </a:cubicBezTo>
                    <a:cubicBezTo>
                      <a:pt x="129" y="898"/>
                      <a:pt x="129" y="898"/>
                      <a:pt x="129" y="898"/>
                    </a:cubicBezTo>
                    <a:cubicBezTo>
                      <a:pt x="126" y="892"/>
                      <a:pt x="126" y="892"/>
                      <a:pt x="126" y="892"/>
                    </a:cubicBezTo>
                    <a:moveTo>
                      <a:pt x="67" y="784"/>
                    </a:moveTo>
                    <a:cubicBezTo>
                      <a:pt x="74" y="797"/>
                      <a:pt x="74" y="797"/>
                      <a:pt x="74" y="797"/>
                    </a:cubicBezTo>
                    <a:cubicBezTo>
                      <a:pt x="88" y="811"/>
                      <a:pt x="88" y="811"/>
                      <a:pt x="88" y="811"/>
                    </a:cubicBezTo>
                    <a:cubicBezTo>
                      <a:pt x="89" y="812"/>
                      <a:pt x="89" y="813"/>
                      <a:pt x="90" y="814"/>
                    </a:cubicBezTo>
                    <a:cubicBezTo>
                      <a:pt x="94" y="823"/>
                      <a:pt x="94" y="823"/>
                      <a:pt x="94" y="823"/>
                    </a:cubicBezTo>
                    <a:cubicBezTo>
                      <a:pt x="90" y="813"/>
                      <a:pt x="90" y="813"/>
                      <a:pt x="90" y="813"/>
                    </a:cubicBezTo>
                    <a:cubicBezTo>
                      <a:pt x="89" y="812"/>
                      <a:pt x="89" y="811"/>
                      <a:pt x="88" y="810"/>
                    </a:cubicBezTo>
                    <a:cubicBezTo>
                      <a:pt x="74" y="796"/>
                      <a:pt x="74" y="796"/>
                      <a:pt x="74" y="796"/>
                    </a:cubicBezTo>
                    <a:cubicBezTo>
                      <a:pt x="67" y="784"/>
                      <a:pt x="67" y="784"/>
                      <a:pt x="67" y="784"/>
                    </a:cubicBezTo>
                    <a:moveTo>
                      <a:pt x="16" y="742"/>
                    </a:moveTo>
                    <a:cubicBezTo>
                      <a:pt x="16" y="742"/>
                      <a:pt x="16" y="742"/>
                      <a:pt x="16" y="742"/>
                    </a:cubicBezTo>
                    <a:cubicBezTo>
                      <a:pt x="30" y="757"/>
                      <a:pt x="30" y="757"/>
                      <a:pt x="30" y="757"/>
                    </a:cubicBezTo>
                    <a:cubicBezTo>
                      <a:pt x="36" y="763"/>
                      <a:pt x="36" y="763"/>
                      <a:pt x="36" y="763"/>
                    </a:cubicBezTo>
                    <a:cubicBezTo>
                      <a:pt x="38" y="763"/>
                      <a:pt x="38" y="763"/>
                      <a:pt x="38" y="763"/>
                    </a:cubicBezTo>
                    <a:cubicBezTo>
                      <a:pt x="39" y="763"/>
                      <a:pt x="40" y="763"/>
                      <a:pt x="41" y="763"/>
                    </a:cubicBezTo>
                    <a:cubicBezTo>
                      <a:pt x="55" y="767"/>
                      <a:pt x="55" y="767"/>
                      <a:pt x="55" y="767"/>
                    </a:cubicBezTo>
                    <a:cubicBezTo>
                      <a:pt x="57" y="768"/>
                      <a:pt x="58" y="768"/>
                      <a:pt x="59" y="769"/>
                    </a:cubicBezTo>
                    <a:cubicBezTo>
                      <a:pt x="58" y="768"/>
                      <a:pt x="56" y="767"/>
                      <a:pt x="54" y="766"/>
                    </a:cubicBezTo>
                    <a:cubicBezTo>
                      <a:pt x="40" y="762"/>
                      <a:pt x="40" y="762"/>
                      <a:pt x="40" y="762"/>
                    </a:cubicBezTo>
                    <a:cubicBezTo>
                      <a:pt x="39" y="762"/>
                      <a:pt x="38" y="762"/>
                      <a:pt x="37" y="762"/>
                    </a:cubicBezTo>
                    <a:cubicBezTo>
                      <a:pt x="35" y="762"/>
                      <a:pt x="35" y="762"/>
                      <a:pt x="35" y="762"/>
                    </a:cubicBezTo>
                    <a:cubicBezTo>
                      <a:pt x="31" y="757"/>
                      <a:pt x="31" y="757"/>
                      <a:pt x="31" y="757"/>
                    </a:cubicBezTo>
                    <a:cubicBezTo>
                      <a:pt x="30" y="756"/>
                      <a:pt x="30" y="756"/>
                      <a:pt x="30" y="756"/>
                    </a:cubicBezTo>
                    <a:cubicBezTo>
                      <a:pt x="16" y="742"/>
                      <a:pt x="16" y="742"/>
                      <a:pt x="16" y="742"/>
                    </a:cubicBezTo>
                    <a:moveTo>
                      <a:pt x="385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73" y="0"/>
                      <a:pt x="370" y="1"/>
                      <a:pt x="369" y="3"/>
                    </a:cubicBezTo>
                    <a:cubicBezTo>
                      <a:pt x="359" y="16"/>
                      <a:pt x="359" y="16"/>
                      <a:pt x="359" y="16"/>
                    </a:cubicBezTo>
                    <a:cubicBezTo>
                      <a:pt x="359" y="16"/>
                      <a:pt x="359" y="17"/>
                      <a:pt x="358" y="17"/>
                    </a:cubicBezTo>
                    <a:cubicBezTo>
                      <a:pt x="353" y="28"/>
                      <a:pt x="353" y="28"/>
                      <a:pt x="353" y="28"/>
                    </a:cubicBezTo>
                    <a:cubicBezTo>
                      <a:pt x="351" y="32"/>
                      <a:pt x="351" y="32"/>
                      <a:pt x="351" y="32"/>
                    </a:cubicBezTo>
                    <a:cubicBezTo>
                      <a:pt x="350" y="35"/>
                      <a:pt x="350" y="35"/>
                      <a:pt x="350" y="35"/>
                    </a:cubicBezTo>
                    <a:cubicBezTo>
                      <a:pt x="346" y="36"/>
                      <a:pt x="346" y="36"/>
                      <a:pt x="346" y="36"/>
                    </a:cubicBezTo>
                    <a:cubicBezTo>
                      <a:pt x="342" y="27"/>
                      <a:pt x="342" y="27"/>
                      <a:pt x="342" y="27"/>
                    </a:cubicBezTo>
                    <a:cubicBezTo>
                      <a:pt x="340" y="25"/>
                      <a:pt x="337" y="23"/>
                      <a:pt x="334" y="23"/>
                    </a:cubicBezTo>
                    <a:cubicBezTo>
                      <a:pt x="334" y="23"/>
                      <a:pt x="333" y="23"/>
                      <a:pt x="333" y="23"/>
                    </a:cubicBezTo>
                    <a:cubicBezTo>
                      <a:pt x="330" y="23"/>
                      <a:pt x="327" y="24"/>
                      <a:pt x="326" y="27"/>
                    </a:cubicBezTo>
                    <a:cubicBezTo>
                      <a:pt x="311" y="47"/>
                      <a:pt x="311" y="47"/>
                      <a:pt x="311" y="47"/>
                    </a:cubicBezTo>
                    <a:cubicBezTo>
                      <a:pt x="311" y="47"/>
                      <a:pt x="311" y="47"/>
                      <a:pt x="311" y="47"/>
                    </a:cubicBezTo>
                    <a:cubicBezTo>
                      <a:pt x="287" y="77"/>
                      <a:pt x="287" y="77"/>
                      <a:pt x="287" y="77"/>
                    </a:cubicBezTo>
                    <a:cubicBezTo>
                      <a:pt x="287" y="78"/>
                      <a:pt x="287" y="78"/>
                      <a:pt x="287" y="78"/>
                    </a:cubicBezTo>
                    <a:cubicBezTo>
                      <a:pt x="285" y="80"/>
                      <a:pt x="285" y="82"/>
                      <a:pt x="285" y="85"/>
                    </a:cubicBezTo>
                    <a:cubicBezTo>
                      <a:pt x="293" y="141"/>
                      <a:pt x="293" y="141"/>
                      <a:pt x="293" y="141"/>
                    </a:cubicBezTo>
                    <a:cubicBezTo>
                      <a:pt x="289" y="153"/>
                      <a:pt x="289" y="153"/>
                      <a:pt x="289" y="153"/>
                    </a:cubicBezTo>
                    <a:cubicBezTo>
                      <a:pt x="287" y="157"/>
                      <a:pt x="287" y="157"/>
                      <a:pt x="287" y="157"/>
                    </a:cubicBezTo>
                    <a:cubicBezTo>
                      <a:pt x="273" y="163"/>
                      <a:pt x="273" y="163"/>
                      <a:pt x="273" y="163"/>
                    </a:cubicBezTo>
                    <a:cubicBezTo>
                      <a:pt x="249" y="167"/>
                      <a:pt x="249" y="167"/>
                      <a:pt x="249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0" y="167"/>
                      <a:pt x="229" y="167"/>
                      <a:pt x="229" y="167"/>
                    </a:cubicBezTo>
                    <a:cubicBezTo>
                      <a:pt x="218" y="169"/>
                      <a:pt x="218" y="169"/>
                      <a:pt x="218" y="169"/>
                    </a:cubicBezTo>
                    <a:cubicBezTo>
                      <a:pt x="217" y="170"/>
                      <a:pt x="217" y="170"/>
                      <a:pt x="216" y="170"/>
                    </a:cubicBezTo>
                    <a:cubicBezTo>
                      <a:pt x="208" y="174"/>
                      <a:pt x="208" y="174"/>
                      <a:pt x="208" y="174"/>
                    </a:cubicBezTo>
                    <a:cubicBezTo>
                      <a:pt x="206" y="175"/>
                      <a:pt x="205" y="176"/>
                      <a:pt x="205" y="177"/>
                    </a:cubicBezTo>
                    <a:cubicBezTo>
                      <a:pt x="203" y="179"/>
                      <a:pt x="202" y="182"/>
                      <a:pt x="203" y="185"/>
                    </a:cubicBezTo>
                    <a:cubicBezTo>
                      <a:pt x="207" y="204"/>
                      <a:pt x="207" y="204"/>
                      <a:pt x="207" y="204"/>
                    </a:cubicBezTo>
                    <a:cubicBezTo>
                      <a:pt x="213" y="248"/>
                      <a:pt x="213" y="248"/>
                      <a:pt x="213" y="248"/>
                    </a:cubicBezTo>
                    <a:cubicBezTo>
                      <a:pt x="213" y="248"/>
                      <a:pt x="213" y="249"/>
                      <a:pt x="213" y="249"/>
                    </a:cubicBezTo>
                    <a:cubicBezTo>
                      <a:pt x="216" y="261"/>
                      <a:pt x="216" y="261"/>
                      <a:pt x="216" y="261"/>
                    </a:cubicBezTo>
                    <a:cubicBezTo>
                      <a:pt x="216" y="262"/>
                      <a:pt x="216" y="262"/>
                      <a:pt x="216" y="262"/>
                    </a:cubicBezTo>
                    <a:cubicBezTo>
                      <a:pt x="209" y="272"/>
                      <a:pt x="209" y="272"/>
                      <a:pt x="209" y="272"/>
                    </a:cubicBezTo>
                    <a:cubicBezTo>
                      <a:pt x="190" y="290"/>
                      <a:pt x="190" y="290"/>
                      <a:pt x="190" y="290"/>
                    </a:cubicBezTo>
                    <a:cubicBezTo>
                      <a:pt x="189" y="291"/>
                      <a:pt x="188" y="292"/>
                      <a:pt x="188" y="292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79" y="308"/>
                      <a:pt x="178" y="310"/>
                      <a:pt x="178" y="311"/>
                    </a:cubicBezTo>
                    <a:cubicBezTo>
                      <a:pt x="172" y="414"/>
                      <a:pt x="172" y="414"/>
                      <a:pt x="172" y="414"/>
                    </a:cubicBezTo>
                    <a:cubicBezTo>
                      <a:pt x="172" y="417"/>
                      <a:pt x="172" y="417"/>
                      <a:pt x="172" y="417"/>
                    </a:cubicBezTo>
                    <a:cubicBezTo>
                      <a:pt x="145" y="433"/>
                      <a:pt x="145" y="433"/>
                      <a:pt x="145" y="433"/>
                    </a:cubicBezTo>
                    <a:cubicBezTo>
                      <a:pt x="100" y="443"/>
                      <a:pt x="100" y="443"/>
                      <a:pt x="100" y="443"/>
                    </a:cubicBezTo>
                    <a:cubicBezTo>
                      <a:pt x="88" y="443"/>
                      <a:pt x="88" y="443"/>
                      <a:pt x="88" y="443"/>
                    </a:cubicBezTo>
                    <a:cubicBezTo>
                      <a:pt x="75" y="435"/>
                      <a:pt x="75" y="435"/>
                      <a:pt x="75" y="435"/>
                    </a:cubicBezTo>
                    <a:cubicBezTo>
                      <a:pt x="74" y="435"/>
                      <a:pt x="72" y="434"/>
                      <a:pt x="71" y="434"/>
                    </a:cubicBezTo>
                    <a:cubicBezTo>
                      <a:pt x="70" y="434"/>
                      <a:pt x="69" y="434"/>
                      <a:pt x="69" y="434"/>
                    </a:cubicBezTo>
                    <a:cubicBezTo>
                      <a:pt x="45" y="438"/>
                      <a:pt x="45" y="438"/>
                      <a:pt x="45" y="438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2" y="442"/>
                      <a:pt x="2" y="442"/>
                      <a:pt x="2" y="442"/>
                    </a:cubicBezTo>
                    <a:cubicBezTo>
                      <a:pt x="3" y="444"/>
                      <a:pt x="3" y="445"/>
                      <a:pt x="2" y="447"/>
                    </a:cubicBezTo>
                    <a:cubicBezTo>
                      <a:pt x="1" y="454"/>
                      <a:pt x="1" y="454"/>
                      <a:pt x="1" y="454"/>
                    </a:cubicBezTo>
                    <a:cubicBezTo>
                      <a:pt x="45" y="457"/>
                      <a:pt x="45" y="457"/>
                      <a:pt x="45" y="457"/>
                    </a:cubicBezTo>
                    <a:cubicBezTo>
                      <a:pt x="45" y="457"/>
                      <a:pt x="45" y="457"/>
                      <a:pt x="45" y="457"/>
                    </a:cubicBezTo>
                    <a:cubicBezTo>
                      <a:pt x="46" y="457"/>
                      <a:pt x="46" y="457"/>
                      <a:pt x="47" y="457"/>
                    </a:cubicBezTo>
                    <a:cubicBezTo>
                      <a:pt x="69" y="454"/>
                      <a:pt x="69" y="454"/>
                      <a:pt x="69" y="454"/>
                    </a:cubicBezTo>
                    <a:cubicBezTo>
                      <a:pt x="80" y="460"/>
                      <a:pt x="80" y="460"/>
                      <a:pt x="80" y="460"/>
                    </a:cubicBezTo>
                    <a:cubicBezTo>
                      <a:pt x="82" y="461"/>
                      <a:pt x="84" y="461"/>
                      <a:pt x="85" y="461"/>
                    </a:cubicBezTo>
                    <a:cubicBezTo>
                      <a:pt x="101" y="461"/>
                      <a:pt x="101" y="461"/>
                      <a:pt x="101" y="461"/>
                    </a:cubicBezTo>
                    <a:cubicBezTo>
                      <a:pt x="102" y="461"/>
                      <a:pt x="102" y="461"/>
                      <a:pt x="103" y="461"/>
                    </a:cubicBezTo>
                    <a:cubicBezTo>
                      <a:pt x="150" y="451"/>
                      <a:pt x="150" y="451"/>
                      <a:pt x="150" y="451"/>
                    </a:cubicBezTo>
                    <a:cubicBezTo>
                      <a:pt x="151" y="451"/>
                      <a:pt x="152" y="450"/>
                      <a:pt x="153" y="450"/>
                    </a:cubicBezTo>
                    <a:cubicBezTo>
                      <a:pt x="186" y="431"/>
                      <a:pt x="186" y="431"/>
                      <a:pt x="186" y="431"/>
                    </a:cubicBezTo>
                    <a:cubicBezTo>
                      <a:pt x="189" y="429"/>
                      <a:pt x="191" y="426"/>
                      <a:pt x="191" y="423"/>
                    </a:cubicBezTo>
                    <a:cubicBezTo>
                      <a:pt x="197" y="314"/>
                      <a:pt x="197" y="314"/>
                      <a:pt x="197" y="314"/>
                    </a:cubicBezTo>
                    <a:cubicBezTo>
                      <a:pt x="204" y="303"/>
                      <a:pt x="204" y="303"/>
                      <a:pt x="204" y="303"/>
                    </a:cubicBezTo>
                    <a:cubicBezTo>
                      <a:pt x="223" y="285"/>
                      <a:pt x="223" y="285"/>
                      <a:pt x="223" y="285"/>
                    </a:cubicBezTo>
                    <a:cubicBezTo>
                      <a:pt x="223" y="285"/>
                      <a:pt x="223" y="284"/>
                      <a:pt x="224" y="284"/>
                    </a:cubicBezTo>
                    <a:cubicBezTo>
                      <a:pt x="234" y="269"/>
                      <a:pt x="234" y="269"/>
                      <a:pt x="234" y="269"/>
                    </a:cubicBezTo>
                    <a:cubicBezTo>
                      <a:pt x="236" y="267"/>
                      <a:pt x="236" y="264"/>
                      <a:pt x="236" y="261"/>
                    </a:cubicBezTo>
                    <a:cubicBezTo>
                      <a:pt x="232" y="245"/>
                      <a:pt x="232" y="245"/>
                      <a:pt x="232" y="245"/>
                    </a:cubicBez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32" y="186"/>
                      <a:pt x="232" y="186"/>
                      <a:pt x="232" y="186"/>
                    </a:cubicBezTo>
                    <a:cubicBezTo>
                      <a:pt x="250" y="186"/>
                      <a:pt x="250" y="186"/>
                      <a:pt x="250" y="186"/>
                    </a:cubicBezTo>
                    <a:cubicBezTo>
                      <a:pt x="250" y="186"/>
                      <a:pt x="250" y="186"/>
                      <a:pt x="251" y="186"/>
                    </a:cubicBezTo>
                    <a:cubicBezTo>
                      <a:pt x="277" y="182"/>
                      <a:pt x="277" y="182"/>
                      <a:pt x="277" y="182"/>
                    </a:cubicBezTo>
                    <a:cubicBezTo>
                      <a:pt x="278" y="182"/>
                      <a:pt x="279" y="181"/>
                      <a:pt x="280" y="181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301" y="172"/>
                      <a:pt x="303" y="170"/>
                      <a:pt x="303" y="167"/>
                    </a:cubicBezTo>
                    <a:cubicBezTo>
                      <a:pt x="312" y="145"/>
                      <a:pt x="312" y="145"/>
                      <a:pt x="312" y="145"/>
                    </a:cubicBezTo>
                    <a:cubicBezTo>
                      <a:pt x="312" y="144"/>
                      <a:pt x="313" y="142"/>
                      <a:pt x="312" y="141"/>
                    </a:cubicBezTo>
                    <a:cubicBezTo>
                      <a:pt x="305" y="86"/>
                      <a:pt x="305" y="86"/>
                      <a:pt x="305" y="86"/>
                    </a:cubicBezTo>
                    <a:cubicBezTo>
                      <a:pt x="326" y="59"/>
                      <a:pt x="326" y="59"/>
                      <a:pt x="326" y="59"/>
                    </a:cubicBezTo>
                    <a:cubicBezTo>
                      <a:pt x="326" y="59"/>
                      <a:pt x="326" y="59"/>
                      <a:pt x="326" y="59"/>
                    </a:cubicBezTo>
                    <a:cubicBezTo>
                      <a:pt x="332" y="50"/>
                      <a:pt x="332" y="50"/>
                      <a:pt x="332" y="50"/>
                    </a:cubicBezTo>
                    <a:cubicBezTo>
                      <a:pt x="333" y="52"/>
                      <a:pt x="333" y="52"/>
                      <a:pt x="333" y="52"/>
                    </a:cubicBezTo>
                    <a:cubicBezTo>
                      <a:pt x="335" y="55"/>
                      <a:pt x="338" y="56"/>
                      <a:pt x="342" y="56"/>
                    </a:cubicBezTo>
                    <a:cubicBezTo>
                      <a:pt x="343" y="56"/>
                      <a:pt x="343" y="56"/>
                      <a:pt x="344" y="56"/>
                    </a:cubicBezTo>
                    <a:cubicBezTo>
                      <a:pt x="359" y="52"/>
                      <a:pt x="359" y="52"/>
                      <a:pt x="359" y="52"/>
                    </a:cubicBezTo>
                    <a:cubicBezTo>
                      <a:pt x="361" y="51"/>
                      <a:pt x="364" y="49"/>
                      <a:pt x="365" y="47"/>
                    </a:cubicBezTo>
                    <a:cubicBezTo>
                      <a:pt x="375" y="27"/>
                      <a:pt x="375" y="27"/>
                      <a:pt x="375" y="27"/>
                    </a:cubicBezTo>
                    <a:cubicBezTo>
                      <a:pt x="381" y="19"/>
                      <a:pt x="381" y="19"/>
                      <a:pt x="381" y="19"/>
                    </a:cubicBezTo>
                    <a:cubicBezTo>
                      <a:pt x="383" y="19"/>
                      <a:pt x="383" y="19"/>
                      <a:pt x="383" y="19"/>
                    </a:cubicBezTo>
                    <a:cubicBezTo>
                      <a:pt x="394" y="22"/>
                      <a:pt x="394" y="22"/>
                      <a:pt x="394" y="22"/>
                    </a:cubicBezTo>
                    <a:cubicBezTo>
                      <a:pt x="423" y="59"/>
                      <a:pt x="423" y="59"/>
                      <a:pt x="423" y="59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33" y="69"/>
                      <a:pt x="433" y="69"/>
                      <a:pt x="433" y="69"/>
                    </a:cubicBezTo>
                    <a:cubicBezTo>
                      <a:pt x="434" y="70"/>
                      <a:pt x="435" y="70"/>
                      <a:pt x="436" y="71"/>
                    </a:cubicBezTo>
                    <a:cubicBezTo>
                      <a:pt x="475" y="92"/>
                      <a:pt x="475" y="92"/>
                      <a:pt x="475" y="92"/>
                    </a:cubicBezTo>
                    <a:cubicBezTo>
                      <a:pt x="476" y="92"/>
                      <a:pt x="477" y="93"/>
                      <a:pt x="478" y="93"/>
                    </a:cubicBezTo>
                    <a:cubicBezTo>
                      <a:pt x="499" y="97"/>
                      <a:pt x="499" y="97"/>
                      <a:pt x="499" y="97"/>
                    </a:cubicBezTo>
                    <a:cubicBezTo>
                      <a:pt x="511" y="102"/>
                      <a:pt x="511" y="102"/>
                      <a:pt x="511" y="102"/>
                    </a:cubicBezTo>
                    <a:cubicBezTo>
                      <a:pt x="563" y="160"/>
                      <a:pt x="563" y="160"/>
                      <a:pt x="563" y="160"/>
                    </a:cubicBezTo>
                    <a:cubicBezTo>
                      <a:pt x="563" y="160"/>
                      <a:pt x="564" y="161"/>
                      <a:pt x="564" y="161"/>
                    </a:cubicBezTo>
                    <a:cubicBezTo>
                      <a:pt x="585" y="176"/>
                      <a:pt x="585" y="176"/>
                      <a:pt x="585" y="176"/>
                    </a:cubicBezTo>
                    <a:cubicBezTo>
                      <a:pt x="586" y="176"/>
                      <a:pt x="587" y="177"/>
                      <a:pt x="587" y="177"/>
                    </a:cubicBezTo>
                    <a:cubicBezTo>
                      <a:pt x="626" y="192"/>
                      <a:pt x="626" y="192"/>
                      <a:pt x="626" y="192"/>
                    </a:cubicBezTo>
                    <a:cubicBezTo>
                      <a:pt x="627" y="192"/>
                      <a:pt x="628" y="192"/>
                      <a:pt x="630" y="192"/>
                    </a:cubicBezTo>
                    <a:cubicBezTo>
                      <a:pt x="631" y="192"/>
                      <a:pt x="632" y="192"/>
                      <a:pt x="634" y="191"/>
                    </a:cubicBezTo>
                    <a:cubicBezTo>
                      <a:pt x="646" y="185"/>
                      <a:pt x="646" y="185"/>
                      <a:pt x="646" y="185"/>
                    </a:cubicBezTo>
                    <a:cubicBezTo>
                      <a:pt x="648" y="184"/>
                      <a:pt x="650" y="182"/>
                      <a:pt x="651" y="180"/>
                    </a:cubicBezTo>
                    <a:cubicBezTo>
                      <a:pt x="656" y="169"/>
                      <a:pt x="656" y="169"/>
                      <a:pt x="656" y="169"/>
                    </a:cubicBezTo>
                    <a:cubicBezTo>
                      <a:pt x="661" y="167"/>
                      <a:pt x="661" y="167"/>
                      <a:pt x="661" y="167"/>
                    </a:cubicBezTo>
                    <a:cubicBezTo>
                      <a:pt x="682" y="167"/>
                      <a:pt x="682" y="167"/>
                      <a:pt x="682" y="167"/>
                    </a:cubicBezTo>
                    <a:cubicBezTo>
                      <a:pt x="693" y="170"/>
                      <a:pt x="693" y="170"/>
                      <a:pt x="693" y="170"/>
                    </a:cubicBezTo>
                    <a:cubicBezTo>
                      <a:pt x="714" y="190"/>
                      <a:pt x="714" y="190"/>
                      <a:pt x="714" y="190"/>
                    </a:cubicBezTo>
                    <a:cubicBezTo>
                      <a:pt x="716" y="192"/>
                      <a:pt x="718" y="192"/>
                      <a:pt x="721" y="192"/>
                    </a:cubicBezTo>
                    <a:cubicBezTo>
                      <a:pt x="722" y="192"/>
                      <a:pt x="723" y="192"/>
                      <a:pt x="725" y="192"/>
                    </a:cubicBezTo>
                    <a:cubicBezTo>
                      <a:pt x="768" y="171"/>
                      <a:pt x="768" y="171"/>
                      <a:pt x="768" y="171"/>
                    </a:cubicBezTo>
                    <a:cubicBezTo>
                      <a:pt x="777" y="171"/>
                      <a:pt x="777" y="171"/>
                      <a:pt x="777" y="171"/>
                    </a:cubicBezTo>
                    <a:cubicBezTo>
                      <a:pt x="832" y="187"/>
                      <a:pt x="832" y="187"/>
                      <a:pt x="832" y="187"/>
                    </a:cubicBezTo>
                    <a:cubicBezTo>
                      <a:pt x="833" y="188"/>
                      <a:pt x="833" y="188"/>
                      <a:pt x="833" y="188"/>
                    </a:cubicBezTo>
                    <a:cubicBezTo>
                      <a:pt x="849" y="221"/>
                      <a:pt x="849" y="221"/>
                      <a:pt x="849" y="221"/>
                    </a:cubicBezTo>
                    <a:cubicBezTo>
                      <a:pt x="851" y="224"/>
                      <a:pt x="854" y="226"/>
                      <a:pt x="857" y="226"/>
                    </a:cubicBezTo>
                    <a:cubicBezTo>
                      <a:pt x="895" y="228"/>
                      <a:pt x="895" y="228"/>
                      <a:pt x="895" y="228"/>
                    </a:cubicBezTo>
                    <a:cubicBezTo>
                      <a:pt x="895" y="228"/>
                      <a:pt x="895" y="228"/>
                      <a:pt x="896" y="228"/>
                    </a:cubicBezTo>
                    <a:cubicBezTo>
                      <a:pt x="899" y="228"/>
                      <a:pt x="901" y="227"/>
                      <a:pt x="903" y="224"/>
                    </a:cubicBezTo>
                    <a:cubicBezTo>
                      <a:pt x="948" y="163"/>
                      <a:pt x="948" y="163"/>
                      <a:pt x="948" y="163"/>
                    </a:cubicBezTo>
                    <a:cubicBezTo>
                      <a:pt x="949" y="162"/>
                      <a:pt x="949" y="162"/>
                      <a:pt x="949" y="162"/>
                    </a:cubicBezTo>
                    <a:cubicBezTo>
                      <a:pt x="970" y="123"/>
                      <a:pt x="970" y="123"/>
                      <a:pt x="970" y="123"/>
                    </a:cubicBezTo>
                    <a:cubicBezTo>
                      <a:pt x="1010" y="89"/>
                      <a:pt x="1010" y="89"/>
                      <a:pt x="1010" y="89"/>
                    </a:cubicBezTo>
                    <a:cubicBezTo>
                      <a:pt x="1071" y="89"/>
                      <a:pt x="1071" y="89"/>
                      <a:pt x="1071" y="89"/>
                    </a:cubicBezTo>
                    <a:cubicBezTo>
                      <a:pt x="1094" y="100"/>
                      <a:pt x="1094" y="100"/>
                      <a:pt x="1094" y="100"/>
                    </a:cubicBezTo>
                    <a:cubicBezTo>
                      <a:pt x="1095" y="101"/>
                      <a:pt x="1096" y="101"/>
                      <a:pt x="1097" y="101"/>
                    </a:cubicBezTo>
                    <a:cubicBezTo>
                      <a:pt x="1191" y="117"/>
                      <a:pt x="1191" y="117"/>
                      <a:pt x="1191" y="117"/>
                    </a:cubicBezTo>
                    <a:cubicBezTo>
                      <a:pt x="1215" y="140"/>
                      <a:pt x="1215" y="140"/>
                      <a:pt x="1215" y="140"/>
                    </a:cubicBezTo>
                    <a:cubicBezTo>
                      <a:pt x="1233" y="169"/>
                      <a:pt x="1233" y="169"/>
                      <a:pt x="1233" y="169"/>
                    </a:cubicBezTo>
                    <a:cubicBezTo>
                      <a:pt x="1233" y="169"/>
                      <a:pt x="1233" y="169"/>
                      <a:pt x="1233" y="169"/>
                    </a:cubicBezTo>
                    <a:cubicBezTo>
                      <a:pt x="1284" y="249"/>
                      <a:pt x="1284" y="249"/>
                      <a:pt x="1284" y="249"/>
                    </a:cubicBezTo>
                    <a:cubicBezTo>
                      <a:pt x="1281" y="272"/>
                      <a:pt x="1281" y="272"/>
                      <a:pt x="1281" y="272"/>
                    </a:cubicBezTo>
                    <a:cubicBezTo>
                      <a:pt x="1260" y="335"/>
                      <a:pt x="1260" y="335"/>
                      <a:pt x="1260" y="335"/>
                    </a:cubicBezTo>
                    <a:cubicBezTo>
                      <a:pt x="1260" y="336"/>
                      <a:pt x="1260" y="337"/>
                      <a:pt x="1260" y="339"/>
                    </a:cubicBezTo>
                    <a:cubicBezTo>
                      <a:pt x="1264" y="393"/>
                      <a:pt x="1264" y="393"/>
                      <a:pt x="1264" y="393"/>
                    </a:cubicBezTo>
                    <a:cubicBezTo>
                      <a:pt x="1264" y="423"/>
                      <a:pt x="1264" y="423"/>
                      <a:pt x="1264" y="423"/>
                    </a:cubicBezTo>
                    <a:cubicBezTo>
                      <a:pt x="1264" y="423"/>
                      <a:pt x="1264" y="424"/>
                      <a:pt x="1264" y="424"/>
                    </a:cubicBezTo>
                    <a:cubicBezTo>
                      <a:pt x="1268" y="446"/>
                      <a:pt x="1268" y="446"/>
                      <a:pt x="1268" y="446"/>
                    </a:cubicBezTo>
                    <a:cubicBezTo>
                      <a:pt x="1257" y="463"/>
                      <a:pt x="1257" y="463"/>
                      <a:pt x="1257" y="463"/>
                    </a:cubicBezTo>
                    <a:cubicBezTo>
                      <a:pt x="1243" y="482"/>
                      <a:pt x="1243" y="482"/>
                      <a:pt x="1243" y="482"/>
                    </a:cubicBezTo>
                    <a:cubicBezTo>
                      <a:pt x="1242" y="482"/>
                      <a:pt x="1242" y="483"/>
                      <a:pt x="1242" y="484"/>
                    </a:cubicBezTo>
                    <a:cubicBezTo>
                      <a:pt x="1213" y="548"/>
                      <a:pt x="1213" y="548"/>
                      <a:pt x="1213" y="548"/>
                    </a:cubicBezTo>
                    <a:cubicBezTo>
                      <a:pt x="1212" y="550"/>
                      <a:pt x="1212" y="553"/>
                      <a:pt x="1213" y="555"/>
                    </a:cubicBezTo>
                    <a:cubicBezTo>
                      <a:pt x="1217" y="565"/>
                      <a:pt x="1217" y="565"/>
                      <a:pt x="1217" y="565"/>
                    </a:cubicBezTo>
                    <a:cubicBezTo>
                      <a:pt x="1218" y="566"/>
                      <a:pt x="1218" y="567"/>
                      <a:pt x="1218" y="567"/>
                    </a:cubicBezTo>
                    <a:cubicBezTo>
                      <a:pt x="1222" y="573"/>
                      <a:pt x="1222" y="573"/>
                      <a:pt x="1222" y="573"/>
                    </a:cubicBezTo>
                    <a:cubicBezTo>
                      <a:pt x="1226" y="581"/>
                      <a:pt x="1226" y="581"/>
                      <a:pt x="1226" y="581"/>
                    </a:cubicBezTo>
                    <a:cubicBezTo>
                      <a:pt x="1226" y="581"/>
                      <a:pt x="1226" y="581"/>
                      <a:pt x="1226" y="581"/>
                    </a:cubicBezTo>
                    <a:cubicBezTo>
                      <a:pt x="1245" y="616"/>
                      <a:pt x="1245" y="616"/>
                      <a:pt x="1245" y="616"/>
                    </a:cubicBezTo>
                    <a:cubicBezTo>
                      <a:pt x="1245" y="618"/>
                      <a:pt x="1245" y="618"/>
                      <a:pt x="1245" y="618"/>
                    </a:cubicBezTo>
                    <a:cubicBezTo>
                      <a:pt x="1226" y="618"/>
                      <a:pt x="1226" y="618"/>
                      <a:pt x="1226" y="618"/>
                    </a:cubicBezTo>
                    <a:cubicBezTo>
                      <a:pt x="1224" y="618"/>
                      <a:pt x="1221" y="619"/>
                      <a:pt x="1220" y="621"/>
                    </a:cubicBezTo>
                    <a:cubicBezTo>
                      <a:pt x="1209" y="632"/>
                      <a:pt x="1209" y="632"/>
                      <a:pt x="1209" y="632"/>
                    </a:cubicBezTo>
                    <a:cubicBezTo>
                      <a:pt x="1208" y="632"/>
                      <a:pt x="1208" y="634"/>
                      <a:pt x="1207" y="635"/>
                    </a:cubicBezTo>
                    <a:cubicBezTo>
                      <a:pt x="1201" y="649"/>
                      <a:pt x="1201" y="649"/>
                      <a:pt x="1201" y="649"/>
                    </a:cubicBezTo>
                    <a:cubicBezTo>
                      <a:pt x="1200" y="651"/>
                      <a:pt x="1200" y="653"/>
                      <a:pt x="1200" y="654"/>
                    </a:cubicBezTo>
                    <a:cubicBezTo>
                      <a:pt x="1202" y="669"/>
                      <a:pt x="1202" y="669"/>
                      <a:pt x="1202" y="669"/>
                    </a:cubicBezTo>
                    <a:cubicBezTo>
                      <a:pt x="1202" y="670"/>
                      <a:pt x="1203" y="670"/>
                      <a:pt x="1203" y="671"/>
                    </a:cubicBezTo>
                    <a:cubicBezTo>
                      <a:pt x="1207" y="682"/>
                      <a:pt x="1207" y="682"/>
                      <a:pt x="1207" y="682"/>
                    </a:cubicBezTo>
                    <a:cubicBezTo>
                      <a:pt x="1207" y="682"/>
                      <a:pt x="1208" y="683"/>
                      <a:pt x="1208" y="684"/>
                    </a:cubicBezTo>
                    <a:cubicBezTo>
                      <a:pt x="1219" y="697"/>
                      <a:pt x="1219" y="697"/>
                      <a:pt x="1219" y="697"/>
                    </a:cubicBezTo>
                    <a:cubicBezTo>
                      <a:pt x="1236" y="722"/>
                      <a:pt x="1236" y="722"/>
                      <a:pt x="1236" y="722"/>
                    </a:cubicBezTo>
                    <a:cubicBezTo>
                      <a:pt x="1237" y="723"/>
                      <a:pt x="1237" y="723"/>
                      <a:pt x="1237" y="724"/>
                    </a:cubicBezTo>
                    <a:cubicBezTo>
                      <a:pt x="1251" y="737"/>
                      <a:pt x="1251" y="737"/>
                      <a:pt x="1251" y="737"/>
                    </a:cubicBezTo>
                    <a:cubicBezTo>
                      <a:pt x="1261" y="753"/>
                      <a:pt x="1261" y="753"/>
                      <a:pt x="1261" y="753"/>
                    </a:cubicBezTo>
                    <a:cubicBezTo>
                      <a:pt x="1262" y="754"/>
                      <a:pt x="1262" y="754"/>
                      <a:pt x="1262" y="754"/>
                    </a:cubicBezTo>
                    <a:cubicBezTo>
                      <a:pt x="1271" y="767"/>
                      <a:pt x="1271" y="767"/>
                      <a:pt x="1271" y="767"/>
                    </a:cubicBezTo>
                    <a:cubicBezTo>
                      <a:pt x="1285" y="811"/>
                      <a:pt x="1285" y="811"/>
                      <a:pt x="1285" y="811"/>
                    </a:cubicBezTo>
                    <a:cubicBezTo>
                      <a:pt x="1286" y="812"/>
                      <a:pt x="1287" y="813"/>
                      <a:pt x="1288" y="814"/>
                    </a:cubicBezTo>
                    <a:cubicBezTo>
                      <a:pt x="1308" y="836"/>
                      <a:pt x="1308" y="836"/>
                      <a:pt x="1308" y="836"/>
                    </a:cubicBezTo>
                    <a:cubicBezTo>
                      <a:pt x="1309" y="840"/>
                      <a:pt x="1309" y="840"/>
                      <a:pt x="1309" y="840"/>
                    </a:cubicBezTo>
                    <a:cubicBezTo>
                      <a:pt x="1311" y="844"/>
                      <a:pt x="1314" y="847"/>
                      <a:pt x="1318" y="847"/>
                    </a:cubicBezTo>
                    <a:cubicBezTo>
                      <a:pt x="1331" y="847"/>
                      <a:pt x="1331" y="847"/>
                      <a:pt x="1331" y="847"/>
                    </a:cubicBezTo>
                    <a:cubicBezTo>
                      <a:pt x="1331" y="847"/>
                      <a:pt x="1332" y="847"/>
                      <a:pt x="1332" y="847"/>
                    </a:cubicBezTo>
                    <a:cubicBezTo>
                      <a:pt x="1373" y="843"/>
                      <a:pt x="1373" y="843"/>
                      <a:pt x="1373" y="843"/>
                    </a:cubicBezTo>
                    <a:cubicBezTo>
                      <a:pt x="1373" y="843"/>
                      <a:pt x="1373" y="843"/>
                      <a:pt x="1373" y="843"/>
                    </a:cubicBezTo>
                    <a:cubicBezTo>
                      <a:pt x="1397" y="841"/>
                      <a:pt x="1397" y="841"/>
                      <a:pt x="1397" y="841"/>
                    </a:cubicBezTo>
                    <a:cubicBezTo>
                      <a:pt x="1419" y="850"/>
                      <a:pt x="1419" y="850"/>
                      <a:pt x="1419" y="850"/>
                    </a:cubicBezTo>
                    <a:cubicBezTo>
                      <a:pt x="1420" y="850"/>
                      <a:pt x="1420" y="850"/>
                      <a:pt x="1421" y="851"/>
                    </a:cubicBezTo>
                    <a:cubicBezTo>
                      <a:pt x="1432" y="854"/>
                      <a:pt x="1432" y="854"/>
                      <a:pt x="1432" y="854"/>
                    </a:cubicBezTo>
                    <a:cubicBezTo>
                      <a:pt x="1441" y="866"/>
                      <a:pt x="1441" y="866"/>
                      <a:pt x="1441" y="866"/>
                    </a:cubicBezTo>
                    <a:cubicBezTo>
                      <a:pt x="1442" y="868"/>
                      <a:pt x="1445" y="870"/>
                      <a:pt x="1448" y="870"/>
                    </a:cubicBezTo>
                    <a:cubicBezTo>
                      <a:pt x="1451" y="870"/>
                      <a:pt x="1454" y="868"/>
                      <a:pt x="1456" y="866"/>
                    </a:cubicBezTo>
                    <a:cubicBezTo>
                      <a:pt x="1475" y="838"/>
                      <a:pt x="1475" y="838"/>
                      <a:pt x="1475" y="838"/>
                    </a:cubicBezTo>
                    <a:cubicBezTo>
                      <a:pt x="1476" y="837"/>
                      <a:pt x="1476" y="837"/>
                      <a:pt x="1476" y="837"/>
                    </a:cubicBezTo>
                    <a:cubicBezTo>
                      <a:pt x="1491" y="806"/>
                      <a:pt x="1491" y="806"/>
                      <a:pt x="1491" y="806"/>
                    </a:cubicBezTo>
                    <a:cubicBezTo>
                      <a:pt x="1492" y="805"/>
                      <a:pt x="1492" y="805"/>
                      <a:pt x="1492" y="804"/>
                    </a:cubicBezTo>
                    <a:cubicBezTo>
                      <a:pt x="1500" y="774"/>
                      <a:pt x="1500" y="774"/>
                      <a:pt x="1500" y="774"/>
                    </a:cubicBezTo>
                    <a:cubicBezTo>
                      <a:pt x="1500" y="773"/>
                      <a:pt x="1501" y="773"/>
                      <a:pt x="1501" y="773"/>
                    </a:cubicBezTo>
                    <a:cubicBezTo>
                      <a:pt x="1503" y="759"/>
                      <a:pt x="1503" y="759"/>
                      <a:pt x="1503" y="759"/>
                    </a:cubicBezTo>
                    <a:cubicBezTo>
                      <a:pt x="1509" y="743"/>
                      <a:pt x="1509" y="743"/>
                      <a:pt x="1509" y="743"/>
                    </a:cubicBezTo>
                    <a:cubicBezTo>
                      <a:pt x="1514" y="750"/>
                      <a:pt x="1514" y="750"/>
                      <a:pt x="1514" y="750"/>
                    </a:cubicBezTo>
                    <a:cubicBezTo>
                      <a:pt x="1532" y="797"/>
                      <a:pt x="1532" y="797"/>
                      <a:pt x="1532" y="797"/>
                    </a:cubicBezTo>
                    <a:cubicBezTo>
                      <a:pt x="1532" y="798"/>
                      <a:pt x="1532" y="799"/>
                      <a:pt x="1533" y="799"/>
                    </a:cubicBezTo>
                    <a:cubicBezTo>
                      <a:pt x="1553" y="824"/>
                      <a:pt x="1553" y="824"/>
                      <a:pt x="1553" y="824"/>
                    </a:cubicBezTo>
                    <a:cubicBezTo>
                      <a:pt x="1579" y="874"/>
                      <a:pt x="1579" y="874"/>
                      <a:pt x="1579" y="874"/>
                    </a:cubicBezTo>
                    <a:cubicBezTo>
                      <a:pt x="1584" y="941"/>
                      <a:pt x="1584" y="941"/>
                      <a:pt x="1584" y="941"/>
                    </a:cubicBezTo>
                    <a:cubicBezTo>
                      <a:pt x="1581" y="991"/>
                      <a:pt x="1581" y="991"/>
                      <a:pt x="1581" y="991"/>
                    </a:cubicBezTo>
                    <a:cubicBezTo>
                      <a:pt x="1574" y="997"/>
                      <a:pt x="1574" y="997"/>
                      <a:pt x="1574" y="997"/>
                    </a:cubicBezTo>
                    <a:cubicBezTo>
                      <a:pt x="1562" y="993"/>
                      <a:pt x="1562" y="993"/>
                      <a:pt x="1562" y="993"/>
                    </a:cubicBezTo>
                    <a:cubicBezTo>
                      <a:pt x="1561" y="993"/>
                      <a:pt x="1560" y="993"/>
                      <a:pt x="1559" y="993"/>
                    </a:cubicBezTo>
                    <a:cubicBezTo>
                      <a:pt x="1559" y="993"/>
                      <a:pt x="1558" y="993"/>
                      <a:pt x="1558" y="993"/>
                    </a:cubicBezTo>
                    <a:cubicBezTo>
                      <a:pt x="1530" y="997"/>
                      <a:pt x="1530" y="997"/>
                      <a:pt x="1530" y="997"/>
                    </a:cubicBezTo>
                    <a:cubicBezTo>
                      <a:pt x="1508" y="997"/>
                      <a:pt x="1508" y="997"/>
                      <a:pt x="1508" y="997"/>
                    </a:cubicBezTo>
                    <a:cubicBezTo>
                      <a:pt x="1507" y="997"/>
                      <a:pt x="1507" y="997"/>
                      <a:pt x="1506" y="998"/>
                    </a:cubicBezTo>
                    <a:cubicBezTo>
                      <a:pt x="1481" y="1002"/>
                      <a:pt x="1481" y="1002"/>
                      <a:pt x="1481" y="1002"/>
                    </a:cubicBezTo>
                    <a:cubicBezTo>
                      <a:pt x="1480" y="1002"/>
                      <a:pt x="1479" y="1002"/>
                      <a:pt x="1478" y="1003"/>
                    </a:cubicBezTo>
                    <a:cubicBezTo>
                      <a:pt x="1466" y="1011"/>
                      <a:pt x="1466" y="1011"/>
                      <a:pt x="1466" y="1011"/>
                    </a:cubicBezTo>
                    <a:cubicBezTo>
                      <a:pt x="1443" y="1002"/>
                      <a:pt x="1443" y="1002"/>
                      <a:pt x="1443" y="1002"/>
                    </a:cubicBezTo>
                    <a:cubicBezTo>
                      <a:pt x="1442" y="1002"/>
                      <a:pt x="1441" y="1002"/>
                      <a:pt x="1441" y="1002"/>
                    </a:cubicBezTo>
                    <a:cubicBezTo>
                      <a:pt x="1388" y="997"/>
                      <a:pt x="1388" y="997"/>
                      <a:pt x="1388" y="997"/>
                    </a:cubicBezTo>
                    <a:cubicBezTo>
                      <a:pt x="1350" y="987"/>
                      <a:pt x="1350" y="987"/>
                      <a:pt x="1350" y="987"/>
                    </a:cubicBezTo>
                    <a:cubicBezTo>
                      <a:pt x="1349" y="987"/>
                      <a:pt x="1349" y="987"/>
                      <a:pt x="1348" y="987"/>
                    </a:cubicBezTo>
                    <a:cubicBezTo>
                      <a:pt x="1313" y="987"/>
                      <a:pt x="1313" y="987"/>
                      <a:pt x="1313" y="987"/>
                    </a:cubicBezTo>
                    <a:cubicBezTo>
                      <a:pt x="1280" y="979"/>
                      <a:pt x="1280" y="979"/>
                      <a:pt x="1280" y="979"/>
                    </a:cubicBezTo>
                    <a:cubicBezTo>
                      <a:pt x="1279" y="979"/>
                      <a:pt x="1278" y="979"/>
                      <a:pt x="1278" y="979"/>
                    </a:cubicBezTo>
                    <a:cubicBezTo>
                      <a:pt x="1277" y="979"/>
                      <a:pt x="1276" y="979"/>
                      <a:pt x="1275" y="979"/>
                    </a:cubicBezTo>
                    <a:cubicBezTo>
                      <a:pt x="1239" y="987"/>
                      <a:pt x="1239" y="987"/>
                      <a:pt x="1239" y="987"/>
                    </a:cubicBezTo>
                    <a:cubicBezTo>
                      <a:pt x="1237" y="988"/>
                      <a:pt x="1236" y="988"/>
                      <a:pt x="1234" y="990"/>
                    </a:cubicBezTo>
                    <a:cubicBezTo>
                      <a:pt x="1224" y="1000"/>
                      <a:pt x="1224" y="1000"/>
                      <a:pt x="1224" y="1000"/>
                    </a:cubicBezTo>
                    <a:cubicBezTo>
                      <a:pt x="1222" y="1002"/>
                      <a:pt x="1221" y="1004"/>
                      <a:pt x="1221" y="1007"/>
                    </a:cubicBezTo>
                    <a:cubicBezTo>
                      <a:pt x="1221" y="1028"/>
                      <a:pt x="1221" y="1028"/>
                      <a:pt x="1221" y="1028"/>
                    </a:cubicBezTo>
                    <a:cubicBezTo>
                      <a:pt x="1216" y="1033"/>
                      <a:pt x="1216" y="1033"/>
                      <a:pt x="1216" y="1033"/>
                    </a:cubicBezTo>
                    <a:cubicBezTo>
                      <a:pt x="1175" y="1065"/>
                      <a:pt x="1175" y="1065"/>
                      <a:pt x="1175" y="1065"/>
                    </a:cubicBezTo>
                    <a:cubicBezTo>
                      <a:pt x="1175" y="1066"/>
                      <a:pt x="1174" y="1066"/>
                      <a:pt x="1174" y="1067"/>
                    </a:cubicBezTo>
                    <a:cubicBezTo>
                      <a:pt x="1166" y="1077"/>
                      <a:pt x="1166" y="1077"/>
                      <a:pt x="1166" y="1077"/>
                    </a:cubicBezTo>
                    <a:cubicBezTo>
                      <a:pt x="1165" y="1078"/>
                      <a:pt x="1165" y="1078"/>
                      <a:pt x="1165" y="1078"/>
                    </a:cubicBezTo>
                    <a:cubicBezTo>
                      <a:pt x="1147" y="1107"/>
                      <a:pt x="1147" y="1107"/>
                      <a:pt x="1147" y="1107"/>
                    </a:cubicBezTo>
                    <a:cubicBezTo>
                      <a:pt x="1142" y="1107"/>
                      <a:pt x="1142" y="1107"/>
                      <a:pt x="1142" y="1107"/>
                    </a:cubicBezTo>
                    <a:cubicBezTo>
                      <a:pt x="1140" y="1107"/>
                      <a:pt x="1139" y="1108"/>
                      <a:pt x="1138" y="1108"/>
                    </a:cubicBezTo>
                    <a:cubicBezTo>
                      <a:pt x="1097" y="1127"/>
                      <a:pt x="1097" y="1127"/>
                      <a:pt x="1097" y="1127"/>
                    </a:cubicBezTo>
                    <a:cubicBezTo>
                      <a:pt x="1095" y="1128"/>
                      <a:pt x="1094" y="1129"/>
                      <a:pt x="1093" y="1130"/>
                    </a:cubicBezTo>
                    <a:cubicBezTo>
                      <a:pt x="1082" y="1146"/>
                      <a:pt x="1082" y="1146"/>
                      <a:pt x="1082" y="1146"/>
                    </a:cubicBezTo>
                    <a:cubicBezTo>
                      <a:pt x="1082" y="1147"/>
                      <a:pt x="1081" y="1148"/>
                      <a:pt x="1081" y="1149"/>
                    </a:cubicBezTo>
                    <a:cubicBezTo>
                      <a:pt x="1066" y="1203"/>
                      <a:pt x="1066" y="1203"/>
                      <a:pt x="1066" y="1203"/>
                    </a:cubicBezTo>
                    <a:cubicBezTo>
                      <a:pt x="1066" y="1205"/>
                      <a:pt x="1066" y="1206"/>
                      <a:pt x="1066" y="1207"/>
                    </a:cubicBezTo>
                    <a:cubicBezTo>
                      <a:pt x="1070" y="1238"/>
                      <a:pt x="1070" y="1238"/>
                      <a:pt x="1070" y="1238"/>
                    </a:cubicBezTo>
                    <a:cubicBezTo>
                      <a:pt x="1064" y="1265"/>
                      <a:pt x="1064" y="1265"/>
                      <a:pt x="1064" y="1265"/>
                    </a:cubicBezTo>
                    <a:cubicBezTo>
                      <a:pt x="1064" y="1268"/>
                      <a:pt x="1064" y="1270"/>
                      <a:pt x="1065" y="1273"/>
                    </a:cubicBezTo>
                    <a:cubicBezTo>
                      <a:pt x="1073" y="1284"/>
                      <a:pt x="1073" y="1284"/>
                      <a:pt x="1073" y="1284"/>
                    </a:cubicBezTo>
                    <a:cubicBezTo>
                      <a:pt x="1044" y="1287"/>
                      <a:pt x="1044" y="1287"/>
                      <a:pt x="1044" y="1287"/>
                    </a:cubicBezTo>
                    <a:cubicBezTo>
                      <a:pt x="1042" y="1288"/>
                      <a:pt x="1041" y="1288"/>
                      <a:pt x="1039" y="1290"/>
                    </a:cubicBezTo>
                    <a:cubicBezTo>
                      <a:pt x="1027" y="1300"/>
                      <a:pt x="1027" y="1300"/>
                      <a:pt x="1027" y="1300"/>
                    </a:cubicBezTo>
                    <a:cubicBezTo>
                      <a:pt x="1024" y="1302"/>
                      <a:pt x="1023" y="1304"/>
                      <a:pt x="1023" y="1307"/>
                    </a:cubicBezTo>
                    <a:cubicBezTo>
                      <a:pt x="1023" y="1322"/>
                      <a:pt x="1023" y="1322"/>
                      <a:pt x="1023" y="1322"/>
                    </a:cubicBezTo>
                    <a:cubicBezTo>
                      <a:pt x="997" y="1338"/>
                      <a:pt x="997" y="1338"/>
                      <a:pt x="997" y="1338"/>
                    </a:cubicBezTo>
                    <a:cubicBezTo>
                      <a:pt x="997" y="1338"/>
                      <a:pt x="997" y="1338"/>
                      <a:pt x="997" y="1338"/>
                    </a:cubicBezTo>
                    <a:cubicBezTo>
                      <a:pt x="988" y="1345"/>
                      <a:pt x="988" y="1345"/>
                      <a:pt x="988" y="1345"/>
                    </a:cubicBezTo>
                    <a:cubicBezTo>
                      <a:pt x="987" y="1346"/>
                      <a:pt x="986" y="1348"/>
                      <a:pt x="985" y="1349"/>
                    </a:cubicBezTo>
                    <a:cubicBezTo>
                      <a:pt x="968" y="1400"/>
                      <a:pt x="968" y="1400"/>
                      <a:pt x="968" y="1400"/>
                    </a:cubicBezTo>
                    <a:cubicBezTo>
                      <a:pt x="968" y="1401"/>
                      <a:pt x="968" y="1402"/>
                      <a:pt x="968" y="1403"/>
                    </a:cubicBezTo>
                    <a:cubicBezTo>
                      <a:pt x="970" y="1455"/>
                      <a:pt x="970" y="1455"/>
                      <a:pt x="970" y="1455"/>
                    </a:cubicBezTo>
                    <a:cubicBezTo>
                      <a:pt x="968" y="1462"/>
                      <a:pt x="968" y="1462"/>
                      <a:pt x="968" y="1462"/>
                    </a:cubicBezTo>
                    <a:cubicBezTo>
                      <a:pt x="951" y="1481"/>
                      <a:pt x="951" y="1481"/>
                      <a:pt x="951" y="1481"/>
                    </a:cubicBezTo>
                    <a:cubicBezTo>
                      <a:pt x="950" y="1483"/>
                      <a:pt x="949" y="1485"/>
                      <a:pt x="949" y="1487"/>
                    </a:cubicBezTo>
                    <a:cubicBezTo>
                      <a:pt x="939" y="1691"/>
                      <a:pt x="939" y="1691"/>
                      <a:pt x="939" y="1691"/>
                    </a:cubicBezTo>
                    <a:cubicBezTo>
                      <a:pt x="939" y="1692"/>
                      <a:pt x="939" y="1692"/>
                      <a:pt x="939" y="1692"/>
                    </a:cubicBezTo>
                    <a:cubicBezTo>
                      <a:pt x="939" y="1727"/>
                      <a:pt x="939" y="1727"/>
                      <a:pt x="939" y="1727"/>
                    </a:cubicBezTo>
                    <a:cubicBezTo>
                      <a:pt x="939" y="1728"/>
                      <a:pt x="939" y="1728"/>
                      <a:pt x="939" y="1728"/>
                    </a:cubicBezTo>
                    <a:cubicBezTo>
                      <a:pt x="944" y="1774"/>
                      <a:pt x="944" y="1774"/>
                      <a:pt x="944" y="1774"/>
                    </a:cubicBezTo>
                    <a:cubicBezTo>
                      <a:pt x="920" y="1820"/>
                      <a:pt x="920" y="1820"/>
                      <a:pt x="920" y="1820"/>
                    </a:cubicBezTo>
                    <a:cubicBezTo>
                      <a:pt x="910" y="1755"/>
                      <a:pt x="910" y="1755"/>
                      <a:pt x="910" y="1755"/>
                    </a:cubicBezTo>
                    <a:cubicBezTo>
                      <a:pt x="910" y="1752"/>
                      <a:pt x="908" y="1750"/>
                      <a:pt x="905" y="1748"/>
                    </a:cubicBezTo>
                    <a:cubicBezTo>
                      <a:pt x="904" y="1747"/>
                      <a:pt x="902" y="1747"/>
                      <a:pt x="901" y="1747"/>
                    </a:cubicBezTo>
                    <a:cubicBezTo>
                      <a:pt x="899" y="1747"/>
                      <a:pt x="898" y="1747"/>
                      <a:pt x="897" y="1748"/>
                    </a:cubicBezTo>
                    <a:cubicBezTo>
                      <a:pt x="892" y="1750"/>
                      <a:pt x="892" y="1750"/>
                      <a:pt x="892" y="1750"/>
                    </a:cubicBezTo>
                    <a:cubicBezTo>
                      <a:pt x="890" y="1749"/>
                      <a:pt x="890" y="1749"/>
                      <a:pt x="890" y="1749"/>
                    </a:cubicBezTo>
                    <a:cubicBezTo>
                      <a:pt x="889" y="1747"/>
                      <a:pt x="887" y="1747"/>
                      <a:pt x="885" y="1747"/>
                    </a:cubicBezTo>
                    <a:cubicBezTo>
                      <a:pt x="883" y="1747"/>
                      <a:pt x="880" y="1748"/>
                      <a:pt x="878" y="1750"/>
                    </a:cubicBezTo>
                    <a:cubicBezTo>
                      <a:pt x="877" y="1751"/>
                      <a:pt x="877" y="1751"/>
                      <a:pt x="877" y="1751"/>
                    </a:cubicBezTo>
                    <a:cubicBezTo>
                      <a:pt x="853" y="1751"/>
                      <a:pt x="853" y="1751"/>
                      <a:pt x="853" y="1751"/>
                    </a:cubicBezTo>
                    <a:cubicBezTo>
                      <a:pt x="836" y="1744"/>
                      <a:pt x="836" y="1744"/>
                      <a:pt x="836" y="1744"/>
                    </a:cubicBezTo>
                    <a:cubicBezTo>
                      <a:pt x="819" y="1735"/>
                      <a:pt x="819" y="1735"/>
                      <a:pt x="819" y="1735"/>
                    </a:cubicBezTo>
                    <a:cubicBezTo>
                      <a:pt x="811" y="1723"/>
                      <a:pt x="811" y="1723"/>
                      <a:pt x="811" y="1723"/>
                    </a:cubicBezTo>
                    <a:cubicBezTo>
                      <a:pt x="811" y="1723"/>
                      <a:pt x="811" y="1723"/>
                      <a:pt x="811" y="1723"/>
                    </a:cubicBezTo>
                    <a:cubicBezTo>
                      <a:pt x="819" y="1736"/>
                      <a:pt x="819" y="1736"/>
                      <a:pt x="819" y="1736"/>
                    </a:cubicBezTo>
                    <a:cubicBezTo>
                      <a:pt x="835" y="1745"/>
                      <a:pt x="835" y="1745"/>
                      <a:pt x="835" y="1745"/>
                    </a:cubicBezTo>
                    <a:cubicBezTo>
                      <a:pt x="853" y="1752"/>
                      <a:pt x="853" y="1752"/>
                      <a:pt x="853" y="1752"/>
                    </a:cubicBezTo>
                    <a:cubicBezTo>
                      <a:pt x="877" y="1752"/>
                      <a:pt x="877" y="1752"/>
                      <a:pt x="877" y="1752"/>
                    </a:cubicBezTo>
                    <a:cubicBezTo>
                      <a:pt x="878" y="1751"/>
                      <a:pt x="878" y="1751"/>
                      <a:pt x="878" y="1751"/>
                    </a:cubicBezTo>
                    <a:cubicBezTo>
                      <a:pt x="880" y="1749"/>
                      <a:pt x="883" y="1748"/>
                      <a:pt x="885" y="1748"/>
                    </a:cubicBezTo>
                    <a:cubicBezTo>
                      <a:pt x="887" y="1748"/>
                      <a:pt x="889" y="1749"/>
                      <a:pt x="891" y="1750"/>
                    </a:cubicBezTo>
                    <a:cubicBezTo>
                      <a:pt x="892" y="1751"/>
                      <a:pt x="892" y="1751"/>
                      <a:pt x="892" y="1751"/>
                    </a:cubicBezTo>
                    <a:cubicBezTo>
                      <a:pt x="897" y="1749"/>
                      <a:pt x="897" y="1749"/>
                      <a:pt x="897" y="1749"/>
                    </a:cubicBezTo>
                    <a:cubicBezTo>
                      <a:pt x="898" y="1748"/>
                      <a:pt x="900" y="1748"/>
                      <a:pt x="901" y="1748"/>
                    </a:cubicBezTo>
                    <a:cubicBezTo>
                      <a:pt x="902" y="1748"/>
                      <a:pt x="904" y="1748"/>
                      <a:pt x="905" y="1749"/>
                    </a:cubicBezTo>
                    <a:cubicBezTo>
                      <a:pt x="908" y="1751"/>
                      <a:pt x="910" y="1753"/>
                      <a:pt x="910" y="1756"/>
                    </a:cubicBezTo>
                    <a:cubicBezTo>
                      <a:pt x="920" y="1822"/>
                      <a:pt x="920" y="1822"/>
                      <a:pt x="920" y="1822"/>
                    </a:cubicBezTo>
                    <a:cubicBezTo>
                      <a:pt x="946" y="1773"/>
                      <a:pt x="946" y="1773"/>
                      <a:pt x="946" y="1773"/>
                    </a:cubicBezTo>
                    <a:cubicBezTo>
                      <a:pt x="947" y="1770"/>
                      <a:pt x="951" y="1768"/>
                      <a:pt x="954" y="1768"/>
                    </a:cubicBezTo>
                    <a:cubicBezTo>
                      <a:pt x="963" y="1768"/>
                      <a:pt x="963" y="1768"/>
                      <a:pt x="963" y="1768"/>
                    </a:cubicBezTo>
                    <a:cubicBezTo>
                      <a:pt x="958" y="1727"/>
                      <a:pt x="958" y="1727"/>
                      <a:pt x="958" y="1727"/>
                    </a:cubicBezTo>
                    <a:cubicBezTo>
                      <a:pt x="958" y="1692"/>
                      <a:pt x="958" y="1692"/>
                      <a:pt x="958" y="1692"/>
                    </a:cubicBezTo>
                    <a:cubicBezTo>
                      <a:pt x="968" y="1491"/>
                      <a:pt x="968" y="1491"/>
                      <a:pt x="968" y="1491"/>
                    </a:cubicBezTo>
                    <a:cubicBezTo>
                      <a:pt x="972" y="1486"/>
                      <a:pt x="972" y="1486"/>
                      <a:pt x="972" y="1486"/>
                    </a:cubicBezTo>
                    <a:cubicBezTo>
                      <a:pt x="984" y="1473"/>
                      <a:pt x="984" y="1473"/>
                      <a:pt x="984" y="1473"/>
                    </a:cubicBezTo>
                    <a:cubicBezTo>
                      <a:pt x="985" y="1472"/>
                      <a:pt x="986" y="1471"/>
                      <a:pt x="986" y="1470"/>
                    </a:cubicBezTo>
                    <a:cubicBezTo>
                      <a:pt x="986" y="1469"/>
                      <a:pt x="986" y="1469"/>
                      <a:pt x="986" y="1468"/>
                    </a:cubicBezTo>
                    <a:cubicBezTo>
                      <a:pt x="989" y="1458"/>
                      <a:pt x="989" y="1458"/>
                      <a:pt x="989" y="1458"/>
                    </a:cubicBezTo>
                    <a:cubicBezTo>
                      <a:pt x="989" y="1457"/>
                      <a:pt x="989" y="1456"/>
                      <a:pt x="989" y="1456"/>
                    </a:cubicBezTo>
                    <a:cubicBezTo>
                      <a:pt x="987" y="1404"/>
                      <a:pt x="987" y="1404"/>
                      <a:pt x="987" y="1404"/>
                    </a:cubicBezTo>
                    <a:cubicBezTo>
                      <a:pt x="1002" y="1358"/>
                      <a:pt x="1002" y="1358"/>
                      <a:pt x="1002" y="1358"/>
                    </a:cubicBezTo>
                    <a:cubicBezTo>
                      <a:pt x="1004" y="1357"/>
                      <a:pt x="1004" y="1357"/>
                      <a:pt x="1004" y="1357"/>
                    </a:cubicBezTo>
                    <a:cubicBezTo>
                      <a:pt x="1008" y="1354"/>
                      <a:pt x="1008" y="1354"/>
                      <a:pt x="1008" y="1354"/>
                    </a:cubicBezTo>
                    <a:cubicBezTo>
                      <a:pt x="1038" y="1335"/>
                      <a:pt x="1038" y="1335"/>
                      <a:pt x="1038" y="1335"/>
                    </a:cubicBezTo>
                    <a:cubicBezTo>
                      <a:pt x="1040" y="1334"/>
                      <a:pt x="1041" y="1332"/>
                      <a:pt x="1042" y="1329"/>
                    </a:cubicBezTo>
                    <a:cubicBezTo>
                      <a:pt x="1042" y="1328"/>
                      <a:pt x="1042" y="1328"/>
                      <a:pt x="1042" y="1327"/>
                    </a:cubicBezTo>
                    <a:cubicBezTo>
                      <a:pt x="1042" y="1312"/>
                      <a:pt x="1042" y="1312"/>
                      <a:pt x="1042" y="1312"/>
                    </a:cubicBezTo>
                    <a:cubicBezTo>
                      <a:pt x="1045" y="1309"/>
                      <a:pt x="1045" y="1309"/>
                      <a:pt x="1045" y="1309"/>
                    </a:cubicBezTo>
                    <a:cubicBezTo>
                      <a:pt x="1049" y="1306"/>
                      <a:pt x="1049" y="1306"/>
                      <a:pt x="1049" y="1306"/>
                    </a:cubicBezTo>
                    <a:cubicBezTo>
                      <a:pt x="1085" y="1302"/>
                      <a:pt x="1085" y="1302"/>
                      <a:pt x="1085" y="1302"/>
                    </a:cubicBezTo>
                    <a:cubicBezTo>
                      <a:pt x="1086" y="1302"/>
                      <a:pt x="1087" y="1302"/>
                      <a:pt x="1088" y="1301"/>
                    </a:cubicBezTo>
                    <a:cubicBezTo>
                      <a:pt x="1092" y="1299"/>
                      <a:pt x="1092" y="1299"/>
                      <a:pt x="1092" y="1299"/>
                    </a:cubicBezTo>
                    <a:cubicBezTo>
                      <a:pt x="1095" y="1298"/>
                      <a:pt x="1096" y="1296"/>
                      <a:pt x="1097" y="1294"/>
                    </a:cubicBezTo>
                    <a:cubicBezTo>
                      <a:pt x="1097" y="1293"/>
                      <a:pt x="1097" y="1293"/>
                      <a:pt x="1097" y="1293"/>
                    </a:cubicBezTo>
                    <a:cubicBezTo>
                      <a:pt x="1098" y="1290"/>
                      <a:pt x="1098" y="1288"/>
                      <a:pt x="1096" y="1285"/>
                    </a:cubicBezTo>
                    <a:cubicBezTo>
                      <a:pt x="1084" y="1266"/>
                      <a:pt x="1084" y="1266"/>
                      <a:pt x="1084" y="1266"/>
                    </a:cubicBezTo>
                    <a:cubicBezTo>
                      <a:pt x="1089" y="1240"/>
                      <a:pt x="1089" y="1240"/>
                      <a:pt x="1089" y="1240"/>
                    </a:cubicBezTo>
                    <a:cubicBezTo>
                      <a:pt x="1089" y="1239"/>
                      <a:pt x="1089" y="1238"/>
                      <a:pt x="1089" y="1237"/>
                    </a:cubicBezTo>
                    <a:cubicBezTo>
                      <a:pt x="1085" y="1206"/>
                      <a:pt x="1085" y="1206"/>
                      <a:pt x="1085" y="1206"/>
                    </a:cubicBezTo>
                    <a:cubicBezTo>
                      <a:pt x="1099" y="1155"/>
                      <a:pt x="1099" y="1155"/>
                      <a:pt x="1099" y="1155"/>
                    </a:cubicBezTo>
                    <a:cubicBezTo>
                      <a:pt x="1102" y="1151"/>
                      <a:pt x="1102" y="1151"/>
                      <a:pt x="1102" y="1151"/>
                    </a:cubicBezTo>
                    <a:cubicBezTo>
                      <a:pt x="1107" y="1143"/>
                      <a:pt x="1107" y="1143"/>
                      <a:pt x="1107" y="1143"/>
                    </a:cubicBezTo>
                    <a:cubicBezTo>
                      <a:pt x="1144" y="1126"/>
                      <a:pt x="1144" y="1126"/>
                      <a:pt x="1144" y="1126"/>
                    </a:cubicBezTo>
                    <a:cubicBezTo>
                      <a:pt x="1152" y="1126"/>
                      <a:pt x="1152" y="1126"/>
                      <a:pt x="1152" y="1126"/>
                    </a:cubicBezTo>
                    <a:cubicBezTo>
                      <a:pt x="1155" y="1126"/>
                      <a:pt x="1158" y="1125"/>
                      <a:pt x="1160" y="1122"/>
                    </a:cubicBezTo>
                    <a:cubicBezTo>
                      <a:pt x="1162" y="1119"/>
                      <a:pt x="1162" y="1119"/>
                      <a:pt x="1162" y="1119"/>
                    </a:cubicBezTo>
                    <a:cubicBezTo>
                      <a:pt x="1169" y="1108"/>
                      <a:pt x="1169" y="1108"/>
                      <a:pt x="1169" y="1108"/>
                    </a:cubicBezTo>
                    <a:cubicBezTo>
                      <a:pt x="1181" y="1089"/>
                      <a:pt x="1181" y="1089"/>
                      <a:pt x="1181" y="1089"/>
                    </a:cubicBezTo>
                    <a:cubicBezTo>
                      <a:pt x="1188" y="1080"/>
                      <a:pt x="1188" y="1080"/>
                      <a:pt x="1188" y="1080"/>
                    </a:cubicBezTo>
                    <a:cubicBezTo>
                      <a:pt x="1228" y="1048"/>
                      <a:pt x="1228" y="1048"/>
                      <a:pt x="1228" y="1048"/>
                    </a:cubicBezTo>
                    <a:cubicBezTo>
                      <a:pt x="1229" y="1047"/>
                      <a:pt x="1229" y="1047"/>
                      <a:pt x="1229" y="1047"/>
                    </a:cubicBezTo>
                    <a:cubicBezTo>
                      <a:pt x="1237" y="1039"/>
                      <a:pt x="1237" y="1039"/>
                      <a:pt x="1237" y="1039"/>
                    </a:cubicBezTo>
                    <a:cubicBezTo>
                      <a:pt x="1239" y="1037"/>
                      <a:pt x="1240" y="1036"/>
                      <a:pt x="1240" y="1034"/>
                    </a:cubicBezTo>
                    <a:cubicBezTo>
                      <a:pt x="1240" y="1033"/>
                      <a:pt x="1240" y="1033"/>
                      <a:pt x="1240" y="1032"/>
                    </a:cubicBezTo>
                    <a:cubicBezTo>
                      <a:pt x="1240" y="1011"/>
                      <a:pt x="1240" y="1011"/>
                      <a:pt x="1240" y="1011"/>
                    </a:cubicBezTo>
                    <a:cubicBezTo>
                      <a:pt x="1242" y="1009"/>
                      <a:pt x="1242" y="1009"/>
                      <a:pt x="1242" y="1009"/>
                    </a:cubicBezTo>
                    <a:cubicBezTo>
                      <a:pt x="1246" y="1005"/>
                      <a:pt x="1246" y="1005"/>
                      <a:pt x="1246" y="1005"/>
                    </a:cubicBezTo>
                    <a:cubicBezTo>
                      <a:pt x="1278" y="998"/>
                      <a:pt x="1278" y="998"/>
                      <a:pt x="1278" y="998"/>
                    </a:cubicBezTo>
                    <a:cubicBezTo>
                      <a:pt x="1310" y="1006"/>
                      <a:pt x="1310" y="1006"/>
                      <a:pt x="1310" y="1006"/>
                    </a:cubicBezTo>
                    <a:cubicBezTo>
                      <a:pt x="1311" y="1006"/>
                      <a:pt x="1311" y="1006"/>
                      <a:pt x="1312" y="1006"/>
                    </a:cubicBezTo>
                    <a:cubicBezTo>
                      <a:pt x="1347" y="1006"/>
                      <a:pt x="1347" y="1006"/>
                      <a:pt x="1347" y="1006"/>
                    </a:cubicBezTo>
                    <a:cubicBezTo>
                      <a:pt x="1384" y="1016"/>
                      <a:pt x="1384" y="1016"/>
                      <a:pt x="1384" y="1016"/>
                    </a:cubicBezTo>
                    <a:cubicBezTo>
                      <a:pt x="1385" y="1016"/>
                      <a:pt x="1385" y="1016"/>
                      <a:pt x="1386" y="1016"/>
                    </a:cubicBezTo>
                    <a:cubicBezTo>
                      <a:pt x="1438" y="1020"/>
                      <a:pt x="1438" y="1020"/>
                      <a:pt x="1438" y="1020"/>
                    </a:cubicBezTo>
                    <a:cubicBezTo>
                      <a:pt x="1464" y="1030"/>
                      <a:pt x="1464" y="1030"/>
                      <a:pt x="1464" y="1030"/>
                    </a:cubicBezTo>
                    <a:cubicBezTo>
                      <a:pt x="1465" y="1031"/>
                      <a:pt x="1466" y="1031"/>
                      <a:pt x="1467" y="1031"/>
                    </a:cubicBezTo>
                    <a:cubicBezTo>
                      <a:pt x="1469" y="1031"/>
                      <a:pt x="1471" y="1030"/>
                      <a:pt x="1472" y="1029"/>
                    </a:cubicBezTo>
                    <a:cubicBezTo>
                      <a:pt x="1486" y="1020"/>
                      <a:pt x="1486" y="1020"/>
                      <a:pt x="1486" y="1020"/>
                    </a:cubicBezTo>
                    <a:cubicBezTo>
                      <a:pt x="1509" y="1016"/>
                      <a:pt x="1509" y="1016"/>
                      <a:pt x="1509" y="1016"/>
                    </a:cubicBezTo>
                    <a:cubicBezTo>
                      <a:pt x="1531" y="1016"/>
                      <a:pt x="1531" y="1016"/>
                      <a:pt x="1531" y="1016"/>
                    </a:cubicBezTo>
                    <a:cubicBezTo>
                      <a:pt x="1531" y="1016"/>
                      <a:pt x="1532" y="1016"/>
                      <a:pt x="1532" y="1016"/>
                    </a:cubicBezTo>
                    <a:cubicBezTo>
                      <a:pt x="1559" y="1012"/>
                      <a:pt x="1559" y="1012"/>
                      <a:pt x="1559" y="1012"/>
                    </a:cubicBezTo>
                    <a:cubicBezTo>
                      <a:pt x="1574" y="1016"/>
                      <a:pt x="1574" y="1016"/>
                      <a:pt x="1574" y="1016"/>
                    </a:cubicBezTo>
                    <a:cubicBezTo>
                      <a:pt x="1574" y="1016"/>
                      <a:pt x="1575" y="1016"/>
                      <a:pt x="1576" y="1016"/>
                    </a:cubicBezTo>
                    <a:cubicBezTo>
                      <a:pt x="1578" y="1016"/>
                      <a:pt x="1580" y="1016"/>
                      <a:pt x="1581" y="1015"/>
                    </a:cubicBezTo>
                    <a:cubicBezTo>
                      <a:pt x="1596" y="1004"/>
                      <a:pt x="1596" y="1004"/>
                      <a:pt x="1596" y="1004"/>
                    </a:cubicBezTo>
                    <a:cubicBezTo>
                      <a:pt x="1599" y="1002"/>
                      <a:pt x="1600" y="1000"/>
                      <a:pt x="1600" y="997"/>
                    </a:cubicBezTo>
                    <a:cubicBezTo>
                      <a:pt x="1600" y="996"/>
                      <a:pt x="1600" y="996"/>
                      <a:pt x="1600" y="996"/>
                    </a:cubicBezTo>
                    <a:cubicBezTo>
                      <a:pt x="1603" y="941"/>
                      <a:pt x="1603" y="941"/>
                      <a:pt x="1603" y="941"/>
                    </a:cubicBezTo>
                    <a:cubicBezTo>
                      <a:pt x="1603" y="941"/>
                      <a:pt x="1603" y="941"/>
                      <a:pt x="1603" y="940"/>
                    </a:cubicBezTo>
                    <a:cubicBezTo>
                      <a:pt x="1598" y="871"/>
                      <a:pt x="1598" y="871"/>
                      <a:pt x="1598" y="871"/>
                    </a:cubicBezTo>
                    <a:cubicBezTo>
                      <a:pt x="1598" y="870"/>
                      <a:pt x="1598" y="869"/>
                      <a:pt x="1597" y="868"/>
                    </a:cubicBezTo>
                    <a:cubicBezTo>
                      <a:pt x="1570" y="814"/>
                      <a:pt x="1570" y="814"/>
                      <a:pt x="1570" y="814"/>
                    </a:cubicBezTo>
                    <a:cubicBezTo>
                      <a:pt x="1569" y="813"/>
                      <a:pt x="1569" y="813"/>
                      <a:pt x="1569" y="812"/>
                    </a:cubicBezTo>
                    <a:cubicBezTo>
                      <a:pt x="1549" y="788"/>
                      <a:pt x="1549" y="788"/>
                      <a:pt x="1549" y="788"/>
                    </a:cubicBezTo>
                    <a:cubicBezTo>
                      <a:pt x="1531" y="743"/>
                      <a:pt x="1531" y="743"/>
                      <a:pt x="1531" y="743"/>
                    </a:cubicBezTo>
                    <a:cubicBezTo>
                      <a:pt x="1531" y="742"/>
                      <a:pt x="1531" y="742"/>
                      <a:pt x="1531" y="741"/>
                    </a:cubicBezTo>
                    <a:cubicBezTo>
                      <a:pt x="1516" y="718"/>
                      <a:pt x="1516" y="718"/>
                      <a:pt x="1516" y="718"/>
                    </a:cubicBezTo>
                    <a:cubicBezTo>
                      <a:pt x="1514" y="715"/>
                      <a:pt x="1511" y="714"/>
                      <a:pt x="1508" y="714"/>
                    </a:cubicBezTo>
                    <a:cubicBezTo>
                      <a:pt x="1508" y="714"/>
                      <a:pt x="1507" y="714"/>
                      <a:pt x="1507" y="714"/>
                    </a:cubicBezTo>
                    <a:cubicBezTo>
                      <a:pt x="1505" y="714"/>
                      <a:pt x="1503" y="715"/>
                      <a:pt x="1501" y="717"/>
                    </a:cubicBezTo>
                    <a:cubicBezTo>
                      <a:pt x="1500" y="717"/>
                      <a:pt x="1500" y="718"/>
                      <a:pt x="1499" y="719"/>
                    </a:cubicBezTo>
                    <a:cubicBezTo>
                      <a:pt x="1485" y="752"/>
                      <a:pt x="1485" y="752"/>
                      <a:pt x="1485" y="752"/>
                    </a:cubicBezTo>
                    <a:cubicBezTo>
                      <a:pt x="1485" y="753"/>
                      <a:pt x="1485" y="753"/>
                      <a:pt x="1485" y="753"/>
                    </a:cubicBezTo>
                    <a:cubicBezTo>
                      <a:pt x="1484" y="754"/>
                      <a:pt x="1484" y="754"/>
                      <a:pt x="1484" y="755"/>
                    </a:cubicBezTo>
                    <a:cubicBezTo>
                      <a:pt x="1482" y="768"/>
                      <a:pt x="1482" y="768"/>
                      <a:pt x="1482" y="768"/>
                    </a:cubicBezTo>
                    <a:cubicBezTo>
                      <a:pt x="1482" y="769"/>
                      <a:pt x="1482" y="769"/>
                      <a:pt x="1482" y="769"/>
                    </a:cubicBezTo>
                    <a:cubicBezTo>
                      <a:pt x="1474" y="798"/>
                      <a:pt x="1474" y="798"/>
                      <a:pt x="1474" y="798"/>
                    </a:cubicBezTo>
                    <a:cubicBezTo>
                      <a:pt x="1459" y="828"/>
                      <a:pt x="1459" y="828"/>
                      <a:pt x="1459" y="828"/>
                    </a:cubicBezTo>
                    <a:cubicBezTo>
                      <a:pt x="1448" y="844"/>
                      <a:pt x="1448" y="844"/>
                      <a:pt x="1448" y="844"/>
                    </a:cubicBezTo>
                    <a:cubicBezTo>
                      <a:pt x="1446" y="840"/>
                      <a:pt x="1446" y="840"/>
                      <a:pt x="1446" y="840"/>
                    </a:cubicBezTo>
                    <a:cubicBezTo>
                      <a:pt x="1444" y="838"/>
                      <a:pt x="1442" y="837"/>
                      <a:pt x="1440" y="837"/>
                    </a:cubicBezTo>
                    <a:cubicBezTo>
                      <a:pt x="1426" y="833"/>
                      <a:pt x="1426" y="833"/>
                      <a:pt x="1426" y="833"/>
                    </a:cubicBezTo>
                    <a:cubicBezTo>
                      <a:pt x="1403" y="822"/>
                      <a:pt x="1403" y="822"/>
                      <a:pt x="1403" y="822"/>
                    </a:cubicBezTo>
                    <a:cubicBezTo>
                      <a:pt x="1402" y="822"/>
                      <a:pt x="1400" y="821"/>
                      <a:pt x="1399" y="821"/>
                    </a:cubicBezTo>
                    <a:cubicBezTo>
                      <a:pt x="1399" y="821"/>
                      <a:pt x="1399" y="821"/>
                      <a:pt x="1398" y="822"/>
                    </a:cubicBezTo>
                    <a:cubicBezTo>
                      <a:pt x="1371" y="824"/>
                      <a:pt x="1371" y="824"/>
                      <a:pt x="1371" y="824"/>
                    </a:cubicBezTo>
                    <a:cubicBezTo>
                      <a:pt x="1371" y="824"/>
                      <a:pt x="1371" y="824"/>
                      <a:pt x="1371" y="824"/>
                    </a:cubicBezTo>
                    <a:cubicBezTo>
                      <a:pt x="1330" y="828"/>
                      <a:pt x="1330" y="828"/>
                      <a:pt x="1330" y="828"/>
                    </a:cubicBezTo>
                    <a:cubicBezTo>
                      <a:pt x="1325" y="828"/>
                      <a:pt x="1325" y="828"/>
                      <a:pt x="1325" y="828"/>
                    </a:cubicBezTo>
                    <a:cubicBezTo>
                      <a:pt x="1325" y="827"/>
                      <a:pt x="1324" y="825"/>
                      <a:pt x="1323" y="824"/>
                    </a:cubicBezTo>
                    <a:cubicBezTo>
                      <a:pt x="1303" y="803"/>
                      <a:pt x="1303" y="803"/>
                      <a:pt x="1303" y="803"/>
                    </a:cubicBezTo>
                    <a:cubicBezTo>
                      <a:pt x="1289" y="760"/>
                      <a:pt x="1289" y="760"/>
                      <a:pt x="1289" y="760"/>
                    </a:cubicBezTo>
                    <a:cubicBezTo>
                      <a:pt x="1288" y="759"/>
                      <a:pt x="1288" y="758"/>
                      <a:pt x="1287" y="757"/>
                    </a:cubicBezTo>
                    <a:cubicBezTo>
                      <a:pt x="1277" y="743"/>
                      <a:pt x="1277" y="743"/>
                      <a:pt x="1277" y="743"/>
                    </a:cubicBezTo>
                    <a:cubicBezTo>
                      <a:pt x="1267" y="727"/>
                      <a:pt x="1267" y="727"/>
                      <a:pt x="1267" y="727"/>
                    </a:cubicBezTo>
                    <a:cubicBezTo>
                      <a:pt x="1266" y="726"/>
                      <a:pt x="1266" y="725"/>
                      <a:pt x="1265" y="725"/>
                    </a:cubicBezTo>
                    <a:cubicBezTo>
                      <a:pt x="1251" y="711"/>
                      <a:pt x="1251" y="711"/>
                      <a:pt x="1251" y="711"/>
                    </a:cubicBezTo>
                    <a:cubicBezTo>
                      <a:pt x="1234" y="686"/>
                      <a:pt x="1234" y="686"/>
                      <a:pt x="1234" y="686"/>
                    </a:cubicBezTo>
                    <a:cubicBezTo>
                      <a:pt x="1234" y="686"/>
                      <a:pt x="1234" y="686"/>
                      <a:pt x="1234" y="686"/>
                    </a:cubicBezTo>
                    <a:cubicBezTo>
                      <a:pt x="1224" y="673"/>
                      <a:pt x="1224" y="673"/>
                      <a:pt x="1224" y="673"/>
                    </a:cubicBezTo>
                    <a:cubicBezTo>
                      <a:pt x="1221" y="665"/>
                      <a:pt x="1221" y="665"/>
                      <a:pt x="1221" y="665"/>
                    </a:cubicBezTo>
                    <a:cubicBezTo>
                      <a:pt x="1219" y="654"/>
                      <a:pt x="1219" y="654"/>
                      <a:pt x="1219" y="654"/>
                    </a:cubicBezTo>
                    <a:cubicBezTo>
                      <a:pt x="1221" y="651"/>
                      <a:pt x="1221" y="651"/>
                      <a:pt x="1221" y="651"/>
                    </a:cubicBezTo>
                    <a:cubicBezTo>
                      <a:pt x="1224" y="644"/>
                      <a:pt x="1224" y="644"/>
                      <a:pt x="1224" y="644"/>
                    </a:cubicBezTo>
                    <a:cubicBezTo>
                      <a:pt x="1230" y="637"/>
                      <a:pt x="1230" y="637"/>
                      <a:pt x="1230" y="637"/>
                    </a:cubicBezTo>
                    <a:cubicBezTo>
                      <a:pt x="1248" y="637"/>
                      <a:pt x="1248" y="637"/>
                      <a:pt x="1248" y="637"/>
                    </a:cubicBezTo>
                    <a:cubicBezTo>
                      <a:pt x="1250" y="637"/>
                      <a:pt x="1252" y="637"/>
                      <a:pt x="1254" y="636"/>
                    </a:cubicBezTo>
                    <a:cubicBezTo>
                      <a:pt x="1260" y="632"/>
                      <a:pt x="1260" y="632"/>
                      <a:pt x="1260" y="632"/>
                    </a:cubicBezTo>
                    <a:cubicBezTo>
                      <a:pt x="1262" y="630"/>
                      <a:pt x="1264" y="627"/>
                      <a:pt x="1264" y="624"/>
                    </a:cubicBezTo>
                    <a:cubicBezTo>
                      <a:pt x="1264" y="624"/>
                      <a:pt x="1264" y="624"/>
                      <a:pt x="1264" y="624"/>
                    </a:cubicBezTo>
                    <a:cubicBezTo>
                      <a:pt x="1264" y="613"/>
                      <a:pt x="1264" y="613"/>
                      <a:pt x="1264" y="613"/>
                    </a:cubicBezTo>
                    <a:cubicBezTo>
                      <a:pt x="1264" y="612"/>
                      <a:pt x="1264" y="610"/>
                      <a:pt x="1263" y="609"/>
                    </a:cubicBezTo>
                    <a:cubicBezTo>
                      <a:pt x="1243" y="572"/>
                      <a:pt x="1243" y="572"/>
                      <a:pt x="1243" y="572"/>
                    </a:cubicBezTo>
                    <a:cubicBezTo>
                      <a:pt x="1239" y="564"/>
                      <a:pt x="1239" y="564"/>
                      <a:pt x="1239" y="564"/>
                    </a:cubicBezTo>
                    <a:cubicBezTo>
                      <a:pt x="1238" y="563"/>
                      <a:pt x="1238" y="563"/>
                      <a:pt x="1238" y="563"/>
                    </a:cubicBezTo>
                    <a:cubicBezTo>
                      <a:pt x="1235" y="557"/>
                      <a:pt x="1235" y="557"/>
                      <a:pt x="1235" y="557"/>
                    </a:cubicBezTo>
                    <a:cubicBezTo>
                      <a:pt x="1232" y="552"/>
                      <a:pt x="1232" y="552"/>
                      <a:pt x="1232" y="552"/>
                    </a:cubicBezTo>
                    <a:cubicBezTo>
                      <a:pt x="1234" y="548"/>
                      <a:pt x="1234" y="548"/>
                      <a:pt x="1234" y="548"/>
                    </a:cubicBezTo>
                    <a:cubicBezTo>
                      <a:pt x="1259" y="492"/>
                      <a:pt x="1259" y="492"/>
                      <a:pt x="1259" y="492"/>
                    </a:cubicBezTo>
                    <a:cubicBezTo>
                      <a:pt x="1273" y="475"/>
                      <a:pt x="1273" y="475"/>
                      <a:pt x="1273" y="475"/>
                    </a:cubicBezTo>
                    <a:cubicBezTo>
                      <a:pt x="1273" y="474"/>
                      <a:pt x="1273" y="474"/>
                      <a:pt x="1273" y="474"/>
                    </a:cubicBezTo>
                    <a:cubicBezTo>
                      <a:pt x="1286" y="453"/>
                      <a:pt x="1286" y="453"/>
                      <a:pt x="1286" y="453"/>
                    </a:cubicBezTo>
                    <a:cubicBezTo>
                      <a:pt x="1287" y="451"/>
                      <a:pt x="1287" y="450"/>
                      <a:pt x="1287" y="448"/>
                    </a:cubicBezTo>
                    <a:cubicBezTo>
                      <a:pt x="1287" y="447"/>
                      <a:pt x="1287" y="447"/>
                      <a:pt x="1287" y="446"/>
                    </a:cubicBezTo>
                    <a:cubicBezTo>
                      <a:pt x="1283" y="422"/>
                      <a:pt x="1283" y="422"/>
                      <a:pt x="1283" y="422"/>
                    </a:cubicBezTo>
                    <a:cubicBezTo>
                      <a:pt x="1283" y="392"/>
                      <a:pt x="1283" y="392"/>
                      <a:pt x="1283" y="392"/>
                    </a:cubicBezTo>
                    <a:cubicBezTo>
                      <a:pt x="1283" y="392"/>
                      <a:pt x="1283" y="392"/>
                      <a:pt x="1283" y="392"/>
                    </a:cubicBezTo>
                    <a:cubicBezTo>
                      <a:pt x="1279" y="339"/>
                      <a:pt x="1279" y="339"/>
                      <a:pt x="1279" y="339"/>
                    </a:cubicBezTo>
                    <a:cubicBezTo>
                      <a:pt x="1280" y="336"/>
                      <a:pt x="1280" y="336"/>
                      <a:pt x="1280" y="336"/>
                    </a:cubicBezTo>
                    <a:cubicBezTo>
                      <a:pt x="1299" y="277"/>
                      <a:pt x="1299" y="277"/>
                      <a:pt x="1299" y="277"/>
                    </a:cubicBezTo>
                    <a:cubicBezTo>
                      <a:pt x="1299" y="276"/>
                      <a:pt x="1299" y="276"/>
                      <a:pt x="1300" y="275"/>
                    </a:cubicBezTo>
                    <a:cubicBezTo>
                      <a:pt x="1300" y="274"/>
                      <a:pt x="1300" y="274"/>
                      <a:pt x="1300" y="274"/>
                    </a:cubicBezTo>
                    <a:cubicBezTo>
                      <a:pt x="1304" y="248"/>
                      <a:pt x="1304" y="248"/>
                      <a:pt x="1304" y="248"/>
                    </a:cubicBezTo>
                    <a:cubicBezTo>
                      <a:pt x="1304" y="246"/>
                      <a:pt x="1304" y="244"/>
                      <a:pt x="1302" y="242"/>
                    </a:cubicBezTo>
                    <a:cubicBezTo>
                      <a:pt x="1249" y="159"/>
                      <a:pt x="1249" y="159"/>
                      <a:pt x="1249" y="159"/>
                    </a:cubicBezTo>
                    <a:cubicBezTo>
                      <a:pt x="1249" y="159"/>
                      <a:pt x="1249" y="159"/>
                      <a:pt x="1249" y="159"/>
                    </a:cubicBezTo>
                    <a:cubicBezTo>
                      <a:pt x="1230" y="129"/>
                      <a:pt x="1230" y="129"/>
                      <a:pt x="1230" y="129"/>
                    </a:cubicBezTo>
                    <a:cubicBezTo>
                      <a:pt x="1230" y="128"/>
                      <a:pt x="1229" y="127"/>
                      <a:pt x="1229" y="127"/>
                    </a:cubicBezTo>
                    <a:cubicBezTo>
                      <a:pt x="1205" y="105"/>
                      <a:pt x="1205" y="105"/>
                      <a:pt x="1205" y="105"/>
                    </a:cubicBezTo>
                    <a:cubicBezTo>
                      <a:pt x="1201" y="102"/>
                      <a:pt x="1201" y="102"/>
                      <a:pt x="1201" y="102"/>
                    </a:cubicBezTo>
                    <a:cubicBezTo>
                      <a:pt x="1200" y="100"/>
                      <a:pt x="1198" y="100"/>
                      <a:pt x="1197" y="99"/>
                    </a:cubicBezTo>
                    <a:cubicBezTo>
                      <a:pt x="1102" y="83"/>
                      <a:pt x="1102" y="83"/>
                      <a:pt x="1102" y="83"/>
                    </a:cubicBezTo>
                    <a:cubicBezTo>
                      <a:pt x="1078" y="71"/>
                      <a:pt x="1078" y="71"/>
                      <a:pt x="1078" y="71"/>
                    </a:cubicBezTo>
                    <a:cubicBezTo>
                      <a:pt x="1076" y="70"/>
                      <a:pt x="1075" y="70"/>
                      <a:pt x="1073" y="70"/>
                    </a:cubicBezTo>
                    <a:cubicBezTo>
                      <a:pt x="1006" y="70"/>
                      <a:pt x="1006" y="70"/>
                      <a:pt x="1006" y="70"/>
                    </a:cubicBezTo>
                    <a:cubicBezTo>
                      <a:pt x="1004" y="70"/>
                      <a:pt x="1002" y="71"/>
                      <a:pt x="1000" y="72"/>
                    </a:cubicBezTo>
                    <a:cubicBezTo>
                      <a:pt x="956" y="110"/>
                      <a:pt x="956" y="110"/>
                      <a:pt x="956" y="110"/>
                    </a:cubicBezTo>
                    <a:cubicBezTo>
                      <a:pt x="955" y="111"/>
                      <a:pt x="955" y="111"/>
                      <a:pt x="954" y="112"/>
                    </a:cubicBezTo>
                    <a:cubicBezTo>
                      <a:pt x="933" y="153"/>
                      <a:pt x="933" y="153"/>
                      <a:pt x="933" y="153"/>
                    </a:cubicBezTo>
                    <a:cubicBezTo>
                      <a:pt x="891" y="209"/>
                      <a:pt x="891" y="209"/>
                      <a:pt x="891" y="209"/>
                    </a:cubicBezTo>
                    <a:cubicBezTo>
                      <a:pt x="864" y="207"/>
                      <a:pt x="864" y="207"/>
                      <a:pt x="864" y="207"/>
                    </a:cubicBezTo>
                    <a:cubicBezTo>
                      <a:pt x="850" y="179"/>
                      <a:pt x="850" y="179"/>
                      <a:pt x="850" y="179"/>
                    </a:cubicBezTo>
                    <a:cubicBezTo>
                      <a:pt x="849" y="178"/>
                      <a:pt x="849" y="178"/>
                      <a:pt x="849" y="177"/>
                    </a:cubicBezTo>
                    <a:cubicBezTo>
                      <a:pt x="846" y="173"/>
                      <a:pt x="846" y="173"/>
                      <a:pt x="846" y="173"/>
                    </a:cubicBezTo>
                    <a:cubicBezTo>
                      <a:pt x="844" y="171"/>
                      <a:pt x="843" y="170"/>
                      <a:pt x="840" y="170"/>
                    </a:cubicBezTo>
                    <a:cubicBezTo>
                      <a:pt x="781" y="153"/>
                      <a:pt x="781" y="153"/>
                      <a:pt x="781" y="153"/>
                    </a:cubicBezTo>
                    <a:cubicBezTo>
                      <a:pt x="780" y="153"/>
                      <a:pt x="779" y="152"/>
                      <a:pt x="778" y="152"/>
                    </a:cubicBezTo>
                    <a:cubicBezTo>
                      <a:pt x="766" y="152"/>
                      <a:pt x="766" y="152"/>
                      <a:pt x="766" y="152"/>
                    </a:cubicBezTo>
                    <a:cubicBezTo>
                      <a:pt x="764" y="152"/>
                      <a:pt x="763" y="153"/>
                      <a:pt x="762" y="153"/>
                    </a:cubicBezTo>
                    <a:cubicBezTo>
                      <a:pt x="722" y="172"/>
                      <a:pt x="722" y="172"/>
                      <a:pt x="722" y="172"/>
                    </a:cubicBezTo>
                    <a:cubicBezTo>
                      <a:pt x="704" y="155"/>
                      <a:pt x="704" y="155"/>
                      <a:pt x="704" y="155"/>
                    </a:cubicBezTo>
                    <a:cubicBezTo>
                      <a:pt x="703" y="154"/>
                      <a:pt x="702" y="153"/>
                      <a:pt x="700" y="153"/>
                    </a:cubicBezTo>
                    <a:cubicBezTo>
                      <a:pt x="686" y="149"/>
                      <a:pt x="686" y="149"/>
                      <a:pt x="686" y="149"/>
                    </a:cubicBezTo>
                    <a:cubicBezTo>
                      <a:pt x="685" y="148"/>
                      <a:pt x="684" y="148"/>
                      <a:pt x="683" y="148"/>
                    </a:cubicBezTo>
                    <a:cubicBezTo>
                      <a:pt x="659" y="148"/>
                      <a:pt x="659" y="148"/>
                      <a:pt x="659" y="148"/>
                    </a:cubicBezTo>
                    <a:cubicBezTo>
                      <a:pt x="658" y="148"/>
                      <a:pt x="656" y="149"/>
                      <a:pt x="655" y="149"/>
                    </a:cubicBezTo>
                    <a:cubicBezTo>
                      <a:pt x="645" y="153"/>
                      <a:pt x="645" y="153"/>
                      <a:pt x="645" y="153"/>
                    </a:cubicBezTo>
                    <a:cubicBezTo>
                      <a:pt x="643" y="154"/>
                      <a:pt x="641" y="156"/>
                      <a:pt x="640" y="158"/>
                    </a:cubicBezTo>
                    <a:cubicBezTo>
                      <a:pt x="635" y="170"/>
                      <a:pt x="635" y="170"/>
                      <a:pt x="635" y="170"/>
                    </a:cubicBezTo>
                    <a:cubicBezTo>
                      <a:pt x="629" y="173"/>
                      <a:pt x="629" y="173"/>
                      <a:pt x="629" y="173"/>
                    </a:cubicBezTo>
                    <a:cubicBezTo>
                      <a:pt x="595" y="160"/>
                      <a:pt x="595" y="160"/>
                      <a:pt x="595" y="160"/>
                    </a:cubicBezTo>
                    <a:cubicBezTo>
                      <a:pt x="576" y="146"/>
                      <a:pt x="576" y="146"/>
                      <a:pt x="576" y="146"/>
                    </a:cubicBezTo>
                    <a:cubicBezTo>
                      <a:pt x="524" y="88"/>
                      <a:pt x="524" y="88"/>
                      <a:pt x="524" y="88"/>
                    </a:cubicBezTo>
                    <a:cubicBezTo>
                      <a:pt x="523" y="87"/>
                      <a:pt x="522" y="86"/>
                      <a:pt x="520" y="85"/>
                    </a:cubicBezTo>
                    <a:cubicBezTo>
                      <a:pt x="506" y="79"/>
                      <a:pt x="506" y="79"/>
                      <a:pt x="506" y="79"/>
                    </a:cubicBezTo>
                    <a:cubicBezTo>
                      <a:pt x="505" y="79"/>
                      <a:pt x="504" y="78"/>
                      <a:pt x="504" y="78"/>
                    </a:cubicBezTo>
                    <a:cubicBezTo>
                      <a:pt x="483" y="74"/>
                      <a:pt x="483" y="74"/>
                      <a:pt x="483" y="74"/>
                    </a:cubicBezTo>
                    <a:cubicBezTo>
                      <a:pt x="446" y="55"/>
                      <a:pt x="446" y="55"/>
                      <a:pt x="446" y="55"/>
                    </a:cubicBezTo>
                    <a:cubicBezTo>
                      <a:pt x="438" y="47"/>
                      <a:pt x="438" y="47"/>
                      <a:pt x="438" y="47"/>
                    </a:cubicBezTo>
                    <a:cubicBezTo>
                      <a:pt x="407" y="7"/>
                      <a:pt x="407" y="7"/>
                      <a:pt x="407" y="7"/>
                    </a:cubicBezTo>
                    <a:cubicBezTo>
                      <a:pt x="405" y="6"/>
                      <a:pt x="404" y="5"/>
                      <a:pt x="402" y="4"/>
                    </a:cubicBezTo>
                    <a:cubicBezTo>
                      <a:pt x="387" y="0"/>
                      <a:pt x="387" y="0"/>
                      <a:pt x="387" y="0"/>
                    </a:cubicBezTo>
                    <a:cubicBezTo>
                      <a:pt x="386" y="0"/>
                      <a:pt x="385" y="0"/>
                      <a:pt x="3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53" name="Picture 53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" y="1523"/>
                <a:ext cx="859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4" name="Freeform 54"/>
              <p:cNvSpPr>
                <a:spLocks/>
              </p:cNvSpPr>
              <p:nvPr/>
            </p:nvSpPr>
            <p:spPr bwMode="auto">
              <a:xfrm>
                <a:off x="548" y="1515"/>
                <a:ext cx="876" cy="1036"/>
              </a:xfrm>
              <a:custGeom>
                <a:avLst/>
                <a:gdLst>
                  <a:gd name="T0" fmla="*/ 112 w 1789"/>
                  <a:gd name="T1" fmla="*/ 35 h 2195"/>
                  <a:gd name="T2" fmla="*/ 33 w 1789"/>
                  <a:gd name="T3" fmla="*/ 45 h 2195"/>
                  <a:gd name="T4" fmla="*/ 33 w 1789"/>
                  <a:gd name="T5" fmla="*/ 118 h 2195"/>
                  <a:gd name="T6" fmla="*/ 114 w 1789"/>
                  <a:gd name="T7" fmla="*/ 184 h 2195"/>
                  <a:gd name="T8" fmla="*/ 215 w 1789"/>
                  <a:gd name="T9" fmla="*/ 349 h 2195"/>
                  <a:gd name="T10" fmla="*/ 417 w 1789"/>
                  <a:gd name="T11" fmla="*/ 509 h 2195"/>
                  <a:gd name="T12" fmla="*/ 592 w 1789"/>
                  <a:gd name="T13" fmla="*/ 527 h 2195"/>
                  <a:gd name="T14" fmla="*/ 679 w 1789"/>
                  <a:gd name="T15" fmla="*/ 695 h 2195"/>
                  <a:gd name="T16" fmla="*/ 754 w 1789"/>
                  <a:gd name="T17" fmla="*/ 759 h 2195"/>
                  <a:gd name="T18" fmla="*/ 887 w 1789"/>
                  <a:gd name="T19" fmla="*/ 872 h 2195"/>
                  <a:gd name="T20" fmla="*/ 893 w 1789"/>
                  <a:gd name="T21" fmla="*/ 1186 h 2195"/>
                  <a:gd name="T22" fmla="*/ 881 w 1789"/>
                  <a:gd name="T23" fmla="*/ 1421 h 2195"/>
                  <a:gd name="T24" fmla="*/ 1163 w 1789"/>
                  <a:gd name="T25" fmla="*/ 1625 h 2195"/>
                  <a:gd name="T26" fmla="*/ 1309 w 1789"/>
                  <a:gd name="T27" fmla="*/ 1787 h 2195"/>
                  <a:gd name="T28" fmla="*/ 1504 w 1789"/>
                  <a:gd name="T29" fmla="*/ 2029 h 2195"/>
                  <a:gd name="T30" fmla="*/ 1522 w 1789"/>
                  <a:gd name="T31" fmla="*/ 2126 h 2195"/>
                  <a:gd name="T32" fmla="*/ 1627 w 1789"/>
                  <a:gd name="T33" fmla="*/ 2181 h 2195"/>
                  <a:gd name="T34" fmla="*/ 1788 w 1789"/>
                  <a:gd name="T35" fmla="*/ 2036 h 2195"/>
                  <a:gd name="T36" fmla="*/ 1744 w 1789"/>
                  <a:gd name="T37" fmla="*/ 1901 h 2195"/>
                  <a:gd name="T38" fmla="*/ 1686 w 1789"/>
                  <a:gd name="T39" fmla="*/ 1800 h 2195"/>
                  <a:gd name="T40" fmla="*/ 1546 w 1789"/>
                  <a:gd name="T41" fmla="*/ 1599 h 2195"/>
                  <a:gd name="T42" fmla="*/ 1435 w 1789"/>
                  <a:gd name="T43" fmla="*/ 1643 h 2195"/>
                  <a:gd name="T44" fmla="*/ 1386 w 1789"/>
                  <a:gd name="T45" fmla="*/ 1385 h 2195"/>
                  <a:gd name="T46" fmla="*/ 1289 w 1789"/>
                  <a:gd name="T47" fmla="*/ 1120 h 2195"/>
                  <a:gd name="T48" fmla="*/ 1201 w 1789"/>
                  <a:gd name="T49" fmla="*/ 847 h 2195"/>
                  <a:gd name="T50" fmla="*/ 1166 w 1789"/>
                  <a:gd name="T51" fmla="*/ 694 h 2195"/>
                  <a:gd name="T52" fmla="*/ 1042 w 1789"/>
                  <a:gd name="T53" fmla="*/ 524 h 2195"/>
                  <a:gd name="T54" fmla="*/ 934 w 1789"/>
                  <a:gd name="T55" fmla="*/ 368 h 2195"/>
                  <a:gd name="T56" fmla="*/ 814 w 1789"/>
                  <a:gd name="T57" fmla="*/ 79 h 2195"/>
                  <a:gd name="T58" fmla="*/ 638 w 1789"/>
                  <a:gd name="T59" fmla="*/ 78 h 2195"/>
                  <a:gd name="T60" fmla="*/ 838 w 1789"/>
                  <a:gd name="T61" fmla="*/ 153 h 2195"/>
                  <a:gd name="T62" fmla="*/ 925 w 1789"/>
                  <a:gd name="T63" fmla="*/ 399 h 2195"/>
                  <a:gd name="T64" fmla="*/ 1034 w 1789"/>
                  <a:gd name="T65" fmla="*/ 548 h 2195"/>
                  <a:gd name="T66" fmla="*/ 1157 w 1789"/>
                  <a:gd name="T67" fmla="*/ 718 h 2195"/>
                  <a:gd name="T68" fmla="*/ 1170 w 1789"/>
                  <a:gd name="T69" fmla="*/ 949 h 2195"/>
                  <a:gd name="T70" fmla="*/ 1275 w 1789"/>
                  <a:gd name="T71" fmla="*/ 1241 h 2195"/>
                  <a:gd name="T72" fmla="*/ 1338 w 1789"/>
                  <a:gd name="T73" fmla="*/ 1531 h 2195"/>
                  <a:gd name="T74" fmla="*/ 1435 w 1789"/>
                  <a:gd name="T75" fmla="*/ 1662 h 2195"/>
                  <a:gd name="T76" fmla="*/ 1556 w 1789"/>
                  <a:gd name="T77" fmla="*/ 1659 h 2195"/>
                  <a:gd name="T78" fmla="*/ 1676 w 1789"/>
                  <a:gd name="T79" fmla="*/ 1823 h 2195"/>
                  <a:gd name="T80" fmla="*/ 1720 w 1789"/>
                  <a:gd name="T81" fmla="*/ 1920 h 2195"/>
                  <a:gd name="T82" fmla="*/ 1750 w 1789"/>
                  <a:gd name="T83" fmla="*/ 2075 h 2195"/>
                  <a:gd name="T84" fmla="*/ 1599 w 1789"/>
                  <a:gd name="T85" fmla="*/ 2174 h 2195"/>
                  <a:gd name="T86" fmla="*/ 1526 w 1789"/>
                  <a:gd name="T87" fmla="*/ 2045 h 2195"/>
                  <a:gd name="T88" fmla="*/ 1399 w 1789"/>
                  <a:gd name="T89" fmla="*/ 1849 h 2195"/>
                  <a:gd name="T90" fmla="*/ 1191 w 1789"/>
                  <a:gd name="T91" fmla="*/ 1610 h 2195"/>
                  <a:gd name="T92" fmla="*/ 923 w 1789"/>
                  <a:gd name="T93" fmla="*/ 1391 h 2195"/>
                  <a:gd name="T94" fmla="*/ 911 w 1789"/>
                  <a:gd name="T95" fmla="*/ 1193 h 2195"/>
                  <a:gd name="T96" fmla="*/ 905 w 1789"/>
                  <a:gd name="T97" fmla="*/ 865 h 2195"/>
                  <a:gd name="T98" fmla="*/ 773 w 1789"/>
                  <a:gd name="T99" fmla="*/ 753 h 2195"/>
                  <a:gd name="T100" fmla="*/ 701 w 1789"/>
                  <a:gd name="T101" fmla="*/ 705 h 2195"/>
                  <a:gd name="T102" fmla="*/ 649 w 1789"/>
                  <a:gd name="T103" fmla="*/ 624 h 2195"/>
                  <a:gd name="T104" fmla="*/ 479 w 1789"/>
                  <a:gd name="T105" fmla="*/ 499 h 2195"/>
                  <a:gd name="T106" fmla="*/ 352 w 1789"/>
                  <a:gd name="T107" fmla="*/ 413 h 2195"/>
                  <a:gd name="T108" fmla="*/ 196 w 1789"/>
                  <a:gd name="T109" fmla="*/ 308 h 2195"/>
                  <a:gd name="T110" fmla="*/ 86 w 1789"/>
                  <a:gd name="T111" fmla="*/ 125 h 2195"/>
                  <a:gd name="T112" fmla="*/ 24 w 1789"/>
                  <a:gd name="T113" fmla="*/ 66 h 2195"/>
                  <a:gd name="T114" fmla="*/ 106 w 1789"/>
                  <a:gd name="T115" fmla="*/ 54 h 2195"/>
                  <a:gd name="T116" fmla="*/ 276 w 1789"/>
                  <a:gd name="T117" fmla="*/ 27 h 2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9" h="2195">
                    <a:moveTo>
                      <a:pt x="306" y="0"/>
                    </a:moveTo>
                    <a:cubicBezTo>
                      <a:pt x="305" y="0"/>
                      <a:pt x="305" y="0"/>
                      <a:pt x="304" y="0"/>
                    </a:cubicBezTo>
                    <a:cubicBezTo>
                      <a:pt x="264" y="10"/>
                      <a:pt x="264" y="10"/>
                      <a:pt x="264" y="10"/>
                    </a:cubicBezTo>
                    <a:cubicBezTo>
                      <a:pt x="260" y="12"/>
                      <a:pt x="257" y="15"/>
                      <a:pt x="257" y="20"/>
                    </a:cubicBezTo>
                    <a:cubicBezTo>
                      <a:pt x="257" y="32"/>
                      <a:pt x="257" y="32"/>
                      <a:pt x="257" y="32"/>
                    </a:cubicBezTo>
                    <a:cubicBezTo>
                      <a:pt x="249" y="36"/>
                      <a:pt x="249" y="36"/>
                      <a:pt x="249" y="36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0" y="34"/>
                      <a:pt x="108" y="33"/>
                      <a:pt x="106" y="33"/>
                    </a:cubicBezTo>
                    <a:cubicBezTo>
                      <a:pt x="105" y="33"/>
                      <a:pt x="103" y="34"/>
                      <a:pt x="102" y="35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8" y="41"/>
                      <a:pt x="77" y="41"/>
                      <a:pt x="76" y="41"/>
                    </a:cubicBezTo>
                    <a:cubicBezTo>
                      <a:pt x="75" y="41"/>
                      <a:pt x="74" y="41"/>
                      <a:pt x="73" y="4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5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4" y="50"/>
                      <a:pt x="0" y="54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1" y="60"/>
                      <a:pt x="1" y="60"/>
                    </a:cubicBezTo>
                    <a:cubicBezTo>
                      <a:pt x="1" y="61"/>
                      <a:pt x="1" y="62"/>
                      <a:pt x="2" y="63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26" y="116"/>
                      <a:pt x="29" y="118"/>
                      <a:pt x="33" y="118"/>
                    </a:cubicBezTo>
                    <a:cubicBezTo>
                      <a:pt x="34" y="118"/>
                      <a:pt x="36" y="118"/>
                      <a:pt x="37" y="11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63" y="114"/>
                      <a:pt x="63" y="114"/>
                      <a:pt x="63" y="114"/>
                    </a:cubicBezTo>
                    <a:cubicBezTo>
                      <a:pt x="65" y="114"/>
                      <a:pt x="66" y="114"/>
                      <a:pt x="67" y="113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6" y="129"/>
                      <a:pt x="67" y="130"/>
                      <a:pt x="67" y="132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3" y="182"/>
                      <a:pt x="96" y="184"/>
                      <a:pt x="100" y="184"/>
                    </a:cubicBezTo>
                    <a:cubicBezTo>
                      <a:pt x="114" y="184"/>
                      <a:pt x="114" y="184"/>
                      <a:pt x="114" y="184"/>
                    </a:cubicBezTo>
                    <a:cubicBezTo>
                      <a:pt x="158" y="217"/>
                      <a:pt x="158" y="217"/>
                      <a:pt x="158" y="217"/>
                    </a:cubicBezTo>
                    <a:cubicBezTo>
                      <a:pt x="154" y="297"/>
                      <a:pt x="154" y="297"/>
                      <a:pt x="154" y="297"/>
                    </a:cubicBezTo>
                    <a:cubicBezTo>
                      <a:pt x="154" y="298"/>
                      <a:pt x="155" y="299"/>
                      <a:pt x="155" y="300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3" y="321"/>
                      <a:pt x="166" y="323"/>
                      <a:pt x="170" y="323"/>
                    </a:cubicBezTo>
                    <a:cubicBezTo>
                      <a:pt x="185" y="323"/>
                      <a:pt x="185" y="323"/>
                      <a:pt x="185" y="323"/>
                    </a:cubicBezTo>
                    <a:cubicBezTo>
                      <a:pt x="204" y="346"/>
                      <a:pt x="204" y="346"/>
                      <a:pt x="204" y="346"/>
                    </a:cubicBezTo>
                    <a:cubicBezTo>
                      <a:pt x="206" y="348"/>
                      <a:pt x="208" y="350"/>
                      <a:pt x="211" y="350"/>
                    </a:cubicBezTo>
                    <a:cubicBezTo>
                      <a:pt x="212" y="350"/>
                      <a:pt x="214" y="349"/>
                      <a:pt x="215" y="349"/>
                    </a:cubicBezTo>
                    <a:cubicBezTo>
                      <a:pt x="227" y="344"/>
                      <a:pt x="227" y="344"/>
                      <a:pt x="227" y="344"/>
                    </a:cubicBezTo>
                    <a:cubicBezTo>
                      <a:pt x="258" y="349"/>
                      <a:pt x="258" y="349"/>
                      <a:pt x="258" y="349"/>
                    </a:cubicBezTo>
                    <a:cubicBezTo>
                      <a:pt x="302" y="422"/>
                      <a:pt x="302" y="422"/>
                      <a:pt x="302" y="422"/>
                    </a:cubicBezTo>
                    <a:cubicBezTo>
                      <a:pt x="304" y="425"/>
                      <a:pt x="306" y="427"/>
                      <a:pt x="309" y="427"/>
                    </a:cubicBezTo>
                    <a:cubicBezTo>
                      <a:pt x="344" y="431"/>
                      <a:pt x="344" y="431"/>
                      <a:pt x="344" y="431"/>
                    </a:cubicBezTo>
                    <a:cubicBezTo>
                      <a:pt x="380" y="450"/>
                      <a:pt x="380" y="450"/>
                      <a:pt x="380" y="450"/>
                    </a:cubicBezTo>
                    <a:cubicBezTo>
                      <a:pt x="394" y="491"/>
                      <a:pt x="394" y="491"/>
                      <a:pt x="394" y="491"/>
                    </a:cubicBezTo>
                    <a:cubicBezTo>
                      <a:pt x="394" y="493"/>
                      <a:pt x="395" y="494"/>
                      <a:pt x="397" y="495"/>
                    </a:cubicBezTo>
                    <a:cubicBezTo>
                      <a:pt x="417" y="509"/>
                      <a:pt x="417" y="509"/>
                      <a:pt x="417" y="509"/>
                    </a:cubicBezTo>
                    <a:cubicBezTo>
                      <a:pt x="417" y="524"/>
                      <a:pt x="417" y="524"/>
                      <a:pt x="417" y="524"/>
                    </a:cubicBezTo>
                    <a:cubicBezTo>
                      <a:pt x="417" y="528"/>
                      <a:pt x="420" y="532"/>
                      <a:pt x="424" y="533"/>
                    </a:cubicBezTo>
                    <a:cubicBezTo>
                      <a:pt x="436" y="537"/>
                      <a:pt x="436" y="537"/>
                      <a:pt x="436" y="537"/>
                    </a:cubicBezTo>
                    <a:cubicBezTo>
                      <a:pt x="437" y="538"/>
                      <a:pt x="438" y="538"/>
                      <a:pt x="439" y="538"/>
                    </a:cubicBezTo>
                    <a:cubicBezTo>
                      <a:pt x="441" y="538"/>
                      <a:pt x="442" y="538"/>
                      <a:pt x="443" y="537"/>
                    </a:cubicBezTo>
                    <a:cubicBezTo>
                      <a:pt x="481" y="518"/>
                      <a:pt x="481" y="518"/>
                      <a:pt x="481" y="518"/>
                    </a:cubicBezTo>
                    <a:cubicBezTo>
                      <a:pt x="541" y="522"/>
                      <a:pt x="541" y="522"/>
                      <a:pt x="541" y="522"/>
                    </a:cubicBezTo>
                    <a:cubicBezTo>
                      <a:pt x="541" y="522"/>
                      <a:pt x="541" y="522"/>
                      <a:pt x="541" y="522"/>
                    </a:cubicBezTo>
                    <a:cubicBezTo>
                      <a:pt x="592" y="527"/>
                      <a:pt x="592" y="527"/>
                      <a:pt x="592" y="527"/>
                    </a:cubicBezTo>
                    <a:cubicBezTo>
                      <a:pt x="608" y="538"/>
                      <a:pt x="608" y="538"/>
                      <a:pt x="608" y="538"/>
                    </a:cubicBezTo>
                    <a:cubicBezTo>
                      <a:pt x="630" y="625"/>
                      <a:pt x="630" y="625"/>
                      <a:pt x="630" y="625"/>
                    </a:cubicBezTo>
                    <a:cubicBezTo>
                      <a:pt x="630" y="643"/>
                      <a:pt x="630" y="643"/>
                      <a:pt x="630" y="643"/>
                    </a:cubicBezTo>
                    <a:cubicBezTo>
                      <a:pt x="630" y="645"/>
                      <a:pt x="631" y="647"/>
                      <a:pt x="632" y="649"/>
                    </a:cubicBezTo>
                    <a:cubicBezTo>
                      <a:pt x="646" y="664"/>
                      <a:pt x="646" y="664"/>
                      <a:pt x="646" y="664"/>
                    </a:cubicBezTo>
                    <a:cubicBezTo>
                      <a:pt x="647" y="665"/>
                      <a:pt x="648" y="666"/>
                      <a:pt x="650" y="666"/>
                    </a:cubicBezTo>
                    <a:cubicBezTo>
                      <a:pt x="690" y="681"/>
                      <a:pt x="690" y="681"/>
                      <a:pt x="690" y="681"/>
                    </a:cubicBezTo>
                    <a:cubicBezTo>
                      <a:pt x="684" y="685"/>
                      <a:pt x="684" y="685"/>
                      <a:pt x="684" y="685"/>
                    </a:cubicBezTo>
                    <a:cubicBezTo>
                      <a:pt x="680" y="687"/>
                      <a:pt x="678" y="691"/>
                      <a:pt x="679" y="695"/>
                    </a:cubicBezTo>
                    <a:cubicBezTo>
                      <a:pt x="683" y="715"/>
                      <a:pt x="683" y="715"/>
                      <a:pt x="683" y="715"/>
                    </a:cubicBezTo>
                    <a:cubicBezTo>
                      <a:pt x="684" y="718"/>
                      <a:pt x="686" y="721"/>
                      <a:pt x="690" y="722"/>
                    </a:cubicBezTo>
                    <a:cubicBezTo>
                      <a:pt x="719" y="731"/>
                      <a:pt x="719" y="731"/>
                      <a:pt x="719" y="731"/>
                    </a:cubicBezTo>
                    <a:cubicBezTo>
                      <a:pt x="730" y="747"/>
                      <a:pt x="730" y="747"/>
                      <a:pt x="730" y="747"/>
                    </a:cubicBezTo>
                    <a:cubicBezTo>
                      <a:pt x="731" y="750"/>
                      <a:pt x="734" y="752"/>
                      <a:pt x="738" y="752"/>
                    </a:cubicBezTo>
                    <a:cubicBezTo>
                      <a:pt x="738" y="752"/>
                      <a:pt x="739" y="751"/>
                      <a:pt x="740" y="751"/>
                    </a:cubicBezTo>
                    <a:cubicBezTo>
                      <a:pt x="751" y="748"/>
                      <a:pt x="751" y="748"/>
                      <a:pt x="751" y="748"/>
                    </a:cubicBezTo>
                    <a:cubicBezTo>
                      <a:pt x="754" y="750"/>
                      <a:pt x="754" y="750"/>
                      <a:pt x="754" y="750"/>
                    </a:cubicBezTo>
                    <a:cubicBezTo>
                      <a:pt x="754" y="759"/>
                      <a:pt x="754" y="759"/>
                      <a:pt x="754" y="759"/>
                    </a:cubicBezTo>
                    <a:cubicBezTo>
                      <a:pt x="754" y="762"/>
                      <a:pt x="756" y="766"/>
                      <a:pt x="759" y="767"/>
                    </a:cubicBezTo>
                    <a:cubicBezTo>
                      <a:pt x="789" y="782"/>
                      <a:pt x="789" y="782"/>
                      <a:pt x="789" y="782"/>
                    </a:cubicBezTo>
                    <a:cubicBezTo>
                      <a:pt x="790" y="783"/>
                      <a:pt x="792" y="783"/>
                      <a:pt x="793" y="783"/>
                    </a:cubicBezTo>
                    <a:cubicBezTo>
                      <a:pt x="795" y="783"/>
                      <a:pt x="796" y="783"/>
                      <a:pt x="797" y="782"/>
                    </a:cubicBezTo>
                    <a:cubicBezTo>
                      <a:pt x="812" y="774"/>
                      <a:pt x="812" y="774"/>
                      <a:pt x="812" y="774"/>
                    </a:cubicBezTo>
                    <a:cubicBezTo>
                      <a:pt x="826" y="788"/>
                      <a:pt x="826" y="788"/>
                      <a:pt x="826" y="788"/>
                    </a:cubicBezTo>
                    <a:cubicBezTo>
                      <a:pt x="869" y="857"/>
                      <a:pt x="869" y="857"/>
                      <a:pt x="869" y="857"/>
                    </a:cubicBezTo>
                    <a:cubicBezTo>
                      <a:pt x="869" y="858"/>
                      <a:pt x="870" y="859"/>
                      <a:pt x="871" y="859"/>
                    </a:cubicBezTo>
                    <a:cubicBezTo>
                      <a:pt x="887" y="872"/>
                      <a:pt x="887" y="872"/>
                      <a:pt x="887" y="872"/>
                    </a:cubicBezTo>
                    <a:cubicBezTo>
                      <a:pt x="897" y="915"/>
                      <a:pt x="897" y="915"/>
                      <a:pt x="897" y="915"/>
                    </a:cubicBezTo>
                    <a:cubicBezTo>
                      <a:pt x="905" y="1062"/>
                      <a:pt x="905" y="1062"/>
                      <a:pt x="905" y="1062"/>
                    </a:cubicBezTo>
                    <a:cubicBezTo>
                      <a:pt x="905" y="1063"/>
                      <a:pt x="905" y="1063"/>
                      <a:pt x="905" y="1063"/>
                    </a:cubicBezTo>
                    <a:cubicBezTo>
                      <a:pt x="910" y="1099"/>
                      <a:pt x="910" y="1099"/>
                      <a:pt x="910" y="1099"/>
                    </a:cubicBezTo>
                    <a:cubicBezTo>
                      <a:pt x="911" y="1100"/>
                      <a:pt x="911" y="1102"/>
                      <a:pt x="911" y="1103"/>
                    </a:cubicBezTo>
                    <a:cubicBezTo>
                      <a:pt x="918" y="1114"/>
                      <a:pt x="918" y="1114"/>
                      <a:pt x="918" y="1114"/>
                    </a:cubicBezTo>
                    <a:cubicBezTo>
                      <a:pt x="905" y="1124"/>
                      <a:pt x="905" y="1124"/>
                      <a:pt x="905" y="1124"/>
                    </a:cubicBezTo>
                    <a:cubicBezTo>
                      <a:pt x="903" y="1125"/>
                      <a:pt x="901" y="1128"/>
                      <a:pt x="901" y="1130"/>
                    </a:cubicBezTo>
                    <a:cubicBezTo>
                      <a:pt x="893" y="1186"/>
                      <a:pt x="893" y="1186"/>
                      <a:pt x="893" y="1186"/>
                    </a:cubicBezTo>
                    <a:cubicBezTo>
                      <a:pt x="862" y="1254"/>
                      <a:pt x="862" y="1254"/>
                      <a:pt x="862" y="1254"/>
                    </a:cubicBezTo>
                    <a:cubicBezTo>
                      <a:pt x="862" y="1255"/>
                      <a:pt x="861" y="1256"/>
                      <a:pt x="861" y="1257"/>
                    </a:cubicBezTo>
                    <a:cubicBezTo>
                      <a:pt x="850" y="1327"/>
                      <a:pt x="850" y="1327"/>
                      <a:pt x="850" y="1327"/>
                    </a:cubicBezTo>
                    <a:cubicBezTo>
                      <a:pt x="849" y="1328"/>
                      <a:pt x="849" y="1330"/>
                      <a:pt x="850" y="1331"/>
                    </a:cubicBezTo>
                    <a:cubicBezTo>
                      <a:pt x="863" y="1373"/>
                      <a:pt x="863" y="1373"/>
                      <a:pt x="863" y="1373"/>
                    </a:cubicBezTo>
                    <a:cubicBezTo>
                      <a:pt x="861" y="1406"/>
                      <a:pt x="861" y="1406"/>
                      <a:pt x="861" y="1406"/>
                    </a:cubicBezTo>
                    <a:cubicBezTo>
                      <a:pt x="861" y="1410"/>
                      <a:pt x="863" y="1414"/>
                      <a:pt x="867" y="1416"/>
                    </a:cubicBezTo>
                    <a:cubicBezTo>
                      <a:pt x="877" y="1420"/>
                      <a:pt x="877" y="1420"/>
                      <a:pt x="877" y="1420"/>
                    </a:cubicBezTo>
                    <a:cubicBezTo>
                      <a:pt x="879" y="1420"/>
                      <a:pt x="880" y="1421"/>
                      <a:pt x="881" y="1421"/>
                    </a:cubicBezTo>
                    <a:cubicBezTo>
                      <a:pt x="882" y="1421"/>
                      <a:pt x="883" y="1420"/>
                      <a:pt x="884" y="1420"/>
                    </a:cubicBezTo>
                    <a:cubicBezTo>
                      <a:pt x="915" y="1409"/>
                      <a:pt x="915" y="1409"/>
                      <a:pt x="915" y="1409"/>
                    </a:cubicBezTo>
                    <a:cubicBezTo>
                      <a:pt x="954" y="1440"/>
                      <a:pt x="954" y="1440"/>
                      <a:pt x="954" y="1440"/>
                    </a:cubicBezTo>
                    <a:cubicBezTo>
                      <a:pt x="950" y="1491"/>
                      <a:pt x="950" y="1491"/>
                      <a:pt x="950" y="1491"/>
                    </a:cubicBezTo>
                    <a:cubicBezTo>
                      <a:pt x="950" y="1496"/>
                      <a:pt x="953" y="1500"/>
                      <a:pt x="957" y="1501"/>
                    </a:cubicBezTo>
                    <a:cubicBezTo>
                      <a:pt x="982" y="1506"/>
                      <a:pt x="982" y="1506"/>
                      <a:pt x="982" y="1506"/>
                    </a:cubicBezTo>
                    <a:cubicBezTo>
                      <a:pt x="1015" y="1566"/>
                      <a:pt x="1015" y="1566"/>
                      <a:pt x="1015" y="1566"/>
                    </a:cubicBezTo>
                    <a:cubicBezTo>
                      <a:pt x="1016" y="1568"/>
                      <a:pt x="1018" y="1570"/>
                      <a:pt x="1020" y="1571"/>
                    </a:cubicBezTo>
                    <a:cubicBezTo>
                      <a:pt x="1163" y="1625"/>
                      <a:pt x="1163" y="1625"/>
                      <a:pt x="1163" y="1625"/>
                    </a:cubicBezTo>
                    <a:cubicBezTo>
                      <a:pt x="1164" y="1625"/>
                      <a:pt x="1166" y="1626"/>
                      <a:pt x="1167" y="1626"/>
                    </a:cubicBezTo>
                    <a:cubicBezTo>
                      <a:pt x="1173" y="1626"/>
                      <a:pt x="1173" y="1626"/>
                      <a:pt x="1173" y="1626"/>
                    </a:cubicBezTo>
                    <a:cubicBezTo>
                      <a:pt x="1172" y="1630"/>
                      <a:pt x="1172" y="1630"/>
                      <a:pt x="1172" y="1630"/>
                    </a:cubicBezTo>
                    <a:cubicBezTo>
                      <a:pt x="1172" y="1633"/>
                      <a:pt x="1173" y="1635"/>
                      <a:pt x="1175" y="1638"/>
                    </a:cubicBezTo>
                    <a:cubicBezTo>
                      <a:pt x="1273" y="1737"/>
                      <a:pt x="1273" y="1737"/>
                      <a:pt x="1273" y="1737"/>
                    </a:cubicBezTo>
                    <a:cubicBezTo>
                      <a:pt x="1274" y="1738"/>
                      <a:pt x="1274" y="1738"/>
                      <a:pt x="1274" y="1738"/>
                    </a:cubicBezTo>
                    <a:cubicBezTo>
                      <a:pt x="1307" y="1765"/>
                      <a:pt x="1307" y="1765"/>
                      <a:pt x="1307" y="1765"/>
                    </a:cubicBezTo>
                    <a:cubicBezTo>
                      <a:pt x="1307" y="1782"/>
                      <a:pt x="1307" y="1782"/>
                      <a:pt x="1307" y="1782"/>
                    </a:cubicBezTo>
                    <a:cubicBezTo>
                      <a:pt x="1307" y="1784"/>
                      <a:pt x="1308" y="1786"/>
                      <a:pt x="1309" y="1787"/>
                    </a:cubicBezTo>
                    <a:cubicBezTo>
                      <a:pt x="1364" y="1864"/>
                      <a:pt x="1364" y="1864"/>
                      <a:pt x="1364" y="1864"/>
                    </a:cubicBezTo>
                    <a:cubicBezTo>
                      <a:pt x="1366" y="1866"/>
                      <a:pt x="1369" y="1868"/>
                      <a:pt x="1372" y="1868"/>
                    </a:cubicBezTo>
                    <a:cubicBezTo>
                      <a:pt x="1393" y="1868"/>
                      <a:pt x="1393" y="1868"/>
                      <a:pt x="1393" y="1868"/>
                    </a:cubicBezTo>
                    <a:cubicBezTo>
                      <a:pt x="1441" y="1888"/>
                      <a:pt x="1441" y="1888"/>
                      <a:pt x="1441" y="1888"/>
                    </a:cubicBezTo>
                    <a:cubicBezTo>
                      <a:pt x="1464" y="1944"/>
                      <a:pt x="1464" y="1944"/>
                      <a:pt x="1464" y="1944"/>
                    </a:cubicBezTo>
                    <a:cubicBezTo>
                      <a:pt x="1464" y="1945"/>
                      <a:pt x="1464" y="1945"/>
                      <a:pt x="1464" y="1945"/>
                    </a:cubicBezTo>
                    <a:cubicBezTo>
                      <a:pt x="1493" y="1999"/>
                      <a:pt x="1493" y="1999"/>
                      <a:pt x="1493" y="1999"/>
                    </a:cubicBezTo>
                    <a:cubicBezTo>
                      <a:pt x="1503" y="2029"/>
                      <a:pt x="1503" y="2029"/>
                      <a:pt x="1503" y="2029"/>
                    </a:cubicBezTo>
                    <a:cubicBezTo>
                      <a:pt x="1504" y="2029"/>
                      <a:pt x="1504" y="2029"/>
                      <a:pt x="1504" y="2029"/>
                    </a:cubicBezTo>
                    <a:cubicBezTo>
                      <a:pt x="1507" y="2038"/>
                      <a:pt x="1507" y="2038"/>
                      <a:pt x="1507" y="2038"/>
                    </a:cubicBezTo>
                    <a:cubicBezTo>
                      <a:pt x="1507" y="2047"/>
                      <a:pt x="1507" y="2047"/>
                      <a:pt x="1507" y="2047"/>
                    </a:cubicBezTo>
                    <a:cubicBezTo>
                      <a:pt x="1507" y="2047"/>
                      <a:pt x="1507" y="2048"/>
                      <a:pt x="1507" y="2049"/>
                    </a:cubicBezTo>
                    <a:cubicBezTo>
                      <a:pt x="1511" y="2061"/>
                      <a:pt x="1511" y="2061"/>
                      <a:pt x="1511" y="2061"/>
                    </a:cubicBezTo>
                    <a:cubicBezTo>
                      <a:pt x="1508" y="2068"/>
                      <a:pt x="1508" y="2068"/>
                      <a:pt x="1508" y="2068"/>
                    </a:cubicBezTo>
                    <a:cubicBezTo>
                      <a:pt x="1507" y="2070"/>
                      <a:pt x="1507" y="2072"/>
                      <a:pt x="1507" y="2075"/>
                    </a:cubicBezTo>
                    <a:cubicBezTo>
                      <a:pt x="1517" y="2103"/>
                      <a:pt x="1517" y="2103"/>
                      <a:pt x="1517" y="2103"/>
                    </a:cubicBezTo>
                    <a:cubicBezTo>
                      <a:pt x="1521" y="2123"/>
                      <a:pt x="1521" y="2123"/>
                      <a:pt x="1521" y="2123"/>
                    </a:cubicBezTo>
                    <a:cubicBezTo>
                      <a:pt x="1521" y="2124"/>
                      <a:pt x="1521" y="2125"/>
                      <a:pt x="1522" y="2126"/>
                    </a:cubicBezTo>
                    <a:cubicBezTo>
                      <a:pt x="1551" y="2176"/>
                      <a:pt x="1551" y="2176"/>
                      <a:pt x="1551" y="2176"/>
                    </a:cubicBezTo>
                    <a:cubicBezTo>
                      <a:pt x="1552" y="2177"/>
                      <a:pt x="1553" y="2178"/>
                      <a:pt x="1554" y="2179"/>
                    </a:cubicBezTo>
                    <a:cubicBezTo>
                      <a:pt x="1579" y="2194"/>
                      <a:pt x="1579" y="2194"/>
                      <a:pt x="1579" y="2194"/>
                    </a:cubicBezTo>
                    <a:cubicBezTo>
                      <a:pt x="1580" y="2195"/>
                      <a:pt x="1582" y="2195"/>
                      <a:pt x="1583" y="2195"/>
                    </a:cubicBezTo>
                    <a:cubicBezTo>
                      <a:pt x="1584" y="2195"/>
                      <a:pt x="1585" y="2195"/>
                      <a:pt x="1585" y="2195"/>
                    </a:cubicBezTo>
                    <a:cubicBezTo>
                      <a:pt x="1610" y="2191"/>
                      <a:pt x="1610" y="2191"/>
                      <a:pt x="1610" y="2191"/>
                    </a:cubicBezTo>
                    <a:cubicBezTo>
                      <a:pt x="1615" y="2190"/>
                      <a:pt x="1618" y="2186"/>
                      <a:pt x="1618" y="2182"/>
                    </a:cubicBezTo>
                    <a:cubicBezTo>
                      <a:pt x="1618" y="2181"/>
                      <a:pt x="1618" y="2181"/>
                      <a:pt x="1618" y="2181"/>
                    </a:cubicBezTo>
                    <a:cubicBezTo>
                      <a:pt x="1627" y="2181"/>
                      <a:pt x="1627" y="2181"/>
                      <a:pt x="1627" y="2181"/>
                    </a:cubicBezTo>
                    <a:cubicBezTo>
                      <a:pt x="1629" y="2181"/>
                      <a:pt x="1631" y="2180"/>
                      <a:pt x="1633" y="2179"/>
                    </a:cubicBezTo>
                    <a:cubicBezTo>
                      <a:pt x="1685" y="2144"/>
                      <a:pt x="1685" y="2144"/>
                      <a:pt x="1685" y="2144"/>
                    </a:cubicBezTo>
                    <a:cubicBezTo>
                      <a:pt x="1723" y="2130"/>
                      <a:pt x="1723" y="2130"/>
                      <a:pt x="1723" y="2130"/>
                    </a:cubicBezTo>
                    <a:cubicBezTo>
                      <a:pt x="1724" y="2129"/>
                      <a:pt x="1726" y="2128"/>
                      <a:pt x="1727" y="2127"/>
                    </a:cubicBezTo>
                    <a:cubicBezTo>
                      <a:pt x="1741" y="2112"/>
                      <a:pt x="1741" y="2112"/>
                      <a:pt x="1741" y="2112"/>
                    </a:cubicBezTo>
                    <a:cubicBezTo>
                      <a:pt x="1741" y="2112"/>
                      <a:pt x="1741" y="2112"/>
                      <a:pt x="1741" y="2112"/>
                    </a:cubicBezTo>
                    <a:cubicBezTo>
                      <a:pt x="1765" y="2087"/>
                      <a:pt x="1765" y="2087"/>
                      <a:pt x="1765" y="2087"/>
                    </a:cubicBezTo>
                    <a:cubicBezTo>
                      <a:pt x="1766" y="2086"/>
                      <a:pt x="1767" y="2085"/>
                      <a:pt x="1767" y="2084"/>
                    </a:cubicBezTo>
                    <a:cubicBezTo>
                      <a:pt x="1788" y="2036"/>
                      <a:pt x="1788" y="2036"/>
                      <a:pt x="1788" y="2036"/>
                    </a:cubicBezTo>
                    <a:cubicBezTo>
                      <a:pt x="1789" y="2034"/>
                      <a:pt x="1789" y="2033"/>
                      <a:pt x="1789" y="2032"/>
                    </a:cubicBezTo>
                    <a:cubicBezTo>
                      <a:pt x="1789" y="1995"/>
                      <a:pt x="1789" y="1995"/>
                      <a:pt x="1789" y="1995"/>
                    </a:cubicBezTo>
                    <a:cubicBezTo>
                      <a:pt x="1789" y="1994"/>
                      <a:pt x="1789" y="1994"/>
                      <a:pt x="1788" y="1993"/>
                    </a:cubicBezTo>
                    <a:cubicBezTo>
                      <a:pt x="1782" y="1971"/>
                      <a:pt x="1782" y="1971"/>
                      <a:pt x="1782" y="1971"/>
                    </a:cubicBezTo>
                    <a:cubicBezTo>
                      <a:pt x="1782" y="1941"/>
                      <a:pt x="1782" y="1941"/>
                      <a:pt x="1782" y="1941"/>
                    </a:cubicBezTo>
                    <a:cubicBezTo>
                      <a:pt x="1782" y="1938"/>
                      <a:pt x="1781" y="1935"/>
                      <a:pt x="1778" y="1933"/>
                    </a:cubicBezTo>
                    <a:cubicBezTo>
                      <a:pt x="1761" y="1922"/>
                      <a:pt x="1761" y="1922"/>
                      <a:pt x="1761" y="1922"/>
                    </a:cubicBezTo>
                    <a:cubicBezTo>
                      <a:pt x="1752" y="1906"/>
                      <a:pt x="1752" y="1906"/>
                      <a:pt x="1752" y="1906"/>
                    </a:cubicBezTo>
                    <a:cubicBezTo>
                      <a:pt x="1750" y="1903"/>
                      <a:pt x="1747" y="1901"/>
                      <a:pt x="1744" y="1901"/>
                    </a:cubicBezTo>
                    <a:cubicBezTo>
                      <a:pt x="1724" y="1901"/>
                      <a:pt x="1724" y="1901"/>
                      <a:pt x="1724" y="1901"/>
                    </a:cubicBezTo>
                    <a:cubicBezTo>
                      <a:pt x="1698" y="1867"/>
                      <a:pt x="1698" y="1867"/>
                      <a:pt x="1698" y="1867"/>
                    </a:cubicBezTo>
                    <a:cubicBezTo>
                      <a:pt x="1697" y="1865"/>
                      <a:pt x="1695" y="1864"/>
                      <a:pt x="1693" y="1864"/>
                    </a:cubicBezTo>
                    <a:cubicBezTo>
                      <a:pt x="1699" y="1846"/>
                      <a:pt x="1699" y="1846"/>
                      <a:pt x="1699" y="1846"/>
                    </a:cubicBezTo>
                    <a:cubicBezTo>
                      <a:pt x="1699" y="1846"/>
                      <a:pt x="1699" y="1846"/>
                      <a:pt x="1699" y="1846"/>
                    </a:cubicBezTo>
                    <a:cubicBezTo>
                      <a:pt x="1703" y="1834"/>
                      <a:pt x="1703" y="1834"/>
                      <a:pt x="1703" y="1834"/>
                    </a:cubicBezTo>
                    <a:cubicBezTo>
                      <a:pt x="1704" y="1831"/>
                      <a:pt x="1704" y="1827"/>
                      <a:pt x="1702" y="1825"/>
                    </a:cubicBezTo>
                    <a:cubicBezTo>
                      <a:pt x="1691" y="1812"/>
                      <a:pt x="1691" y="1812"/>
                      <a:pt x="1691" y="1812"/>
                    </a:cubicBezTo>
                    <a:cubicBezTo>
                      <a:pt x="1686" y="1800"/>
                      <a:pt x="1686" y="1800"/>
                      <a:pt x="1686" y="1800"/>
                    </a:cubicBezTo>
                    <a:cubicBezTo>
                      <a:pt x="1667" y="1724"/>
                      <a:pt x="1667" y="1724"/>
                      <a:pt x="1667" y="1724"/>
                    </a:cubicBezTo>
                    <a:cubicBezTo>
                      <a:pt x="1666" y="1720"/>
                      <a:pt x="1662" y="1717"/>
                      <a:pt x="1658" y="1717"/>
                    </a:cubicBezTo>
                    <a:cubicBezTo>
                      <a:pt x="1623" y="1717"/>
                      <a:pt x="1623" y="1717"/>
                      <a:pt x="1623" y="1717"/>
                    </a:cubicBezTo>
                    <a:cubicBezTo>
                      <a:pt x="1612" y="1666"/>
                      <a:pt x="1612" y="1666"/>
                      <a:pt x="1612" y="1666"/>
                    </a:cubicBezTo>
                    <a:cubicBezTo>
                      <a:pt x="1611" y="1662"/>
                      <a:pt x="1608" y="1659"/>
                      <a:pt x="1605" y="1658"/>
                    </a:cubicBezTo>
                    <a:cubicBezTo>
                      <a:pt x="1574" y="1649"/>
                      <a:pt x="1574" y="1649"/>
                      <a:pt x="1574" y="1649"/>
                    </a:cubicBezTo>
                    <a:cubicBezTo>
                      <a:pt x="1564" y="1610"/>
                      <a:pt x="1564" y="1610"/>
                      <a:pt x="1564" y="1610"/>
                    </a:cubicBezTo>
                    <a:cubicBezTo>
                      <a:pt x="1564" y="1607"/>
                      <a:pt x="1561" y="1604"/>
                      <a:pt x="1558" y="1603"/>
                    </a:cubicBezTo>
                    <a:cubicBezTo>
                      <a:pt x="1546" y="1599"/>
                      <a:pt x="1546" y="1599"/>
                      <a:pt x="1546" y="1599"/>
                    </a:cubicBezTo>
                    <a:cubicBezTo>
                      <a:pt x="1546" y="1593"/>
                      <a:pt x="1546" y="1593"/>
                      <a:pt x="1546" y="1593"/>
                    </a:cubicBezTo>
                    <a:cubicBezTo>
                      <a:pt x="1546" y="1588"/>
                      <a:pt x="1542" y="1584"/>
                      <a:pt x="1537" y="1584"/>
                    </a:cubicBezTo>
                    <a:cubicBezTo>
                      <a:pt x="1513" y="1582"/>
                      <a:pt x="1513" y="1582"/>
                      <a:pt x="1513" y="1582"/>
                    </a:cubicBezTo>
                    <a:cubicBezTo>
                      <a:pt x="1513" y="1582"/>
                      <a:pt x="1513" y="1582"/>
                      <a:pt x="1512" y="1582"/>
                    </a:cubicBezTo>
                    <a:cubicBezTo>
                      <a:pt x="1509" y="1582"/>
                      <a:pt x="1507" y="1583"/>
                      <a:pt x="1505" y="1585"/>
                    </a:cubicBezTo>
                    <a:cubicBezTo>
                      <a:pt x="1486" y="1611"/>
                      <a:pt x="1486" y="1611"/>
                      <a:pt x="1486" y="1611"/>
                    </a:cubicBezTo>
                    <a:cubicBezTo>
                      <a:pt x="1485" y="1612"/>
                      <a:pt x="1485" y="1612"/>
                      <a:pt x="1485" y="1612"/>
                    </a:cubicBezTo>
                    <a:cubicBezTo>
                      <a:pt x="1471" y="1638"/>
                      <a:pt x="1471" y="1638"/>
                      <a:pt x="1471" y="1638"/>
                    </a:cubicBezTo>
                    <a:cubicBezTo>
                      <a:pt x="1435" y="1643"/>
                      <a:pt x="1435" y="1643"/>
                      <a:pt x="1435" y="1643"/>
                    </a:cubicBezTo>
                    <a:cubicBezTo>
                      <a:pt x="1388" y="1628"/>
                      <a:pt x="1388" y="1628"/>
                      <a:pt x="1388" y="1628"/>
                    </a:cubicBezTo>
                    <a:cubicBezTo>
                      <a:pt x="1371" y="1585"/>
                      <a:pt x="1371" y="1585"/>
                      <a:pt x="1371" y="1585"/>
                    </a:cubicBezTo>
                    <a:cubicBezTo>
                      <a:pt x="1371" y="1562"/>
                      <a:pt x="1371" y="1562"/>
                      <a:pt x="1371" y="1562"/>
                    </a:cubicBezTo>
                    <a:cubicBezTo>
                      <a:pt x="1371" y="1560"/>
                      <a:pt x="1371" y="1559"/>
                      <a:pt x="1370" y="1558"/>
                    </a:cubicBezTo>
                    <a:cubicBezTo>
                      <a:pt x="1357" y="1529"/>
                      <a:pt x="1357" y="1529"/>
                      <a:pt x="1357" y="1529"/>
                    </a:cubicBezTo>
                    <a:cubicBezTo>
                      <a:pt x="1357" y="1471"/>
                      <a:pt x="1357" y="1471"/>
                      <a:pt x="1357" y="1471"/>
                    </a:cubicBezTo>
                    <a:cubicBezTo>
                      <a:pt x="1380" y="1433"/>
                      <a:pt x="1380" y="1433"/>
                      <a:pt x="1380" y="1433"/>
                    </a:cubicBezTo>
                    <a:cubicBezTo>
                      <a:pt x="1381" y="1431"/>
                      <a:pt x="1381" y="1430"/>
                      <a:pt x="1381" y="1429"/>
                    </a:cubicBezTo>
                    <a:cubicBezTo>
                      <a:pt x="1386" y="1385"/>
                      <a:pt x="1386" y="1385"/>
                      <a:pt x="1386" y="1385"/>
                    </a:cubicBezTo>
                    <a:cubicBezTo>
                      <a:pt x="1386" y="1383"/>
                      <a:pt x="1386" y="1382"/>
                      <a:pt x="1385" y="1380"/>
                    </a:cubicBezTo>
                    <a:cubicBezTo>
                      <a:pt x="1355" y="1300"/>
                      <a:pt x="1355" y="1300"/>
                      <a:pt x="1355" y="1300"/>
                    </a:cubicBezTo>
                    <a:cubicBezTo>
                      <a:pt x="1354" y="1298"/>
                      <a:pt x="1353" y="1297"/>
                      <a:pt x="1352" y="1296"/>
                    </a:cubicBezTo>
                    <a:cubicBezTo>
                      <a:pt x="1315" y="1267"/>
                      <a:pt x="1315" y="1267"/>
                      <a:pt x="1315" y="1267"/>
                    </a:cubicBezTo>
                    <a:cubicBezTo>
                      <a:pt x="1294" y="1239"/>
                      <a:pt x="1294" y="1239"/>
                      <a:pt x="1294" y="1239"/>
                    </a:cubicBezTo>
                    <a:cubicBezTo>
                      <a:pt x="1298" y="1163"/>
                      <a:pt x="1298" y="1163"/>
                      <a:pt x="1298" y="1163"/>
                    </a:cubicBezTo>
                    <a:cubicBezTo>
                      <a:pt x="1298" y="1161"/>
                      <a:pt x="1297" y="1159"/>
                      <a:pt x="1296" y="1157"/>
                    </a:cubicBezTo>
                    <a:cubicBezTo>
                      <a:pt x="1287" y="1146"/>
                      <a:pt x="1287" y="1146"/>
                      <a:pt x="1287" y="1146"/>
                    </a:cubicBezTo>
                    <a:cubicBezTo>
                      <a:pt x="1289" y="1120"/>
                      <a:pt x="1289" y="1120"/>
                      <a:pt x="1289" y="1120"/>
                    </a:cubicBezTo>
                    <a:cubicBezTo>
                      <a:pt x="1290" y="1116"/>
                      <a:pt x="1288" y="1113"/>
                      <a:pt x="1285" y="1111"/>
                    </a:cubicBezTo>
                    <a:cubicBezTo>
                      <a:pt x="1245" y="1087"/>
                      <a:pt x="1245" y="1087"/>
                      <a:pt x="1245" y="1087"/>
                    </a:cubicBezTo>
                    <a:cubicBezTo>
                      <a:pt x="1203" y="974"/>
                      <a:pt x="1203" y="974"/>
                      <a:pt x="1203" y="974"/>
                    </a:cubicBezTo>
                    <a:cubicBezTo>
                      <a:pt x="1203" y="974"/>
                      <a:pt x="1203" y="974"/>
                      <a:pt x="1203" y="974"/>
                    </a:cubicBezTo>
                    <a:cubicBezTo>
                      <a:pt x="1205" y="971"/>
                      <a:pt x="1205" y="966"/>
                      <a:pt x="1203" y="963"/>
                    </a:cubicBezTo>
                    <a:cubicBezTo>
                      <a:pt x="1188" y="941"/>
                      <a:pt x="1188" y="941"/>
                      <a:pt x="1188" y="941"/>
                    </a:cubicBezTo>
                    <a:cubicBezTo>
                      <a:pt x="1204" y="886"/>
                      <a:pt x="1204" y="886"/>
                      <a:pt x="1204" y="886"/>
                    </a:cubicBezTo>
                    <a:cubicBezTo>
                      <a:pt x="1204" y="885"/>
                      <a:pt x="1205" y="884"/>
                      <a:pt x="1205" y="883"/>
                    </a:cubicBezTo>
                    <a:cubicBezTo>
                      <a:pt x="1201" y="847"/>
                      <a:pt x="1201" y="847"/>
                      <a:pt x="1201" y="847"/>
                    </a:cubicBezTo>
                    <a:cubicBezTo>
                      <a:pt x="1201" y="842"/>
                      <a:pt x="1197" y="838"/>
                      <a:pt x="1192" y="838"/>
                    </a:cubicBezTo>
                    <a:cubicBezTo>
                      <a:pt x="1186" y="838"/>
                      <a:pt x="1186" y="838"/>
                      <a:pt x="1186" y="838"/>
                    </a:cubicBezTo>
                    <a:cubicBezTo>
                      <a:pt x="1183" y="787"/>
                      <a:pt x="1183" y="787"/>
                      <a:pt x="1183" y="787"/>
                    </a:cubicBezTo>
                    <a:cubicBezTo>
                      <a:pt x="1182" y="786"/>
                      <a:pt x="1182" y="785"/>
                      <a:pt x="1182" y="784"/>
                    </a:cubicBezTo>
                    <a:cubicBezTo>
                      <a:pt x="1172" y="761"/>
                      <a:pt x="1172" y="761"/>
                      <a:pt x="1172" y="761"/>
                    </a:cubicBezTo>
                    <a:cubicBezTo>
                      <a:pt x="1176" y="716"/>
                      <a:pt x="1176" y="716"/>
                      <a:pt x="1176" y="716"/>
                    </a:cubicBezTo>
                    <a:cubicBezTo>
                      <a:pt x="1176" y="714"/>
                      <a:pt x="1176" y="713"/>
                      <a:pt x="1176" y="712"/>
                    </a:cubicBezTo>
                    <a:cubicBezTo>
                      <a:pt x="1172" y="700"/>
                      <a:pt x="1172" y="700"/>
                      <a:pt x="1172" y="700"/>
                    </a:cubicBezTo>
                    <a:cubicBezTo>
                      <a:pt x="1171" y="697"/>
                      <a:pt x="1168" y="695"/>
                      <a:pt x="1166" y="694"/>
                    </a:cubicBezTo>
                    <a:cubicBezTo>
                      <a:pt x="1165" y="694"/>
                      <a:pt x="1164" y="694"/>
                      <a:pt x="1163" y="694"/>
                    </a:cubicBezTo>
                    <a:cubicBezTo>
                      <a:pt x="1161" y="694"/>
                      <a:pt x="1159" y="694"/>
                      <a:pt x="1158" y="695"/>
                    </a:cubicBezTo>
                    <a:cubicBezTo>
                      <a:pt x="1153" y="698"/>
                      <a:pt x="1153" y="698"/>
                      <a:pt x="1153" y="698"/>
                    </a:cubicBezTo>
                    <a:cubicBezTo>
                      <a:pt x="1133" y="643"/>
                      <a:pt x="1133" y="643"/>
                      <a:pt x="1133" y="643"/>
                    </a:cubicBezTo>
                    <a:cubicBezTo>
                      <a:pt x="1133" y="602"/>
                      <a:pt x="1133" y="602"/>
                      <a:pt x="1133" y="602"/>
                    </a:cubicBezTo>
                    <a:cubicBezTo>
                      <a:pt x="1133" y="599"/>
                      <a:pt x="1132" y="596"/>
                      <a:pt x="1130" y="595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0" y="524"/>
                      <a:pt x="1048" y="523"/>
                      <a:pt x="1045" y="523"/>
                    </a:cubicBezTo>
                    <a:cubicBezTo>
                      <a:pt x="1044" y="523"/>
                      <a:pt x="1043" y="523"/>
                      <a:pt x="1042" y="524"/>
                    </a:cubicBezTo>
                    <a:cubicBezTo>
                      <a:pt x="1028" y="530"/>
                      <a:pt x="1028" y="530"/>
                      <a:pt x="1028" y="530"/>
                    </a:cubicBezTo>
                    <a:cubicBezTo>
                      <a:pt x="1015" y="532"/>
                      <a:pt x="1015" y="532"/>
                      <a:pt x="1015" y="532"/>
                    </a:cubicBezTo>
                    <a:cubicBezTo>
                      <a:pt x="1004" y="492"/>
                      <a:pt x="1004" y="492"/>
                      <a:pt x="1004" y="492"/>
                    </a:cubicBezTo>
                    <a:cubicBezTo>
                      <a:pt x="1015" y="462"/>
                      <a:pt x="1015" y="462"/>
                      <a:pt x="1015" y="462"/>
                    </a:cubicBezTo>
                    <a:cubicBezTo>
                      <a:pt x="1017" y="458"/>
                      <a:pt x="1016" y="454"/>
                      <a:pt x="1013" y="451"/>
                    </a:cubicBezTo>
                    <a:cubicBezTo>
                      <a:pt x="944" y="394"/>
                      <a:pt x="944" y="394"/>
                      <a:pt x="944" y="394"/>
                    </a:cubicBezTo>
                    <a:cubicBezTo>
                      <a:pt x="944" y="378"/>
                      <a:pt x="944" y="378"/>
                      <a:pt x="944" y="378"/>
                    </a:cubicBezTo>
                    <a:cubicBezTo>
                      <a:pt x="944" y="375"/>
                      <a:pt x="943" y="372"/>
                      <a:pt x="940" y="370"/>
                    </a:cubicBezTo>
                    <a:cubicBezTo>
                      <a:pt x="939" y="369"/>
                      <a:pt x="937" y="368"/>
                      <a:pt x="934" y="368"/>
                    </a:cubicBezTo>
                    <a:cubicBezTo>
                      <a:pt x="934" y="368"/>
                      <a:pt x="933" y="368"/>
                      <a:pt x="933" y="368"/>
                    </a:cubicBezTo>
                    <a:cubicBezTo>
                      <a:pt x="930" y="369"/>
                      <a:pt x="930" y="369"/>
                      <a:pt x="930" y="369"/>
                    </a:cubicBezTo>
                    <a:cubicBezTo>
                      <a:pt x="911" y="308"/>
                      <a:pt x="911" y="308"/>
                      <a:pt x="911" y="308"/>
                    </a:cubicBezTo>
                    <a:cubicBezTo>
                      <a:pt x="911" y="293"/>
                      <a:pt x="911" y="293"/>
                      <a:pt x="911" y="293"/>
                    </a:cubicBezTo>
                    <a:cubicBezTo>
                      <a:pt x="911" y="291"/>
                      <a:pt x="911" y="290"/>
                      <a:pt x="910" y="289"/>
                    </a:cubicBezTo>
                    <a:cubicBezTo>
                      <a:pt x="872" y="209"/>
                      <a:pt x="872" y="209"/>
                      <a:pt x="872" y="209"/>
                    </a:cubicBezTo>
                    <a:cubicBezTo>
                      <a:pt x="856" y="147"/>
                      <a:pt x="856" y="147"/>
                      <a:pt x="856" y="147"/>
                    </a:cubicBezTo>
                    <a:cubicBezTo>
                      <a:pt x="855" y="146"/>
                      <a:pt x="855" y="145"/>
                      <a:pt x="855" y="144"/>
                    </a:cubicBezTo>
                    <a:cubicBezTo>
                      <a:pt x="814" y="79"/>
                      <a:pt x="814" y="79"/>
                      <a:pt x="814" y="79"/>
                    </a:cubicBezTo>
                    <a:cubicBezTo>
                      <a:pt x="812" y="76"/>
                      <a:pt x="810" y="74"/>
                      <a:pt x="807" y="74"/>
                    </a:cubicBezTo>
                    <a:cubicBezTo>
                      <a:pt x="779" y="70"/>
                      <a:pt x="779" y="70"/>
                      <a:pt x="779" y="70"/>
                    </a:cubicBezTo>
                    <a:cubicBezTo>
                      <a:pt x="781" y="73"/>
                      <a:pt x="781" y="73"/>
                      <a:pt x="781" y="73"/>
                    </a:cubicBezTo>
                    <a:cubicBezTo>
                      <a:pt x="784" y="76"/>
                      <a:pt x="784" y="80"/>
                      <a:pt x="783" y="84"/>
                    </a:cubicBezTo>
                    <a:cubicBezTo>
                      <a:pt x="781" y="87"/>
                      <a:pt x="778" y="89"/>
                      <a:pt x="774" y="89"/>
                    </a:cubicBezTo>
                    <a:cubicBezTo>
                      <a:pt x="774" y="89"/>
                      <a:pt x="773" y="89"/>
                      <a:pt x="773" y="89"/>
                    </a:cubicBezTo>
                    <a:cubicBezTo>
                      <a:pt x="742" y="85"/>
                      <a:pt x="742" y="85"/>
                      <a:pt x="742" y="85"/>
                    </a:cubicBezTo>
                    <a:cubicBezTo>
                      <a:pt x="742" y="85"/>
                      <a:pt x="742" y="85"/>
                      <a:pt x="742" y="85"/>
                    </a:cubicBezTo>
                    <a:cubicBezTo>
                      <a:pt x="638" y="78"/>
                      <a:pt x="638" y="78"/>
                      <a:pt x="638" y="78"/>
                    </a:cubicBezTo>
                    <a:cubicBezTo>
                      <a:pt x="637" y="78"/>
                      <a:pt x="637" y="78"/>
                      <a:pt x="637" y="78"/>
                    </a:cubicBezTo>
                    <a:cubicBezTo>
                      <a:pt x="412" y="61"/>
                      <a:pt x="412" y="61"/>
                      <a:pt x="412" y="61"/>
                    </a:cubicBezTo>
                    <a:cubicBezTo>
                      <a:pt x="424" y="63"/>
                      <a:pt x="424" y="63"/>
                      <a:pt x="424" y="63"/>
                    </a:cubicBezTo>
                    <a:cubicBezTo>
                      <a:pt x="424" y="64"/>
                      <a:pt x="424" y="64"/>
                      <a:pt x="425" y="64"/>
                    </a:cubicBezTo>
                    <a:cubicBezTo>
                      <a:pt x="669" y="82"/>
                      <a:pt x="669" y="82"/>
                      <a:pt x="669" y="82"/>
                    </a:cubicBezTo>
                    <a:cubicBezTo>
                      <a:pt x="669" y="82"/>
                      <a:pt x="669" y="82"/>
                      <a:pt x="669" y="82"/>
                    </a:cubicBezTo>
                    <a:cubicBezTo>
                      <a:pt x="773" y="89"/>
                      <a:pt x="773" y="89"/>
                      <a:pt x="773" y="89"/>
                    </a:cubicBezTo>
                    <a:cubicBezTo>
                      <a:pt x="800" y="92"/>
                      <a:pt x="800" y="92"/>
                      <a:pt x="800" y="92"/>
                    </a:cubicBezTo>
                    <a:cubicBezTo>
                      <a:pt x="838" y="153"/>
                      <a:pt x="838" y="153"/>
                      <a:pt x="838" y="153"/>
                    </a:cubicBezTo>
                    <a:cubicBezTo>
                      <a:pt x="854" y="215"/>
                      <a:pt x="854" y="215"/>
                      <a:pt x="854" y="215"/>
                    </a:cubicBezTo>
                    <a:cubicBezTo>
                      <a:pt x="854" y="215"/>
                      <a:pt x="854" y="216"/>
                      <a:pt x="855" y="216"/>
                    </a:cubicBezTo>
                    <a:cubicBezTo>
                      <a:pt x="892" y="295"/>
                      <a:pt x="892" y="295"/>
                      <a:pt x="892" y="295"/>
                    </a:cubicBezTo>
                    <a:cubicBezTo>
                      <a:pt x="892" y="310"/>
                      <a:pt x="892" y="310"/>
                      <a:pt x="892" y="310"/>
                    </a:cubicBezTo>
                    <a:cubicBezTo>
                      <a:pt x="892" y="311"/>
                      <a:pt x="893" y="312"/>
                      <a:pt x="893" y="312"/>
                    </a:cubicBezTo>
                    <a:cubicBezTo>
                      <a:pt x="915" y="383"/>
                      <a:pt x="915" y="383"/>
                      <a:pt x="915" y="383"/>
                    </a:cubicBezTo>
                    <a:cubicBezTo>
                      <a:pt x="916" y="387"/>
                      <a:pt x="920" y="389"/>
                      <a:pt x="924" y="389"/>
                    </a:cubicBezTo>
                    <a:cubicBezTo>
                      <a:pt x="924" y="389"/>
                      <a:pt x="925" y="389"/>
                      <a:pt x="925" y="389"/>
                    </a:cubicBezTo>
                    <a:cubicBezTo>
                      <a:pt x="925" y="399"/>
                      <a:pt x="925" y="399"/>
                      <a:pt x="925" y="399"/>
                    </a:cubicBezTo>
                    <a:cubicBezTo>
                      <a:pt x="925" y="401"/>
                      <a:pt x="926" y="404"/>
                      <a:pt x="928" y="406"/>
                    </a:cubicBezTo>
                    <a:cubicBezTo>
                      <a:pt x="995" y="461"/>
                      <a:pt x="995" y="461"/>
                      <a:pt x="995" y="461"/>
                    </a:cubicBezTo>
                    <a:cubicBezTo>
                      <a:pt x="985" y="488"/>
                      <a:pt x="985" y="488"/>
                      <a:pt x="985" y="488"/>
                    </a:cubicBezTo>
                    <a:cubicBezTo>
                      <a:pt x="984" y="490"/>
                      <a:pt x="984" y="492"/>
                      <a:pt x="985" y="494"/>
                    </a:cubicBezTo>
                    <a:cubicBezTo>
                      <a:pt x="1000" y="546"/>
                      <a:pt x="1000" y="546"/>
                      <a:pt x="1000" y="546"/>
                    </a:cubicBezTo>
                    <a:cubicBezTo>
                      <a:pt x="1001" y="550"/>
                      <a:pt x="1005" y="553"/>
                      <a:pt x="1009" y="553"/>
                    </a:cubicBezTo>
                    <a:cubicBezTo>
                      <a:pt x="1009" y="553"/>
                      <a:pt x="1010" y="553"/>
                      <a:pt x="1011" y="552"/>
                    </a:cubicBezTo>
                    <a:cubicBezTo>
                      <a:pt x="1032" y="548"/>
                      <a:pt x="1032" y="548"/>
                      <a:pt x="1032" y="548"/>
                    </a:cubicBezTo>
                    <a:cubicBezTo>
                      <a:pt x="1033" y="548"/>
                      <a:pt x="1034" y="548"/>
                      <a:pt x="1034" y="548"/>
                    </a:cubicBezTo>
                    <a:cubicBezTo>
                      <a:pt x="1044" y="544"/>
                      <a:pt x="1044" y="544"/>
                      <a:pt x="1044" y="544"/>
                    </a:cubicBezTo>
                    <a:cubicBezTo>
                      <a:pt x="1114" y="606"/>
                      <a:pt x="1114" y="606"/>
                      <a:pt x="1114" y="606"/>
                    </a:cubicBezTo>
                    <a:cubicBezTo>
                      <a:pt x="1114" y="645"/>
                      <a:pt x="1114" y="645"/>
                      <a:pt x="1114" y="645"/>
                    </a:cubicBezTo>
                    <a:cubicBezTo>
                      <a:pt x="1114" y="646"/>
                      <a:pt x="1115" y="647"/>
                      <a:pt x="1115" y="648"/>
                    </a:cubicBezTo>
                    <a:cubicBezTo>
                      <a:pt x="1139" y="716"/>
                      <a:pt x="1139" y="716"/>
                      <a:pt x="1139" y="716"/>
                    </a:cubicBezTo>
                    <a:cubicBezTo>
                      <a:pt x="1140" y="719"/>
                      <a:pt x="1142" y="721"/>
                      <a:pt x="1145" y="722"/>
                    </a:cubicBezTo>
                    <a:cubicBezTo>
                      <a:pt x="1146" y="722"/>
                      <a:pt x="1147" y="722"/>
                      <a:pt x="1148" y="722"/>
                    </a:cubicBezTo>
                    <a:cubicBezTo>
                      <a:pt x="1150" y="722"/>
                      <a:pt x="1152" y="722"/>
                      <a:pt x="1153" y="721"/>
                    </a:cubicBezTo>
                    <a:cubicBezTo>
                      <a:pt x="1157" y="718"/>
                      <a:pt x="1157" y="718"/>
                      <a:pt x="1157" y="718"/>
                    </a:cubicBezTo>
                    <a:cubicBezTo>
                      <a:pt x="1153" y="762"/>
                      <a:pt x="1153" y="762"/>
                      <a:pt x="1153" y="762"/>
                    </a:cubicBezTo>
                    <a:cubicBezTo>
                      <a:pt x="1153" y="764"/>
                      <a:pt x="1153" y="765"/>
                      <a:pt x="1154" y="767"/>
                    </a:cubicBezTo>
                    <a:cubicBezTo>
                      <a:pt x="1164" y="790"/>
                      <a:pt x="1164" y="790"/>
                      <a:pt x="1164" y="790"/>
                    </a:cubicBezTo>
                    <a:cubicBezTo>
                      <a:pt x="1168" y="848"/>
                      <a:pt x="1168" y="848"/>
                      <a:pt x="1168" y="848"/>
                    </a:cubicBezTo>
                    <a:cubicBezTo>
                      <a:pt x="1168" y="853"/>
                      <a:pt x="1172" y="857"/>
                      <a:pt x="1177" y="857"/>
                    </a:cubicBezTo>
                    <a:cubicBezTo>
                      <a:pt x="1183" y="857"/>
                      <a:pt x="1183" y="857"/>
                      <a:pt x="1183" y="857"/>
                    </a:cubicBezTo>
                    <a:cubicBezTo>
                      <a:pt x="1185" y="882"/>
                      <a:pt x="1185" y="882"/>
                      <a:pt x="1185" y="882"/>
                    </a:cubicBezTo>
                    <a:cubicBezTo>
                      <a:pt x="1168" y="940"/>
                      <a:pt x="1168" y="940"/>
                      <a:pt x="1168" y="940"/>
                    </a:cubicBezTo>
                    <a:cubicBezTo>
                      <a:pt x="1167" y="943"/>
                      <a:pt x="1168" y="946"/>
                      <a:pt x="1170" y="949"/>
                    </a:cubicBezTo>
                    <a:cubicBezTo>
                      <a:pt x="1183" y="968"/>
                      <a:pt x="1183" y="968"/>
                      <a:pt x="1183" y="968"/>
                    </a:cubicBezTo>
                    <a:cubicBezTo>
                      <a:pt x="1182" y="970"/>
                      <a:pt x="1182" y="973"/>
                      <a:pt x="1183" y="976"/>
                    </a:cubicBezTo>
                    <a:cubicBezTo>
                      <a:pt x="1228" y="1097"/>
                      <a:pt x="1228" y="1097"/>
                      <a:pt x="1228" y="1097"/>
                    </a:cubicBezTo>
                    <a:cubicBezTo>
                      <a:pt x="1229" y="1099"/>
                      <a:pt x="1230" y="1101"/>
                      <a:pt x="1232" y="1102"/>
                    </a:cubicBezTo>
                    <a:cubicBezTo>
                      <a:pt x="1270" y="1124"/>
                      <a:pt x="1270" y="1124"/>
                      <a:pt x="1270" y="1124"/>
                    </a:cubicBezTo>
                    <a:cubicBezTo>
                      <a:pt x="1268" y="1148"/>
                      <a:pt x="1268" y="1148"/>
                      <a:pt x="1268" y="1148"/>
                    </a:cubicBezTo>
                    <a:cubicBezTo>
                      <a:pt x="1268" y="1150"/>
                      <a:pt x="1269" y="1152"/>
                      <a:pt x="1270" y="1154"/>
                    </a:cubicBezTo>
                    <a:cubicBezTo>
                      <a:pt x="1279" y="1166"/>
                      <a:pt x="1279" y="1166"/>
                      <a:pt x="1279" y="1166"/>
                    </a:cubicBezTo>
                    <a:cubicBezTo>
                      <a:pt x="1275" y="1241"/>
                      <a:pt x="1275" y="1241"/>
                      <a:pt x="1275" y="1241"/>
                    </a:cubicBezTo>
                    <a:cubicBezTo>
                      <a:pt x="1274" y="1243"/>
                      <a:pt x="1275" y="1245"/>
                      <a:pt x="1276" y="1247"/>
                    </a:cubicBezTo>
                    <a:cubicBezTo>
                      <a:pt x="1301" y="1280"/>
                      <a:pt x="1301" y="1280"/>
                      <a:pt x="1301" y="1280"/>
                    </a:cubicBezTo>
                    <a:cubicBezTo>
                      <a:pt x="1301" y="1280"/>
                      <a:pt x="1302" y="1281"/>
                      <a:pt x="1302" y="1281"/>
                    </a:cubicBezTo>
                    <a:cubicBezTo>
                      <a:pt x="1338" y="1309"/>
                      <a:pt x="1338" y="1309"/>
                      <a:pt x="1338" y="1309"/>
                    </a:cubicBezTo>
                    <a:cubicBezTo>
                      <a:pt x="1367" y="1385"/>
                      <a:pt x="1367" y="1385"/>
                      <a:pt x="1367" y="1385"/>
                    </a:cubicBezTo>
                    <a:cubicBezTo>
                      <a:pt x="1363" y="1425"/>
                      <a:pt x="1363" y="1425"/>
                      <a:pt x="1363" y="1425"/>
                    </a:cubicBezTo>
                    <a:cubicBezTo>
                      <a:pt x="1340" y="1464"/>
                      <a:pt x="1340" y="1464"/>
                      <a:pt x="1340" y="1464"/>
                    </a:cubicBezTo>
                    <a:cubicBezTo>
                      <a:pt x="1339" y="1465"/>
                      <a:pt x="1338" y="1467"/>
                      <a:pt x="1338" y="1469"/>
                    </a:cubicBezTo>
                    <a:cubicBezTo>
                      <a:pt x="1338" y="1531"/>
                      <a:pt x="1338" y="1531"/>
                      <a:pt x="1338" y="1531"/>
                    </a:cubicBezTo>
                    <a:cubicBezTo>
                      <a:pt x="1338" y="1533"/>
                      <a:pt x="1339" y="1534"/>
                      <a:pt x="1339" y="1535"/>
                    </a:cubicBezTo>
                    <a:cubicBezTo>
                      <a:pt x="1352" y="1564"/>
                      <a:pt x="1352" y="1564"/>
                      <a:pt x="1352" y="1564"/>
                    </a:cubicBezTo>
                    <a:cubicBezTo>
                      <a:pt x="1352" y="1587"/>
                      <a:pt x="1352" y="1587"/>
                      <a:pt x="1352" y="1587"/>
                    </a:cubicBezTo>
                    <a:cubicBezTo>
                      <a:pt x="1352" y="1588"/>
                      <a:pt x="1352" y="1589"/>
                      <a:pt x="1353" y="1590"/>
                    </a:cubicBezTo>
                    <a:cubicBezTo>
                      <a:pt x="1372" y="1639"/>
                      <a:pt x="1372" y="1639"/>
                      <a:pt x="1372" y="1639"/>
                    </a:cubicBezTo>
                    <a:cubicBezTo>
                      <a:pt x="1373" y="1641"/>
                      <a:pt x="1375" y="1643"/>
                      <a:pt x="1377" y="1644"/>
                    </a:cubicBezTo>
                    <a:cubicBezTo>
                      <a:pt x="1431" y="1662"/>
                      <a:pt x="1431" y="1662"/>
                      <a:pt x="1431" y="1662"/>
                    </a:cubicBezTo>
                    <a:cubicBezTo>
                      <a:pt x="1432" y="1662"/>
                      <a:pt x="1433" y="1662"/>
                      <a:pt x="1434" y="1662"/>
                    </a:cubicBezTo>
                    <a:cubicBezTo>
                      <a:pt x="1434" y="1662"/>
                      <a:pt x="1435" y="1662"/>
                      <a:pt x="1435" y="1662"/>
                    </a:cubicBezTo>
                    <a:cubicBezTo>
                      <a:pt x="1478" y="1656"/>
                      <a:pt x="1478" y="1656"/>
                      <a:pt x="1478" y="1656"/>
                    </a:cubicBezTo>
                    <a:cubicBezTo>
                      <a:pt x="1481" y="1656"/>
                      <a:pt x="1484" y="1654"/>
                      <a:pt x="1485" y="1651"/>
                    </a:cubicBezTo>
                    <a:cubicBezTo>
                      <a:pt x="1501" y="1621"/>
                      <a:pt x="1501" y="1621"/>
                      <a:pt x="1501" y="1621"/>
                    </a:cubicBezTo>
                    <a:cubicBezTo>
                      <a:pt x="1517" y="1601"/>
                      <a:pt x="1517" y="1601"/>
                      <a:pt x="1517" y="1601"/>
                    </a:cubicBezTo>
                    <a:cubicBezTo>
                      <a:pt x="1527" y="1602"/>
                      <a:pt x="1527" y="1602"/>
                      <a:pt x="1527" y="1602"/>
                    </a:cubicBezTo>
                    <a:cubicBezTo>
                      <a:pt x="1527" y="1606"/>
                      <a:pt x="1527" y="1606"/>
                      <a:pt x="1527" y="1606"/>
                    </a:cubicBezTo>
                    <a:cubicBezTo>
                      <a:pt x="1527" y="1610"/>
                      <a:pt x="1530" y="1613"/>
                      <a:pt x="1533" y="1615"/>
                    </a:cubicBezTo>
                    <a:cubicBezTo>
                      <a:pt x="1547" y="1619"/>
                      <a:pt x="1547" y="1619"/>
                      <a:pt x="1547" y="1619"/>
                    </a:cubicBezTo>
                    <a:cubicBezTo>
                      <a:pt x="1556" y="1659"/>
                      <a:pt x="1556" y="1659"/>
                      <a:pt x="1556" y="1659"/>
                    </a:cubicBezTo>
                    <a:cubicBezTo>
                      <a:pt x="1557" y="1663"/>
                      <a:pt x="1560" y="1665"/>
                      <a:pt x="1563" y="1666"/>
                    </a:cubicBezTo>
                    <a:cubicBezTo>
                      <a:pt x="1594" y="1675"/>
                      <a:pt x="1594" y="1675"/>
                      <a:pt x="1594" y="1675"/>
                    </a:cubicBezTo>
                    <a:cubicBezTo>
                      <a:pt x="1606" y="1728"/>
                      <a:pt x="1606" y="1728"/>
                      <a:pt x="1606" y="1728"/>
                    </a:cubicBezTo>
                    <a:cubicBezTo>
                      <a:pt x="1607" y="1733"/>
                      <a:pt x="1610" y="1736"/>
                      <a:pt x="1615" y="1736"/>
                    </a:cubicBezTo>
                    <a:cubicBezTo>
                      <a:pt x="1650" y="1736"/>
                      <a:pt x="1650" y="1736"/>
                      <a:pt x="1650" y="1736"/>
                    </a:cubicBezTo>
                    <a:cubicBezTo>
                      <a:pt x="1667" y="1805"/>
                      <a:pt x="1667" y="1805"/>
                      <a:pt x="1667" y="1805"/>
                    </a:cubicBezTo>
                    <a:cubicBezTo>
                      <a:pt x="1668" y="1805"/>
                      <a:pt x="1668" y="1806"/>
                      <a:pt x="1668" y="1806"/>
                    </a:cubicBezTo>
                    <a:cubicBezTo>
                      <a:pt x="1674" y="1821"/>
                      <a:pt x="1674" y="1821"/>
                      <a:pt x="1674" y="1821"/>
                    </a:cubicBezTo>
                    <a:cubicBezTo>
                      <a:pt x="1675" y="1822"/>
                      <a:pt x="1675" y="1823"/>
                      <a:pt x="1676" y="1823"/>
                    </a:cubicBezTo>
                    <a:cubicBezTo>
                      <a:pt x="1684" y="1833"/>
                      <a:pt x="1684" y="1833"/>
                      <a:pt x="1684" y="1833"/>
                    </a:cubicBezTo>
                    <a:cubicBezTo>
                      <a:pt x="1681" y="1840"/>
                      <a:pt x="1681" y="1840"/>
                      <a:pt x="1681" y="1840"/>
                    </a:cubicBezTo>
                    <a:cubicBezTo>
                      <a:pt x="1681" y="1840"/>
                      <a:pt x="1681" y="1840"/>
                      <a:pt x="1681" y="1840"/>
                    </a:cubicBezTo>
                    <a:cubicBezTo>
                      <a:pt x="1672" y="1868"/>
                      <a:pt x="1672" y="1868"/>
                      <a:pt x="1672" y="1868"/>
                    </a:cubicBezTo>
                    <a:cubicBezTo>
                      <a:pt x="1671" y="1870"/>
                      <a:pt x="1671" y="1873"/>
                      <a:pt x="1673" y="1875"/>
                    </a:cubicBezTo>
                    <a:cubicBezTo>
                      <a:pt x="1674" y="1878"/>
                      <a:pt x="1676" y="1879"/>
                      <a:pt x="1679" y="1880"/>
                    </a:cubicBezTo>
                    <a:cubicBezTo>
                      <a:pt x="1685" y="1881"/>
                      <a:pt x="1685" y="1881"/>
                      <a:pt x="1685" y="1881"/>
                    </a:cubicBezTo>
                    <a:cubicBezTo>
                      <a:pt x="1712" y="1916"/>
                      <a:pt x="1712" y="1916"/>
                      <a:pt x="1712" y="1916"/>
                    </a:cubicBezTo>
                    <a:cubicBezTo>
                      <a:pt x="1714" y="1919"/>
                      <a:pt x="1717" y="1920"/>
                      <a:pt x="1720" y="1920"/>
                    </a:cubicBezTo>
                    <a:cubicBezTo>
                      <a:pt x="1738" y="1920"/>
                      <a:pt x="1738" y="1920"/>
                      <a:pt x="1738" y="1920"/>
                    </a:cubicBezTo>
                    <a:cubicBezTo>
                      <a:pt x="1746" y="1933"/>
                      <a:pt x="1746" y="1933"/>
                      <a:pt x="1746" y="1933"/>
                    </a:cubicBezTo>
                    <a:cubicBezTo>
                      <a:pt x="1747" y="1934"/>
                      <a:pt x="1748" y="1935"/>
                      <a:pt x="1749" y="1936"/>
                    </a:cubicBezTo>
                    <a:cubicBezTo>
                      <a:pt x="1763" y="1946"/>
                      <a:pt x="1763" y="1946"/>
                      <a:pt x="1763" y="1946"/>
                    </a:cubicBezTo>
                    <a:cubicBezTo>
                      <a:pt x="1763" y="1972"/>
                      <a:pt x="1763" y="1972"/>
                      <a:pt x="1763" y="1972"/>
                    </a:cubicBezTo>
                    <a:cubicBezTo>
                      <a:pt x="1763" y="1973"/>
                      <a:pt x="1764" y="1974"/>
                      <a:pt x="1764" y="1975"/>
                    </a:cubicBezTo>
                    <a:cubicBezTo>
                      <a:pt x="1770" y="1997"/>
                      <a:pt x="1770" y="1997"/>
                      <a:pt x="1770" y="1997"/>
                    </a:cubicBezTo>
                    <a:cubicBezTo>
                      <a:pt x="1770" y="2030"/>
                      <a:pt x="1770" y="2030"/>
                      <a:pt x="1770" y="2030"/>
                    </a:cubicBezTo>
                    <a:cubicBezTo>
                      <a:pt x="1750" y="2075"/>
                      <a:pt x="1750" y="2075"/>
                      <a:pt x="1750" y="2075"/>
                    </a:cubicBezTo>
                    <a:cubicBezTo>
                      <a:pt x="1727" y="2099"/>
                      <a:pt x="1727" y="2099"/>
                      <a:pt x="1727" y="2099"/>
                    </a:cubicBezTo>
                    <a:cubicBezTo>
                      <a:pt x="1727" y="2099"/>
                      <a:pt x="1727" y="2099"/>
                      <a:pt x="1727" y="2099"/>
                    </a:cubicBezTo>
                    <a:cubicBezTo>
                      <a:pt x="1714" y="2113"/>
                      <a:pt x="1714" y="2113"/>
                      <a:pt x="1714" y="2113"/>
                    </a:cubicBezTo>
                    <a:cubicBezTo>
                      <a:pt x="1677" y="2127"/>
                      <a:pt x="1677" y="2127"/>
                      <a:pt x="1677" y="2127"/>
                    </a:cubicBezTo>
                    <a:cubicBezTo>
                      <a:pt x="1677" y="2127"/>
                      <a:pt x="1676" y="2127"/>
                      <a:pt x="1676" y="2128"/>
                    </a:cubicBezTo>
                    <a:cubicBezTo>
                      <a:pt x="1625" y="2162"/>
                      <a:pt x="1625" y="2162"/>
                      <a:pt x="1625" y="2162"/>
                    </a:cubicBezTo>
                    <a:cubicBezTo>
                      <a:pt x="1609" y="2162"/>
                      <a:pt x="1609" y="2162"/>
                      <a:pt x="1609" y="2162"/>
                    </a:cubicBezTo>
                    <a:cubicBezTo>
                      <a:pt x="1603" y="2162"/>
                      <a:pt x="1599" y="2166"/>
                      <a:pt x="1599" y="2171"/>
                    </a:cubicBezTo>
                    <a:cubicBezTo>
                      <a:pt x="1599" y="2174"/>
                      <a:pt x="1599" y="2174"/>
                      <a:pt x="1599" y="2174"/>
                    </a:cubicBezTo>
                    <a:cubicBezTo>
                      <a:pt x="1585" y="2176"/>
                      <a:pt x="1585" y="2176"/>
                      <a:pt x="1585" y="2176"/>
                    </a:cubicBezTo>
                    <a:cubicBezTo>
                      <a:pt x="1566" y="2164"/>
                      <a:pt x="1566" y="2164"/>
                      <a:pt x="1566" y="2164"/>
                    </a:cubicBezTo>
                    <a:cubicBezTo>
                      <a:pt x="1539" y="2117"/>
                      <a:pt x="1539" y="2117"/>
                      <a:pt x="1539" y="2117"/>
                    </a:cubicBezTo>
                    <a:cubicBezTo>
                      <a:pt x="1535" y="2099"/>
                      <a:pt x="1535" y="2099"/>
                      <a:pt x="1535" y="2099"/>
                    </a:cubicBezTo>
                    <a:cubicBezTo>
                      <a:pt x="1535" y="2099"/>
                      <a:pt x="1535" y="2098"/>
                      <a:pt x="1535" y="2098"/>
                    </a:cubicBezTo>
                    <a:cubicBezTo>
                      <a:pt x="1527" y="2072"/>
                      <a:pt x="1527" y="2072"/>
                      <a:pt x="1527" y="2072"/>
                    </a:cubicBezTo>
                    <a:cubicBezTo>
                      <a:pt x="1529" y="2065"/>
                      <a:pt x="1529" y="2065"/>
                      <a:pt x="1529" y="2065"/>
                    </a:cubicBezTo>
                    <a:cubicBezTo>
                      <a:pt x="1530" y="2063"/>
                      <a:pt x="1530" y="2061"/>
                      <a:pt x="1530" y="2059"/>
                    </a:cubicBezTo>
                    <a:cubicBezTo>
                      <a:pt x="1526" y="2045"/>
                      <a:pt x="1526" y="2045"/>
                      <a:pt x="1526" y="2045"/>
                    </a:cubicBezTo>
                    <a:cubicBezTo>
                      <a:pt x="1526" y="2036"/>
                      <a:pt x="1526" y="2036"/>
                      <a:pt x="1526" y="2036"/>
                    </a:cubicBezTo>
                    <a:cubicBezTo>
                      <a:pt x="1526" y="2035"/>
                      <a:pt x="1526" y="2034"/>
                      <a:pt x="1525" y="2033"/>
                    </a:cubicBezTo>
                    <a:cubicBezTo>
                      <a:pt x="1521" y="2022"/>
                      <a:pt x="1521" y="2022"/>
                      <a:pt x="1521" y="2022"/>
                    </a:cubicBezTo>
                    <a:cubicBezTo>
                      <a:pt x="1511" y="1992"/>
                      <a:pt x="1511" y="1992"/>
                      <a:pt x="1511" y="1992"/>
                    </a:cubicBezTo>
                    <a:cubicBezTo>
                      <a:pt x="1511" y="1992"/>
                      <a:pt x="1510" y="1991"/>
                      <a:pt x="1510" y="1991"/>
                    </a:cubicBezTo>
                    <a:cubicBezTo>
                      <a:pt x="1481" y="1937"/>
                      <a:pt x="1481" y="1937"/>
                      <a:pt x="1481" y="1937"/>
                    </a:cubicBezTo>
                    <a:cubicBezTo>
                      <a:pt x="1457" y="1878"/>
                      <a:pt x="1457" y="1878"/>
                      <a:pt x="1457" y="1878"/>
                    </a:cubicBezTo>
                    <a:cubicBezTo>
                      <a:pt x="1456" y="1875"/>
                      <a:pt x="1455" y="1873"/>
                      <a:pt x="1452" y="1872"/>
                    </a:cubicBezTo>
                    <a:cubicBezTo>
                      <a:pt x="1399" y="1849"/>
                      <a:pt x="1399" y="1849"/>
                      <a:pt x="1399" y="1849"/>
                    </a:cubicBezTo>
                    <a:cubicBezTo>
                      <a:pt x="1398" y="1849"/>
                      <a:pt x="1396" y="1849"/>
                      <a:pt x="1395" y="1849"/>
                    </a:cubicBezTo>
                    <a:cubicBezTo>
                      <a:pt x="1377" y="1849"/>
                      <a:pt x="1377" y="1849"/>
                      <a:pt x="1377" y="1849"/>
                    </a:cubicBezTo>
                    <a:cubicBezTo>
                      <a:pt x="1326" y="1779"/>
                      <a:pt x="1326" y="1779"/>
                      <a:pt x="1326" y="1779"/>
                    </a:cubicBezTo>
                    <a:cubicBezTo>
                      <a:pt x="1326" y="1761"/>
                      <a:pt x="1326" y="1761"/>
                      <a:pt x="1326" y="1761"/>
                    </a:cubicBezTo>
                    <a:cubicBezTo>
                      <a:pt x="1326" y="1758"/>
                      <a:pt x="1325" y="1755"/>
                      <a:pt x="1323" y="1753"/>
                    </a:cubicBezTo>
                    <a:cubicBezTo>
                      <a:pt x="1286" y="1723"/>
                      <a:pt x="1286" y="1723"/>
                      <a:pt x="1286" y="1723"/>
                    </a:cubicBezTo>
                    <a:cubicBezTo>
                      <a:pt x="1192" y="1628"/>
                      <a:pt x="1192" y="1628"/>
                      <a:pt x="1192" y="1628"/>
                    </a:cubicBezTo>
                    <a:cubicBezTo>
                      <a:pt x="1193" y="1618"/>
                      <a:pt x="1193" y="1618"/>
                      <a:pt x="1193" y="1618"/>
                    </a:cubicBezTo>
                    <a:cubicBezTo>
                      <a:pt x="1193" y="1615"/>
                      <a:pt x="1193" y="1612"/>
                      <a:pt x="1191" y="1610"/>
                    </a:cubicBezTo>
                    <a:cubicBezTo>
                      <a:pt x="1189" y="1608"/>
                      <a:pt x="1186" y="1607"/>
                      <a:pt x="1184" y="1607"/>
                    </a:cubicBezTo>
                    <a:cubicBezTo>
                      <a:pt x="1169" y="1607"/>
                      <a:pt x="1169" y="1607"/>
                      <a:pt x="1169" y="1607"/>
                    </a:cubicBezTo>
                    <a:cubicBezTo>
                      <a:pt x="1030" y="1554"/>
                      <a:pt x="1030" y="1554"/>
                      <a:pt x="1030" y="1554"/>
                    </a:cubicBezTo>
                    <a:cubicBezTo>
                      <a:pt x="996" y="1493"/>
                      <a:pt x="996" y="1493"/>
                      <a:pt x="996" y="1493"/>
                    </a:cubicBezTo>
                    <a:cubicBezTo>
                      <a:pt x="995" y="1491"/>
                      <a:pt x="992" y="1489"/>
                      <a:pt x="990" y="1489"/>
                    </a:cubicBezTo>
                    <a:cubicBezTo>
                      <a:pt x="970" y="1484"/>
                      <a:pt x="970" y="1484"/>
                      <a:pt x="970" y="1484"/>
                    </a:cubicBezTo>
                    <a:cubicBezTo>
                      <a:pt x="973" y="1437"/>
                      <a:pt x="973" y="1437"/>
                      <a:pt x="973" y="1437"/>
                    </a:cubicBezTo>
                    <a:cubicBezTo>
                      <a:pt x="973" y="1434"/>
                      <a:pt x="972" y="1431"/>
                      <a:pt x="970" y="1429"/>
                    </a:cubicBezTo>
                    <a:cubicBezTo>
                      <a:pt x="923" y="1391"/>
                      <a:pt x="923" y="1391"/>
                      <a:pt x="923" y="1391"/>
                    </a:cubicBezTo>
                    <a:cubicBezTo>
                      <a:pt x="921" y="1390"/>
                      <a:pt x="919" y="1389"/>
                      <a:pt x="917" y="1389"/>
                    </a:cubicBezTo>
                    <a:cubicBezTo>
                      <a:pt x="916" y="1389"/>
                      <a:pt x="914" y="1389"/>
                      <a:pt x="913" y="1390"/>
                    </a:cubicBezTo>
                    <a:cubicBezTo>
                      <a:pt x="881" y="1401"/>
                      <a:pt x="881" y="1401"/>
                      <a:pt x="881" y="1401"/>
                    </a:cubicBezTo>
                    <a:cubicBezTo>
                      <a:pt x="880" y="1401"/>
                      <a:pt x="880" y="1401"/>
                      <a:pt x="880" y="1401"/>
                    </a:cubicBezTo>
                    <a:cubicBezTo>
                      <a:pt x="882" y="1372"/>
                      <a:pt x="882" y="1372"/>
                      <a:pt x="882" y="1372"/>
                    </a:cubicBezTo>
                    <a:cubicBezTo>
                      <a:pt x="882" y="1371"/>
                      <a:pt x="882" y="1370"/>
                      <a:pt x="882" y="1368"/>
                    </a:cubicBezTo>
                    <a:cubicBezTo>
                      <a:pt x="869" y="1328"/>
                      <a:pt x="869" y="1328"/>
                      <a:pt x="869" y="1328"/>
                    </a:cubicBezTo>
                    <a:cubicBezTo>
                      <a:pt x="880" y="1261"/>
                      <a:pt x="880" y="1261"/>
                      <a:pt x="880" y="1261"/>
                    </a:cubicBezTo>
                    <a:cubicBezTo>
                      <a:pt x="911" y="1193"/>
                      <a:pt x="911" y="1193"/>
                      <a:pt x="911" y="1193"/>
                    </a:cubicBezTo>
                    <a:cubicBezTo>
                      <a:pt x="911" y="1192"/>
                      <a:pt x="911" y="1191"/>
                      <a:pt x="911" y="1190"/>
                    </a:cubicBezTo>
                    <a:cubicBezTo>
                      <a:pt x="919" y="1137"/>
                      <a:pt x="919" y="1137"/>
                      <a:pt x="919" y="1137"/>
                    </a:cubicBezTo>
                    <a:cubicBezTo>
                      <a:pt x="936" y="1124"/>
                      <a:pt x="936" y="1124"/>
                      <a:pt x="936" y="1124"/>
                    </a:cubicBezTo>
                    <a:cubicBezTo>
                      <a:pt x="940" y="1122"/>
                      <a:pt x="941" y="1116"/>
                      <a:pt x="938" y="1112"/>
                    </a:cubicBezTo>
                    <a:cubicBezTo>
                      <a:pt x="929" y="1095"/>
                      <a:pt x="929" y="1095"/>
                      <a:pt x="929" y="1095"/>
                    </a:cubicBezTo>
                    <a:cubicBezTo>
                      <a:pt x="924" y="1061"/>
                      <a:pt x="924" y="1061"/>
                      <a:pt x="924" y="1061"/>
                    </a:cubicBezTo>
                    <a:cubicBezTo>
                      <a:pt x="916" y="913"/>
                      <a:pt x="916" y="913"/>
                      <a:pt x="916" y="913"/>
                    </a:cubicBezTo>
                    <a:cubicBezTo>
                      <a:pt x="916" y="913"/>
                      <a:pt x="916" y="912"/>
                      <a:pt x="915" y="912"/>
                    </a:cubicBezTo>
                    <a:cubicBezTo>
                      <a:pt x="905" y="865"/>
                      <a:pt x="905" y="865"/>
                      <a:pt x="905" y="865"/>
                    </a:cubicBezTo>
                    <a:cubicBezTo>
                      <a:pt x="904" y="862"/>
                      <a:pt x="903" y="860"/>
                      <a:pt x="901" y="859"/>
                    </a:cubicBezTo>
                    <a:cubicBezTo>
                      <a:pt x="884" y="846"/>
                      <a:pt x="884" y="846"/>
                      <a:pt x="884" y="846"/>
                    </a:cubicBezTo>
                    <a:cubicBezTo>
                      <a:pt x="842" y="777"/>
                      <a:pt x="842" y="777"/>
                      <a:pt x="842" y="777"/>
                    </a:cubicBezTo>
                    <a:cubicBezTo>
                      <a:pt x="842" y="776"/>
                      <a:pt x="841" y="775"/>
                      <a:pt x="840" y="775"/>
                    </a:cubicBezTo>
                    <a:cubicBezTo>
                      <a:pt x="819" y="756"/>
                      <a:pt x="819" y="756"/>
                      <a:pt x="819" y="756"/>
                    </a:cubicBezTo>
                    <a:cubicBezTo>
                      <a:pt x="818" y="754"/>
                      <a:pt x="815" y="753"/>
                      <a:pt x="813" y="753"/>
                    </a:cubicBezTo>
                    <a:cubicBezTo>
                      <a:pt x="811" y="753"/>
                      <a:pt x="810" y="754"/>
                      <a:pt x="809" y="755"/>
                    </a:cubicBezTo>
                    <a:cubicBezTo>
                      <a:pt x="793" y="763"/>
                      <a:pt x="793" y="763"/>
                      <a:pt x="793" y="763"/>
                    </a:cubicBezTo>
                    <a:cubicBezTo>
                      <a:pt x="773" y="753"/>
                      <a:pt x="773" y="753"/>
                      <a:pt x="773" y="753"/>
                    </a:cubicBezTo>
                    <a:cubicBezTo>
                      <a:pt x="773" y="744"/>
                      <a:pt x="773" y="744"/>
                      <a:pt x="773" y="744"/>
                    </a:cubicBezTo>
                    <a:cubicBezTo>
                      <a:pt x="773" y="741"/>
                      <a:pt x="771" y="738"/>
                      <a:pt x="768" y="736"/>
                    </a:cubicBezTo>
                    <a:cubicBezTo>
                      <a:pt x="757" y="730"/>
                      <a:pt x="757" y="730"/>
                      <a:pt x="757" y="730"/>
                    </a:cubicBezTo>
                    <a:cubicBezTo>
                      <a:pt x="755" y="729"/>
                      <a:pt x="754" y="728"/>
                      <a:pt x="752" y="728"/>
                    </a:cubicBezTo>
                    <a:cubicBezTo>
                      <a:pt x="751" y="728"/>
                      <a:pt x="750" y="728"/>
                      <a:pt x="750" y="729"/>
                    </a:cubicBezTo>
                    <a:cubicBezTo>
                      <a:pt x="742" y="731"/>
                      <a:pt x="742" y="731"/>
                      <a:pt x="742" y="731"/>
                    </a:cubicBezTo>
                    <a:cubicBezTo>
                      <a:pt x="733" y="718"/>
                      <a:pt x="733" y="718"/>
                      <a:pt x="733" y="718"/>
                    </a:cubicBezTo>
                    <a:cubicBezTo>
                      <a:pt x="732" y="716"/>
                      <a:pt x="730" y="715"/>
                      <a:pt x="728" y="714"/>
                    </a:cubicBezTo>
                    <a:cubicBezTo>
                      <a:pt x="701" y="705"/>
                      <a:pt x="701" y="705"/>
                      <a:pt x="701" y="705"/>
                    </a:cubicBezTo>
                    <a:cubicBezTo>
                      <a:pt x="699" y="698"/>
                      <a:pt x="699" y="698"/>
                      <a:pt x="699" y="698"/>
                    </a:cubicBezTo>
                    <a:cubicBezTo>
                      <a:pt x="711" y="691"/>
                      <a:pt x="711" y="691"/>
                      <a:pt x="711" y="691"/>
                    </a:cubicBezTo>
                    <a:cubicBezTo>
                      <a:pt x="713" y="689"/>
                      <a:pt x="715" y="687"/>
                      <a:pt x="716" y="684"/>
                    </a:cubicBezTo>
                    <a:cubicBezTo>
                      <a:pt x="716" y="681"/>
                      <a:pt x="715" y="678"/>
                      <a:pt x="713" y="676"/>
                    </a:cubicBezTo>
                    <a:cubicBezTo>
                      <a:pt x="706" y="668"/>
                      <a:pt x="706" y="668"/>
                      <a:pt x="706" y="668"/>
                    </a:cubicBezTo>
                    <a:cubicBezTo>
                      <a:pt x="705" y="667"/>
                      <a:pt x="704" y="666"/>
                      <a:pt x="702" y="665"/>
                    </a:cubicBezTo>
                    <a:cubicBezTo>
                      <a:pt x="658" y="649"/>
                      <a:pt x="658" y="649"/>
                      <a:pt x="658" y="649"/>
                    </a:cubicBezTo>
                    <a:cubicBezTo>
                      <a:pt x="649" y="639"/>
                      <a:pt x="649" y="639"/>
                      <a:pt x="649" y="639"/>
                    </a:cubicBezTo>
                    <a:cubicBezTo>
                      <a:pt x="649" y="624"/>
                      <a:pt x="649" y="624"/>
                      <a:pt x="649" y="624"/>
                    </a:cubicBezTo>
                    <a:cubicBezTo>
                      <a:pt x="649" y="623"/>
                      <a:pt x="649" y="622"/>
                      <a:pt x="648" y="621"/>
                    </a:cubicBezTo>
                    <a:cubicBezTo>
                      <a:pt x="625" y="530"/>
                      <a:pt x="625" y="530"/>
                      <a:pt x="625" y="530"/>
                    </a:cubicBezTo>
                    <a:cubicBezTo>
                      <a:pt x="625" y="528"/>
                      <a:pt x="623" y="526"/>
                      <a:pt x="622" y="525"/>
                    </a:cubicBezTo>
                    <a:cubicBezTo>
                      <a:pt x="601" y="510"/>
                      <a:pt x="601" y="510"/>
                      <a:pt x="601" y="510"/>
                    </a:cubicBezTo>
                    <a:cubicBezTo>
                      <a:pt x="599" y="509"/>
                      <a:pt x="598" y="509"/>
                      <a:pt x="596" y="509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2" y="503"/>
                      <a:pt x="542" y="503"/>
                      <a:pt x="542" y="503"/>
                    </a:cubicBezTo>
                    <a:cubicBezTo>
                      <a:pt x="480" y="499"/>
                      <a:pt x="480" y="499"/>
                      <a:pt x="480" y="499"/>
                    </a:cubicBezTo>
                    <a:cubicBezTo>
                      <a:pt x="479" y="499"/>
                      <a:pt x="479" y="499"/>
                      <a:pt x="479" y="499"/>
                    </a:cubicBezTo>
                    <a:cubicBezTo>
                      <a:pt x="477" y="499"/>
                      <a:pt x="476" y="499"/>
                      <a:pt x="475" y="500"/>
                    </a:cubicBezTo>
                    <a:cubicBezTo>
                      <a:pt x="438" y="518"/>
                      <a:pt x="438" y="518"/>
                      <a:pt x="438" y="518"/>
                    </a:cubicBezTo>
                    <a:cubicBezTo>
                      <a:pt x="436" y="517"/>
                      <a:pt x="436" y="517"/>
                      <a:pt x="436" y="517"/>
                    </a:cubicBezTo>
                    <a:cubicBezTo>
                      <a:pt x="436" y="504"/>
                      <a:pt x="436" y="504"/>
                      <a:pt x="436" y="504"/>
                    </a:cubicBezTo>
                    <a:cubicBezTo>
                      <a:pt x="436" y="501"/>
                      <a:pt x="435" y="498"/>
                      <a:pt x="432" y="497"/>
                    </a:cubicBezTo>
                    <a:cubicBezTo>
                      <a:pt x="411" y="482"/>
                      <a:pt x="411" y="482"/>
                      <a:pt x="411" y="482"/>
                    </a:cubicBezTo>
                    <a:cubicBezTo>
                      <a:pt x="397" y="441"/>
                      <a:pt x="397" y="441"/>
                      <a:pt x="397" y="441"/>
                    </a:cubicBezTo>
                    <a:cubicBezTo>
                      <a:pt x="396" y="438"/>
                      <a:pt x="395" y="436"/>
                      <a:pt x="392" y="435"/>
                    </a:cubicBezTo>
                    <a:cubicBezTo>
                      <a:pt x="352" y="413"/>
                      <a:pt x="352" y="413"/>
                      <a:pt x="352" y="413"/>
                    </a:cubicBezTo>
                    <a:cubicBezTo>
                      <a:pt x="350" y="413"/>
                      <a:pt x="349" y="412"/>
                      <a:pt x="348" y="412"/>
                    </a:cubicBezTo>
                    <a:cubicBezTo>
                      <a:pt x="316" y="409"/>
                      <a:pt x="316" y="409"/>
                      <a:pt x="316" y="409"/>
                    </a:cubicBezTo>
                    <a:cubicBezTo>
                      <a:pt x="272" y="335"/>
                      <a:pt x="272" y="335"/>
                      <a:pt x="272" y="335"/>
                    </a:cubicBezTo>
                    <a:cubicBezTo>
                      <a:pt x="271" y="333"/>
                      <a:pt x="269" y="331"/>
                      <a:pt x="266" y="331"/>
                    </a:cubicBezTo>
                    <a:cubicBezTo>
                      <a:pt x="227" y="324"/>
                      <a:pt x="227" y="324"/>
                      <a:pt x="227" y="324"/>
                    </a:cubicBezTo>
                    <a:cubicBezTo>
                      <a:pt x="227" y="324"/>
                      <a:pt x="226" y="324"/>
                      <a:pt x="226" y="324"/>
                    </a:cubicBezTo>
                    <a:cubicBezTo>
                      <a:pt x="224" y="324"/>
                      <a:pt x="223" y="325"/>
                      <a:pt x="222" y="325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196" y="308"/>
                      <a:pt x="196" y="308"/>
                      <a:pt x="196" y="308"/>
                    </a:cubicBezTo>
                    <a:cubicBezTo>
                      <a:pt x="194" y="306"/>
                      <a:pt x="192" y="304"/>
                      <a:pt x="189" y="304"/>
                    </a:cubicBezTo>
                    <a:cubicBezTo>
                      <a:pt x="177" y="304"/>
                      <a:pt x="177" y="304"/>
                      <a:pt x="177" y="304"/>
                    </a:cubicBezTo>
                    <a:cubicBezTo>
                      <a:pt x="173" y="296"/>
                      <a:pt x="173" y="296"/>
                      <a:pt x="173" y="296"/>
                    </a:cubicBezTo>
                    <a:cubicBezTo>
                      <a:pt x="178" y="213"/>
                      <a:pt x="178" y="213"/>
                      <a:pt x="178" y="213"/>
                    </a:cubicBezTo>
                    <a:cubicBezTo>
                      <a:pt x="178" y="210"/>
                      <a:pt x="176" y="207"/>
                      <a:pt x="174" y="205"/>
                    </a:cubicBezTo>
                    <a:cubicBezTo>
                      <a:pt x="122" y="167"/>
                      <a:pt x="122" y="167"/>
                      <a:pt x="122" y="167"/>
                    </a:cubicBezTo>
                    <a:cubicBezTo>
                      <a:pt x="121" y="166"/>
                      <a:pt x="119" y="165"/>
                      <a:pt x="117" y="165"/>
                    </a:cubicBezTo>
                    <a:cubicBezTo>
                      <a:pt x="106" y="165"/>
                      <a:pt x="106" y="165"/>
                      <a:pt x="106" y="165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87" y="95"/>
                      <a:pt x="87" y="95"/>
                      <a:pt x="87" y="95"/>
                    </a:cubicBezTo>
                    <a:cubicBezTo>
                      <a:pt x="88" y="91"/>
                      <a:pt x="86" y="87"/>
                      <a:pt x="83" y="86"/>
                    </a:cubicBezTo>
                    <a:cubicBezTo>
                      <a:pt x="81" y="85"/>
                      <a:pt x="80" y="85"/>
                      <a:pt x="78" y="85"/>
                    </a:cubicBezTo>
                    <a:cubicBezTo>
                      <a:pt x="76" y="85"/>
                      <a:pt x="74" y="85"/>
                      <a:pt x="73" y="86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1" y="95"/>
                      <a:pt x="40" y="95"/>
                      <a:pt x="39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8"/>
                      <a:pt x="52" y="68"/>
                      <a:pt x="53" y="68"/>
                    </a:cubicBezTo>
                    <a:cubicBezTo>
                      <a:pt x="54" y="68"/>
                      <a:pt x="55" y="68"/>
                      <a:pt x="56" y="6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5" y="64"/>
                      <a:pt x="86" y="64"/>
                    </a:cubicBezTo>
                    <a:cubicBezTo>
                      <a:pt x="88" y="64"/>
                      <a:pt x="90" y="63"/>
                      <a:pt x="91" y="62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8" y="69"/>
                      <a:pt x="129" y="70"/>
                      <a:pt x="131" y="70"/>
                    </a:cubicBezTo>
                    <a:cubicBezTo>
                      <a:pt x="204" y="70"/>
                      <a:pt x="204" y="70"/>
                      <a:pt x="204" y="70"/>
                    </a:cubicBezTo>
                    <a:cubicBezTo>
                      <a:pt x="205" y="70"/>
                      <a:pt x="206" y="70"/>
                      <a:pt x="206" y="70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6" y="54"/>
                      <a:pt x="256" y="54"/>
                      <a:pt x="257" y="53"/>
                    </a:cubicBezTo>
                    <a:cubicBezTo>
                      <a:pt x="270" y="47"/>
                      <a:pt x="270" y="47"/>
                      <a:pt x="270" y="47"/>
                    </a:cubicBezTo>
                    <a:cubicBezTo>
                      <a:pt x="274" y="46"/>
                      <a:pt x="276" y="42"/>
                      <a:pt x="276" y="38"/>
                    </a:cubicBezTo>
                    <a:cubicBezTo>
                      <a:pt x="276" y="27"/>
                      <a:pt x="276" y="27"/>
                      <a:pt x="276" y="27"/>
                    </a:cubicBezTo>
                    <a:cubicBezTo>
                      <a:pt x="296" y="22"/>
                      <a:pt x="296" y="22"/>
                      <a:pt x="296" y="22"/>
                    </a:cubicBezTo>
                    <a:cubicBezTo>
                      <a:pt x="302" y="11"/>
                      <a:pt x="302" y="11"/>
                      <a:pt x="302" y="11"/>
                    </a:cubicBezTo>
                    <a:cubicBezTo>
                      <a:pt x="304" y="8"/>
                      <a:pt x="307" y="6"/>
                      <a:pt x="310" y="6"/>
                    </a:cubicBezTo>
                    <a:cubicBezTo>
                      <a:pt x="312" y="6"/>
                      <a:pt x="313" y="6"/>
                      <a:pt x="314" y="7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55" name="Picture 55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0" y="3219"/>
                <a:ext cx="212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" name="Freeform 56"/>
              <p:cNvSpPr>
                <a:spLocks noEditPoints="1"/>
              </p:cNvSpPr>
              <p:nvPr/>
            </p:nvSpPr>
            <p:spPr bwMode="auto">
              <a:xfrm>
                <a:off x="2222" y="3220"/>
                <a:ext cx="225" cy="160"/>
              </a:xfrm>
              <a:custGeom>
                <a:avLst/>
                <a:gdLst>
                  <a:gd name="T0" fmla="*/ 111 w 460"/>
                  <a:gd name="T1" fmla="*/ 107 h 339"/>
                  <a:gd name="T2" fmla="*/ 106 w 460"/>
                  <a:gd name="T3" fmla="*/ 107 h 339"/>
                  <a:gd name="T4" fmla="*/ 105 w 460"/>
                  <a:gd name="T5" fmla="*/ 107 h 339"/>
                  <a:gd name="T6" fmla="*/ 104 w 460"/>
                  <a:gd name="T7" fmla="*/ 106 h 339"/>
                  <a:gd name="T8" fmla="*/ 141 w 460"/>
                  <a:gd name="T9" fmla="*/ 91 h 339"/>
                  <a:gd name="T10" fmla="*/ 54 w 460"/>
                  <a:gd name="T11" fmla="*/ 90 h 339"/>
                  <a:gd name="T12" fmla="*/ 73 w 460"/>
                  <a:gd name="T13" fmla="*/ 96 h 339"/>
                  <a:gd name="T14" fmla="*/ 94 w 460"/>
                  <a:gd name="T15" fmla="*/ 99 h 339"/>
                  <a:gd name="T16" fmla="*/ 54 w 460"/>
                  <a:gd name="T17" fmla="*/ 90 h 339"/>
                  <a:gd name="T18" fmla="*/ 135 w 460"/>
                  <a:gd name="T19" fmla="*/ 92 h 339"/>
                  <a:gd name="T20" fmla="*/ 322 w 460"/>
                  <a:gd name="T21" fmla="*/ 34 h 339"/>
                  <a:gd name="T22" fmla="*/ 322 w 460"/>
                  <a:gd name="T23" fmla="*/ 34 h 339"/>
                  <a:gd name="T24" fmla="*/ 375 w 460"/>
                  <a:gd name="T25" fmla="*/ 20 h 339"/>
                  <a:gd name="T26" fmla="*/ 254 w 460"/>
                  <a:gd name="T27" fmla="*/ 20 h 339"/>
                  <a:gd name="T28" fmla="*/ 282 w 460"/>
                  <a:gd name="T29" fmla="*/ 30 h 339"/>
                  <a:gd name="T30" fmla="*/ 375 w 460"/>
                  <a:gd name="T31" fmla="*/ 19 h 339"/>
                  <a:gd name="T32" fmla="*/ 375 w 460"/>
                  <a:gd name="T33" fmla="*/ 19 h 339"/>
                  <a:gd name="T34" fmla="*/ 376 w 460"/>
                  <a:gd name="T35" fmla="*/ 18 h 339"/>
                  <a:gd name="T36" fmla="*/ 397 w 460"/>
                  <a:gd name="T37" fmla="*/ 3 h 339"/>
                  <a:gd name="T38" fmla="*/ 440 w 460"/>
                  <a:gd name="T39" fmla="*/ 63 h 339"/>
                  <a:gd name="T40" fmla="*/ 436 w 460"/>
                  <a:gd name="T41" fmla="*/ 108 h 339"/>
                  <a:gd name="T42" fmla="*/ 431 w 460"/>
                  <a:gd name="T43" fmla="*/ 143 h 339"/>
                  <a:gd name="T44" fmla="*/ 445 w 460"/>
                  <a:gd name="T45" fmla="*/ 181 h 339"/>
                  <a:gd name="T46" fmla="*/ 429 w 460"/>
                  <a:gd name="T47" fmla="*/ 198 h 339"/>
                  <a:gd name="T48" fmla="*/ 411 w 460"/>
                  <a:gd name="T49" fmla="*/ 191 h 339"/>
                  <a:gd name="T50" fmla="*/ 401 w 460"/>
                  <a:gd name="T51" fmla="*/ 219 h 339"/>
                  <a:gd name="T52" fmla="*/ 369 w 460"/>
                  <a:gd name="T53" fmla="*/ 259 h 339"/>
                  <a:gd name="T54" fmla="*/ 296 w 460"/>
                  <a:gd name="T55" fmla="*/ 307 h 339"/>
                  <a:gd name="T56" fmla="*/ 221 w 460"/>
                  <a:gd name="T57" fmla="*/ 235 h 339"/>
                  <a:gd name="T58" fmla="*/ 166 w 460"/>
                  <a:gd name="T59" fmla="*/ 202 h 339"/>
                  <a:gd name="T60" fmla="*/ 94 w 460"/>
                  <a:gd name="T61" fmla="*/ 168 h 339"/>
                  <a:gd name="T62" fmla="*/ 81 w 460"/>
                  <a:gd name="T63" fmla="*/ 136 h 339"/>
                  <a:gd name="T64" fmla="*/ 67 w 460"/>
                  <a:gd name="T65" fmla="*/ 130 h 339"/>
                  <a:gd name="T66" fmla="*/ 46 w 460"/>
                  <a:gd name="T67" fmla="*/ 132 h 339"/>
                  <a:gd name="T68" fmla="*/ 22 w 460"/>
                  <a:gd name="T69" fmla="*/ 122 h 339"/>
                  <a:gd name="T70" fmla="*/ 22 w 460"/>
                  <a:gd name="T71" fmla="*/ 143 h 339"/>
                  <a:gd name="T72" fmla="*/ 46 w 460"/>
                  <a:gd name="T73" fmla="*/ 158 h 339"/>
                  <a:gd name="T74" fmla="*/ 64 w 460"/>
                  <a:gd name="T75" fmla="*/ 158 h 339"/>
                  <a:gd name="T76" fmla="*/ 70 w 460"/>
                  <a:gd name="T77" fmla="*/ 165 h 339"/>
                  <a:gd name="T78" fmla="*/ 83 w 460"/>
                  <a:gd name="T79" fmla="*/ 188 h 339"/>
                  <a:gd name="T80" fmla="*/ 170 w 460"/>
                  <a:gd name="T81" fmla="*/ 229 h 339"/>
                  <a:gd name="T82" fmla="*/ 266 w 460"/>
                  <a:gd name="T83" fmla="*/ 298 h 339"/>
                  <a:gd name="T84" fmla="*/ 299 w 460"/>
                  <a:gd name="T85" fmla="*/ 336 h 339"/>
                  <a:gd name="T86" fmla="*/ 347 w 460"/>
                  <a:gd name="T87" fmla="*/ 311 h 339"/>
                  <a:gd name="T88" fmla="*/ 387 w 460"/>
                  <a:gd name="T89" fmla="*/ 264 h 339"/>
                  <a:gd name="T90" fmla="*/ 417 w 460"/>
                  <a:gd name="T91" fmla="*/ 231 h 339"/>
                  <a:gd name="T92" fmla="*/ 427 w 460"/>
                  <a:gd name="T93" fmla="*/ 220 h 339"/>
                  <a:gd name="T94" fmla="*/ 452 w 460"/>
                  <a:gd name="T95" fmla="*/ 202 h 339"/>
                  <a:gd name="T96" fmla="*/ 447 w 460"/>
                  <a:gd name="T97" fmla="*/ 182 h 339"/>
                  <a:gd name="T98" fmla="*/ 433 w 460"/>
                  <a:gd name="T99" fmla="*/ 138 h 339"/>
                  <a:gd name="T100" fmla="*/ 437 w 460"/>
                  <a:gd name="T101" fmla="*/ 108 h 339"/>
                  <a:gd name="T102" fmla="*/ 441 w 460"/>
                  <a:gd name="T103" fmla="*/ 63 h 339"/>
                  <a:gd name="T104" fmla="*/ 398 w 460"/>
                  <a:gd name="T105" fmla="*/ 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0" h="339">
                    <a:moveTo>
                      <a:pt x="106" y="107"/>
                    </a:move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moveTo>
                      <a:pt x="106" y="107"/>
                    </a:move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moveTo>
                      <a:pt x="105" y="107"/>
                    </a:move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5" y="107"/>
                      <a:pt x="105" y="107"/>
                      <a:pt x="105" y="107"/>
                    </a:cubicBezTo>
                    <a:moveTo>
                      <a:pt x="105" y="106"/>
                    </a:moveTo>
                    <a:cubicBezTo>
                      <a:pt x="105" y="106"/>
                      <a:pt x="105" y="107"/>
                      <a:pt x="105" y="107"/>
                    </a:cubicBezTo>
                    <a:cubicBezTo>
                      <a:pt x="105" y="107"/>
                      <a:pt x="105" y="106"/>
                      <a:pt x="105" y="106"/>
                    </a:cubicBezTo>
                    <a:moveTo>
                      <a:pt x="104" y="106"/>
                    </a:move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4" y="106"/>
                    </a:cubicBezTo>
                    <a:moveTo>
                      <a:pt x="104" y="106"/>
                    </a:move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moveTo>
                      <a:pt x="141" y="91"/>
                    </a:move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2" y="92"/>
                      <a:pt x="144" y="92"/>
                      <a:pt x="145" y="92"/>
                    </a:cubicBezTo>
                    <a:cubicBezTo>
                      <a:pt x="145" y="92"/>
                      <a:pt x="146" y="92"/>
                      <a:pt x="146" y="92"/>
                    </a:cubicBezTo>
                    <a:cubicBezTo>
                      <a:pt x="144" y="92"/>
                      <a:pt x="143" y="92"/>
                      <a:pt x="142" y="91"/>
                    </a:cubicBezTo>
                    <a:cubicBezTo>
                      <a:pt x="141" y="91"/>
                      <a:pt x="141" y="91"/>
                      <a:pt x="141" y="91"/>
                    </a:cubicBezTo>
                    <a:moveTo>
                      <a:pt x="54" y="90"/>
                    </a:moveTo>
                    <a:cubicBezTo>
                      <a:pt x="52" y="90"/>
                      <a:pt x="52" y="90"/>
                      <a:pt x="52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60" y="91"/>
                      <a:pt x="60" y="91"/>
                      <a:pt x="60" y="91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70" y="96"/>
                      <a:pt x="72" y="96"/>
                      <a:pt x="73" y="96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4" y="96"/>
                      <a:pt x="74" y="96"/>
                      <a:pt x="74" y="96"/>
                    </a:cubicBezTo>
                    <a:cubicBezTo>
                      <a:pt x="73" y="96"/>
                      <a:pt x="72" y="96"/>
                      <a:pt x="70" y="95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54" y="90"/>
                      <a:pt x="54" y="90"/>
                      <a:pt x="54" y="90"/>
                    </a:cubicBezTo>
                    <a:moveTo>
                      <a:pt x="125" y="87"/>
                    </a:move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8"/>
                      <a:pt x="126" y="89"/>
                      <a:pt x="126" y="89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32" y="92"/>
                      <a:pt x="133" y="92"/>
                      <a:pt x="135" y="9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34" y="92"/>
                      <a:pt x="133" y="92"/>
                      <a:pt x="132" y="91"/>
                    </a:cubicBezTo>
                    <a:cubicBezTo>
                      <a:pt x="127" y="89"/>
                      <a:pt x="127" y="89"/>
                      <a:pt x="127" y="89"/>
                    </a:cubicBezTo>
                    <a:cubicBezTo>
                      <a:pt x="126" y="88"/>
                      <a:pt x="126" y="88"/>
                      <a:pt x="125" y="87"/>
                    </a:cubicBezTo>
                    <a:moveTo>
                      <a:pt x="322" y="34"/>
                    </a:moveTo>
                    <a:cubicBezTo>
                      <a:pt x="326" y="36"/>
                      <a:pt x="326" y="36"/>
                      <a:pt x="326" y="36"/>
                    </a:cubicBezTo>
                    <a:cubicBezTo>
                      <a:pt x="327" y="36"/>
                      <a:pt x="328" y="36"/>
                      <a:pt x="329" y="36"/>
                    </a:cubicBezTo>
                    <a:cubicBezTo>
                      <a:pt x="330" y="36"/>
                      <a:pt x="330" y="36"/>
                      <a:pt x="330" y="36"/>
                    </a:cubicBezTo>
                    <a:cubicBezTo>
                      <a:pt x="329" y="36"/>
                      <a:pt x="328" y="36"/>
                      <a:pt x="327" y="36"/>
                    </a:cubicBezTo>
                    <a:cubicBezTo>
                      <a:pt x="322" y="34"/>
                      <a:pt x="322" y="34"/>
                      <a:pt x="322" y="34"/>
                    </a:cubicBezTo>
                    <a:cubicBezTo>
                      <a:pt x="322" y="34"/>
                      <a:pt x="322" y="34"/>
                      <a:pt x="322" y="34"/>
                    </a:cubicBezTo>
                    <a:moveTo>
                      <a:pt x="375" y="20"/>
                    </a:moveTo>
                    <a:cubicBezTo>
                      <a:pt x="375" y="20"/>
                      <a:pt x="375" y="20"/>
                      <a:pt x="375" y="20"/>
                    </a:cubicBezTo>
                    <a:cubicBezTo>
                      <a:pt x="375" y="20"/>
                      <a:pt x="375" y="20"/>
                      <a:pt x="375" y="20"/>
                    </a:cubicBezTo>
                    <a:moveTo>
                      <a:pt x="375" y="20"/>
                    </a:moveTo>
                    <a:cubicBezTo>
                      <a:pt x="375" y="20"/>
                      <a:pt x="375" y="20"/>
                      <a:pt x="375" y="20"/>
                    </a:cubicBezTo>
                    <a:cubicBezTo>
                      <a:pt x="375" y="20"/>
                      <a:pt x="375" y="20"/>
                      <a:pt x="375" y="20"/>
                    </a:cubicBezTo>
                    <a:moveTo>
                      <a:pt x="256" y="20"/>
                    </a:moveTo>
                    <a:cubicBezTo>
                      <a:pt x="251" y="20"/>
                      <a:pt x="251" y="20"/>
                      <a:pt x="251" y="20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81" y="30"/>
                      <a:pt x="281" y="30"/>
                      <a:pt x="281" y="30"/>
                    </a:cubicBezTo>
                    <a:cubicBezTo>
                      <a:pt x="282" y="30"/>
                      <a:pt x="283" y="30"/>
                      <a:pt x="283" y="30"/>
                    </a:cubicBezTo>
                    <a:cubicBezTo>
                      <a:pt x="313" y="33"/>
                      <a:pt x="313" y="33"/>
                      <a:pt x="313" y="33"/>
                    </a:cubicBezTo>
                    <a:cubicBezTo>
                      <a:pt x="284" y="30"/>
                      <a:pt x="284" y="30"/>
                      <a:pt x="284" y="30"/>
                    </a:cubicBezTo>
                    <a:cubicBezTo>
                      <a:pt x="284" y="30"/>
                      <a:pt x="283" y="30"/>
                      <a:pt x="282" y="30"/>
                    </a:cubicBezTo>
                    <a:cubicBezTo>
                      <a:pt x="256" y="20"/>
                      <a:pt x="256" y="20"/>
                      <a:pt x="256" y="20"/>
                    </a:cubicBezTo>
                    <a:moveTo>
                      <a:pt x="375" y="19"/>
                    </a:moveTo>
                    <a:cubicBezTo>
                      <a:pt x="375" y="20"/>
                      <a:pt x="375" y="20"/>
                      <a:pt x="375" y="20"/>
                    </a:cubicBezTo>
                    <a:cubicBezTo>
                      <a:pt x="375" y="20"/>
                      <a:pt x="375" y="20"/>
                      <a:pt x="375" y="19"/>
                    </a:cubicBezTo>
                    <a:moveTo>
                      <a:pt x="375" y="19"/>
                    </a:moveTo>
                    <a:cubicBezTo>
                      <a:pt x="375" y="19"/>
                      <a:pt x="375" y="19"/>
                      <a:pt x="375" y="19"/>
                    </a:cubicBezTo>
                    <a:cubicBezTo>
                      <a:pt x="375" y="19"/>
                      <a:pt x="375" y="19"/>
                      <a:pt x="375" y="19"/>
                    </a:cubicBezTo>
                    <a:moveTo>
                      <a:pt x="375" y="19"/>
                    </a:moveTo>
                    <a:cubicBezTo>
                      <a:pt x="375" y="19"/>
                      <a:pt x="375" y="19"/>
                      <a:pt x="375" y="19"/>
                    </a:cubicBezTo>
                    <a:cubicBezTo>
                      <a:pt x="375" y="19"/>
                      <a:pt x="375" y="19"/>
                      <a:pt x="375" y="19"/>
                    </a:cubicBezTo>
                    <a:moveTo>
                      <a:pt x="376" y="19"/>
                    </a:moveTo>
                    <a:cubicBezTo>
                      <a:pt x="376" y="19"/>
                      <a:pt x="376" y="19"/>
                      <a:pt x="376" y="19"/>
                    </a:cubicBezTo>
                    <a:cubicBezTo>
                      <a:pt x="376" y="19"/>
                      <a:pt x="376" y="19"/>
                      <a:pt x="376" y="19"/>
                    </a:cubicBezTo>
                    <a:moveTo>
                      <a:pt x="376" y="18"/>
                    </a:moveTo>
                    <a:cubicBezTo>
                      <a:pt x="376" y="18"/>
                      <a:pt x="376" y="18"/>
                      <a:pt x="376" y="18"/>
                    </a:cubicBezTo>
                    <a:cubicBezTo>
                      <a:pt x="376" y="18"/>
                      <a:pt x="376" y="18"/>
                      <a:pt x="376" y="18"/>
                    </a:cubicBezTo>
                    <a:moveTo>
                      <a:pt x="396" y="0"/>
                    </a:moveTo>
                    <a:cubicBezTo>
                      <a:pt x="396" y="0"/>
                      <a:pt x="396" y="0"/>
                      <a:pt x="396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7" y="3"/>
                      <a:pt x="397" y="3"/>
                      <a:pt x="397" y="3"/>
                    </a:cubicBezTo>
                    <a:cubicBezTo>
                      <a:pt x="399" y="12"/>
                      <a:pt x="399" y="12"/>
                      <a:pt x="399" y="12"/>
                    </a:cubicBezTo>
                    <a:cubicBezTo>
                      <a:pt x="399" y="14"/>
                      <a:pt x="400" y="16"/>
                      <a:pt x="401" y="17"/>
                    </a:cubicBezTo>
                    <a:cubicBezTo>
                      <a:pt x="405" y="21"/>
                      <a:pt x="405" y="21"/>
                      <a:pt x="405" y="21"/>
                    </a:cubicBezTo>
                    <a:cubicBezTo>
                      <a:pt x="442" y="61"/>
                      <a:pt x="442" y="61"/>
                      <a:pt x="442" y="61"/>
                    </a:cubicBezTo>
                    <a:cubicBezTo>
                      <a:pt x="440" y="63"/>
                      <a:pt x="440" y="63"/>
                      <a:pt x="440" y="63"/>
                    </a:cubicBezTo>
                    <a:cubicBezTo>
                      <a:pt x="439" y="65"/>
                      <a:pt x="438" y="66"/>
                      <a:pt x="437" y="68"/>
                    </a:cubicBezTo>
                    <a:cubicBezTo>
                      <a:pt x="435" y="81"/>
                      <a:pt x="435" y="81"/>
                      <a:pt x="435" y="81"/>
                    </a:cubicBezTo>
                    <a:cubicBezTo>
                      <a:pt x="435" y="81"/>
                      <a:pt x="435" y="82"/>
                      <a:pt x="435" y="82"/>
                    </a:cubicBezTo>
                    <a:cubicBezTo>
                      <a:pt x="435" y="105"/>
                      <a:pt x="435" y="105"/>
                      <a:pt x="435" y="105"/>
                    </a:cubicBezTo>
                    <a:cubicBezTo>
                      <a:pt x="435" y="106"/>
                      <a:pt x="435" y="108"/>
                      <a:pt x="436" y="108"/>
                    </a:cubicBezTo>
                    <a:cubicBezTo>
                      <a:pt x="437" y="113"/>
                      <a:pt x="437" y="113"/>
                      <a:pt x="437" y="113"/>
                    </a:cubicBezTo>
                    <a:cubicBezTo>
                      <a:pt x="437" y="123"/>
                      <a:pt x="437" y="123"/>
                      <a:pt x="437" y="123"/>
                    </a:cubicBezTo>
                    <a:cubicBezTo>
                      <a:pt x="436" y="127"/>
                      <a:pt x="436" y="127"/>
                      <a:pt x="436" y="127"/>
                    </a:cubicBezTo>
                    <a:cubicBezTo>
                      <a:pt x="432" y="138"/>
                      <a:pt x="432" y="138"/>
                      <a:pt x="432" y="138"/>
                    </a:cubicBezTo>
                    <a:cubicBezTo>
                      <a:pt x="431" y="139"/>
                      <a:pt x="431" y="141"/>
                      <a:pt x="431" y="143"/>
                    </a:cubicBezTo>
                    <a:cubicBezTo>
                      <a:pt x="435" y="163"/>
                      <a:pt x="435" y="163"/>
                      <a:pt x="435" y="163"/>
                    </a:cubicBezTo>
                    <a:cubicBezTo>
                      <a:pt x="436" y="165"/>
                      <a:pt x="437" y="166"/>
                      <a:pt x="438" y="168"/>
                    </a:cubicBezTo>
                    <a:cubicBezTo>
                      <a:pt x="446" y="175"/>
                      <a:pt x="446" y="175"/>
                      <a:pt x="446" y="175"/>
                    </a:cubicBezTo>
                    <a:cubicBezTo>
                      <a:pt x="446" y="180"/>
                      <a:pt x="446" y="180"/>
                      <a:pt x="446" y="180"/>
                    </a:cubicBezTo>
                    <a:cubicBezTo>
                      <a:pt x="445" y="181"/>
                      <a:pt x="445" y="181"/>
                      <a:pt x="445" y="181"/>
                    </a:cubicBezTo>
                    <a:cubicBezTo>
                      <a:pt x="445" y="181"/>
                      <a:pt x="445" y="181"/>
                      <a:pt x="445" y="181"/>
                    </a:cubicBezTo>
                    <a:cubicBezTo>
                      <a:pt x="439" y="181"/>
                      <a:pt x="435" y="185"/>
                      <a:pt x="435" y="190"/>
                    </a:cubicBezTo>
                    <a:cubicBezTo>
                      <a:pt x="435" y="194"/>
                      <a:pt x="435" y="194"/>
                      <a:pt x="435" y="194"/>
                    </a:cubicBezTo>
                    <a:cubicBezTo>
                      <a:pt x="431" y="200"/>
                      <a:pt x="431" y="200"/>
                      <a:pt x="431" y="200"/>
                    </a:cubicBezTo>
                    <a:cubicBezTo>
                      <a:pt x="429" y="198"/>
                      <a:pt x="429" y="198"/>
                      <a:pt x="429" y="198"/>
                    </a:cubicBezTo>
                    <a:cubicBezTo>
                      <a:pt x="428" y="196"/>
                      <a:pt x="425" y="195"/>
                      <a:pt x="423" y="195"/>
                    </a:cubicBezTo>
                    <a:cubicBezTo>
                      <a:pt x="420" y="195"/>
                      <a:pt x="420" y="195"/>
                      <a:pt x="420" y="195"/>
                    </a:cubicBezTo>
                    <a:cubicBezTo>
                      <a:pt x="419" y="194"/>
                      <a:pt x="419" y="194"/>
                      <a:pt x="419" y="194"/>
                    </a:cubicBezTo>
                    <a:cubicBezTo>
                      <a:pt x="417" y="192"/>
                      <a:pt x="415" y="191"/>
                      <a:pt x="412" y="191"/>
                    </a:cubicBezTo>
                    <a:cubicBezTo>
                      <a:pt x="412" y="191"/>
                      <a:pt x="411" y="191"/>
                      <a:pt x="411" y="191"/>
                    </a:cubicBezTo>
                    <a:cubicBezTo>
                      <a:pt x="408" y="192"/>
                      <a:pt x="405" y="194"/>
                      <a:pt x="404" y="197"/>
                    </a:cubicBezTo>
                    <a:cubicBezTo>
                      <a:pt x="399" y="205"/>
                      <a:pt x="399" y="205"/>
                      <a:pt x="399" y="205"/>
                    </a:cubicBezTo>
                    <a:cubicBezTo>
                      <a:pt x="398" y="208"/>
                      <a:pt x="398" y="212"/>
                      <a:pt x="400" y="214"/>
                    </a:cubicBezTo>
                    <a:cubicBezTo>
                      <a:pt x="402" y="218"/>
                      <a:pt x="402" y="218"/>
                      <a:pt x="402" y="218"/>
                    </a:cubicBezTo>
                    <a:cubicBezTo>
                      <a:pt x="401" y="219"/>
                      <a:pt x="401" y="219"/>
                      <a:pt x="401" y="219"/>
                    </a:cubicBezTo>
                    <a:cubicBezTo>
                      <a:pt x="400" y="220"/>
                      <a:pt x="399" y="222"/>
                      <a:pt x="399" y="224"/>
                    </a:cubicBezTo>
                    <a:cubicBezTo>
                      <a:pt x="398" y="228"/>
                      <a:pt x="398" y="228"/>
                      <a:pt x="398" y="228"/>
                    </a:cubicBezTo>
                    <a:cubicBezTo>
                      <a:pt x="378" y="241"/>
                      <a:pt x="378" y="241"/>
                      <a:pt x="378" y="241"/>
                    </a:cubicBezTo>
                    <a:cubicBezTo>
                      <a:pt x="376" y="242"/>
                      <a:pt x="375" y="244"/>
                      <a:pt x="374" y="246"/>
                    </a:cubicBezTo>
                    <a:cubicBezTo>
                      <a:pt x="369" y="259"/>
                      <a:pt x="369" y="259"/>
                      <a:pt x="369" y="259"/>
                    </a:cubicBezTo>
                    <a:cubicBezTo>
                      <a:pt x="362" y="269"/>
                      <a:pt x="362" y="269"/>
                      <a:pt x="362" y="269"/>
                    </a:cubicBezTo>
                    <a:cubicBezTo>
                      <a:pt x="334" y="297"/>
                      <a:pt x="334" y="297"/>
                      <a:pt x="334" y="297"/>
                    </a:cubicBezTo>
                    <a:cubicBezTo>
                      <a:pt x="306" y="317"/>
                      <a:pt x="306" y="317"/>
                      <a:pt x="306" y="317"/>
                    </a:cubicBezTo>
                    <a:cubicBezTo>
                      <a:pt x="297" y="308"/>
                      <a:pt x="297" y="308"/>
                      <a:pt x="297" y="308"/>
                    </a:cubicBezTo>
                    <a:cubicBezTo>
                      <a:pt x="297" y="308"/>
                      <a:pt x="296" y="307"/>
                      <a:pt x="296" y="307"/>
                    </a:cubicBezTo>
                    <a:cubicBezTo>
                      <a:pt x="291" y="304"/>
                      <a:pt x="291" y="304"/>
                      <a:pt x="291" y="304"/>
                    </a:cubicBezTo>
                    <a:cubicBezTo>
                      <a:pt x="281" y="287"/>
                      <a:pt x="281" y="287"/>
                      <a:pt x="281" y="287"/>
                    </a:cubicBezTo>
                    <a:cubicBezTo>
                      <a:pt x="280" y="286"/>
                      <a:pt x="280" y="285"/>
                      <a:pt x="279" y="284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1" y="235"/>
                      <a:pt x="221" y="235"/>
                      <a:pt x="221" y="235"/>
                    </a:cubicBezTo>
                    <a:cubicBezTo>
                      <a:pt x="220" y="234"/>
                      <a:pt x="219" y="233"/>
                      <a:pt x="218" y="233"/>
                    </a:cubicBezTo>
                    <a:cubicBezTo>
                      <a:pt x="195" y="218"/>
                      <a:pt x="195" y="218"/>
                      <a:pt x="195" y="218"/>
                    </a:cubicBezTo>
                    <a:cubicBezTo>
                      <a:pt x="195" y="218"/>
                      <a:pt x="194" y="217"/>
                      <a:pt x="194" y="217"/>
                    </a:cubicBezTo>
                    <a:cubicBezTo>
                      <a:pt x="178" y="211"/>
                      <a:pt x="178" y="211"/>
                      <a:pt x="178" y="211"/>
                    </a:cubicBezTo>
                    <a:cubicBezTo>
                      <a:pt x="166" y="202"/>
                      <a:pt x="166" y="202"/>
                      <a:pt x="166" y="202"/>
                    </a:cubicBezTo>
                    <a:cubicBezTo>
                      <a:pt x="165" y="201"/>
                      <a:pt x="164" y="201"/>
                      <a:pt x="163" y="200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92" y="172"/>
                      <a:pt x="92" y="172"/>
                      <a:pt x="92" y="172"/>
                    </a:cubicBezTo>
                    <a:cubicBezTo>
                      <a:pt x="91" y="171"/>
                      <a:pt x="91" y="171"/>
                      <a:pt x="91" y="171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7" y="165"/>
                      <a:pt x="98" y="161"/>
                      <a:pt x="96" y="158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6"/>
                      <a:pt x="92" y="146"/>
                      <a:pt x="92" y="145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88" y="138"/>
                      <a:pt x="85" y="136"/>
                      <a:pt x="81" y="136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6" y="135"/>
                      <a:pt x="76" y="135"/>
                      <a:pt x="75" y="134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2" y="131"/>
                      <a:pt x="69" y="130"/>
                      <a:pt x="67" y="130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58" y="130"/>
                      <a:pt x="56" y="130"/>
                      <a:pt x="55" y="13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48" y="132"/>
                      <a:pt x="47" y="132"/>
                      <a:pt x="46" y="132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3" y="130"/>
                      <a:pt x="41" y="130"/>
                      <a:pt x="38" y="130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5" y="128"/>
                      <a:pt x="33" y="127"/>
                      <a:pt x="31" y="126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6" y="133"/>
                      <a:pt x="4" y="134"/>
                      <a:pt x="2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6"/>
                      <a:pt x="26" y="148"/>
                      <a:pt x="29" y="148"/>
                    </a:cubicBezTo>
                    <a:cubicBezTo>
                      <a:pt x="30" y="150"/>
                      <a:pt x="31" y="151"/>
                      <a:pt x="32" y="152"/>
                    </a:cubicBezTo>
                    <a:cubicBezTo>
                      <a:pt x="36" y="156"/>
                      <a:pt x="36" y="156"/>
                      <a:pt x="36" y="156"/>
                    </a:cubicBezTo>
                    <a:cubicBezTo>
                      <a:pt x="38" y="158"/>
                      <a:pt x="40" y="159"/>
                      <a:pt x="43" y="159"/>
                    </a:cubicBezTo>
                    <a:cubicBezTo>
                      <a:pt x="44" y="159"/>
                      <a:pt x="45" y="159"/>
                      <a:pt x="46" y="158"/>
                    </a:cubicBezTo>
                    <a:cubicBezTo>
                      <a:pt x="47" y="158"/>
                      <a:pt x="48" y="157"/>
                      <a:pt x="49" y="157"/>
                    </a:cubicBezTo>
                    <a:cubicBezTo>
                      <a:pt x="51" y="158"/>
                      <a:pt x="53" y="159"/>
                      <a:pt x="55" y="159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8" y="159"/>
                      <a:pt x="60" y="158"/>
                      <a:pt x="62" y="156"/>
                    </a:cubicBezTo>
                    <a:cubicBezTo>
                      <a:pt x="62" y="157"/>
                      <a:pt x="63" y="157"/>
                      <a:pt x="64" y="158"/>
                    </a:cubicBezTo>
                    <a:cubicBezTo>
                      <a:pt x="65" y="158"/>
                      <a:pt x="67" y="159"/>
                      <a:pt x="69" y="159"/>
                    </a:cubicBezTo>
                    <a:cubicBezTo>
                      <a:pt x="70" y="159"/>
                      <a:pt x="72" y="159"/>
                      <a:pt x="73" y="158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7" y="159"/>
                      <a:pt x="77" y="159"/>
                      <a:pt x="77" y="159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7" y="168"/>
                      <a:pt x="67" y="174"/>
                      <a:pt x="70" y="178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5" y="183"/>
                      <a:pt x="75" y="183"/>
                      <a:pt x="76" y="184"/>
                    </a:cubicBezTo>
                    <a:cubicBezTo>
                      <a:pt x="82" y="188"/>
                      <a:pt x="82" y="188"/>
                      <a:pt x="82" y="188"/>
                    </a:cubicBezTo>
                    <a:cubicBezTo>
                      <a:pt x="83" y="188"/>
                      <a:pt x="83" y="188"/>
                      <a:pt x="83" y="188"/>
                    </a:cubicBezTo>
                    <a:cubicBezTo>
                      <a:pt x="113" y="203"/>
                      <a:pt x="113" y="203"/>
                      <a:pt x="113" y="203"/>
                    </a:cubicBezTo>
                    <a:cubicBezTo>
                      <a:pt x="113" y="203"/>
                      <a:pt x="113" y="203"/>
                      <a:pt x="114" y="203"/>
                    </a:cubicBezTo>
                    <a:cubicBezTo>
                      <a:pt x="155" y="218"/>
                      <a:pt x="155" y="218"/>
                      <a:pt x="155" y="218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68" y="228"/>
                      <a:pt x="169" y="228"/>
                      <a:pt x="170" y="229"/>
                    </a:cubicBezTo>
                    <a:cubicBezTo>
                      <a:pt x="186" y="234"/>
                      <a:pt x="186" y="234"/>
                      <a:pt x="186" y="234"/>
                    </a:cubicBezTo>
                    <a:cubicBezTo>
                      <a:pt x="207" y="248"/>
                      <a:pt x="207" y="248"/>
                      <a:pt x="207" y="248"/>
                    </a:cubicBezTo>
                    <a:cubicBezTo>
                      <a:pt x="212" y="255"/>
                      <a:pt x="212" y="255"/>
                      <a:pt x="212" y="255"/>
                    </a:cubicBezTo>
                    <a:cubicBezTo>
                      <a:pt x="212" y="255"/>
                      <a:pt x="213" y="256"/>
                      <a:pt x="214" y="256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276" y="316"/>
                      <a:pt x="276" y="316"/>
                      <a:pt x="276" y="316"/>
                    </a:cubicBezTo>
                    <a:cubicBezTo>
                      <a:pt x="277" y="317"/>
                      <a:pt x="278" y="318"/>
                      <a:pt x="279" y="319"/>
                    </a:cubicBezTo>
                    <a:cubicBezTo>
                      <a:pt x="285" y="322"/>
                      <a:pt x="285" y="322"/>
                      <a:pt x="285" y="322"/>
                    </a:cubicBezTo>
                    <a:cubicBezTo>
                      <a:pt x="298" y="336"/>
                      <a:pt x="298" y="336"/>
                      <a:pt x="298" y="336"/>
                    </a:cubicBezTo>
                    <a:cubicBezTo>
                      <a:pt x="299" y="336"/>
                      <a:pt x="299" y="336"/>
                      <a:pt x="299" y="336"/>
                    </a:cubicBezTo>
                    <a:cubicBezTo>
                      <a:pt x="300" y="338"/>
                      <a:pt x="303" y="339"/>
                      <a:pt x="305" y="339"/>
                    </a:cubicBezTo>
                    <a:cubicBezTo>
                      <a:pt x="307" y="339"/>
                      <a:pt x="309" y="338"/>
                      <a:pt x="311" y="337"/>
                    </a:cubicBezTo>
                    <a:cubicBezTo>
                      <a:pt x="318" y="332"/>
                      <a:pt x="318" y="332"/>
                      <a:pt x="318" y="332"/>
                    </a:cubicBezTo>
                    <a:cubicBezTo>
                      <a:pt x="345" y="312"/>
                      <a:pt x="345" y="312"/>
                      <a:pt x="345" y="312"/>
                    </a:cubicBezTo>
                    <a:cubicBezTo>
                      <a:pt x="346" y="312"/>
                      <a:pt x="346" y="312"/>
                      <a:pt x="347" y="311"/>
                    </a:cubicBezTo>
                    <a:cubicBezTo>
                      <a:pt x="376" y="282"/>
                      <a:pt x="376" y="282"/>
                      <a:pt x="376" y="282"/>
                    </a:cubicBezTo>
                    <a:cubicBezTo>
                      <a:pt x="376" y="281"/>
                      <a:pt x="377" y="281"/>
                      <a:pt x="377" y="281"/>
                    </a:cubicBezTo>
                    <a:cubicBezTo>
                      <a:pt x="385" y="269"/>
                      <a:pt x="385" y="269"/>
                      <a:pt x="385" y="269"/>
                    </a:cubicBezTo>
                    <a:cubicBezTo>
                      <a:pt x="386" y="268"/>
                      <a:pt x="386" y="268"/>
                      <a:pt x="387" y="267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404" y="247"/>
                      <a:pt x="404" y="247"/>
                      <a:pt x="404" y="247"/>
                    </a:cubicBezTo>
                    <a:cubicBezTo>
                      <a:pt x="411" y="242"/>
                      <a:pt x="411" y="242"/>
                      <a:pt x="411" y="242"/>
                    </a:cubicBezTo>
                    <a:cubicBezTo>
                      <a:pt x="413" y="241"/>
                      <a:pt x="414" y="239"/>
                      <a:pt x="415" y="237"/>
                    </a:cubicBezTo>
                    <a:cubicBezTo>
                      <a:pt x="417" y="231"/>
                      <a:pt x="417" y="231"/>
                      <a:pt x="417" y="231"/>
                    </a:cubicBezTo>
                    <a:cubicBezTo>
                      <a:pt x="419" y="228"/>
                      <a:pt x="419" y="228"/>
                      <a:pt x="419" y="228"/>
                    </a:cubicBezTo>
                    <a:cubicBezTo>
                      <a:pt x="421" y="227"/>
                      <a:pt x="422" y="224"/>
                      <a:pt x="422" y="222"/>
                    </a:cubicBezTo>
                    <a:cubicBezTo>
                      <a:pt x="422" y="217"/>
                      <a:pt x="422" y="217"/>
                      <a:pt x="422" y="217"/>
                    </a:cubicBezTo>
                    <a:cubicBezTo>
                      <a:pt x="422" y="217"/>
                      <a:pt x="422" y="217"/>
                      <a:pt x="423" y="218"/>
                    </a:cubicBezTo>
                    <a:cubicBezTo>
                      <a:pt x="427" y="220"/>
                      <a:pt x="427" y="220"/>
                      <a:pt x="427" y="220"/>
                    </a:cubicBezTo>
                    <a:cubicBezTo>
                      <a:pt x="428" y="220"/>
                      <a:pt x="430" y="221"/>
                      <a:pt x="431" y="221"/>
                    </a:cubicBezTo>
                    <a:cubicBezTo>
                      <a:pt x="432" y="221"/>
                      <a:pt x="433" y="221"/>
                      <a:pt x="434" y="220"/>
                    </a:cubicBezTo>
                    <a:cubicBezTo>
                      <a:pt x="440" y="218"/>
                      <a:pt x="440" y="218"/>
                      <a:pt x="440" y="218"/>
                    </a:cubicBezTo>
                    <a:cubicBezTo>
                      <a:pt x="442" y="217"/>
                      <a:pt x="443" y="216"/>
                      <a:pt x="444" y="214"/>
                    </a:cubicBezTo>
                    <a:cubicBezTo>
                      <a:pt x="452" y="202"/>
                      <a:pt x="452" y="202"/>
                      <a:pt x="452" y="202"/>
                    </a:cubicBezTo>
                    <a:cubicBezTo>
                      <a:pt x="453" y="201"/>
                      <a:pt x="453" y="200"/>
                      <a:pt x="454" y="199"/>
                    </a:cubicBezTo>
                    <a:cubicBezTo>
                      <a:pt x="456" y="199"/>
                      <a:pt x="458" y="197"/>
                      <a:pt x="459" y="195"/>
                    </a:cubicBezTo>
                    <a:cubicBezTo>
                      <a:pt x="460" y="194"/>
                      <a:pt x="460" y="194"/>
                      <a:pt x="460" y="194"/>
                    </a:cubicBezTo>
                    <a:cubicBezTo>
                      <a:pt x="452" y="191"/>
                      <a:pt x="452" y="191"/>
                      <a:pt x="452" y="191"/>
                    </a:cubicBezTo>
                    <a:cubicBezTo>
                      <a:pt x="449" y="189"/>
                      <a:pt x="447" y="186"/>
                      <a:pt x="447" y="182"/>
                    </a:cubicBezTo>
                    <a:cubicBezTo>
                      <a:pt x="447" y="175"/>
                      <a:pt x="447" y="175"/>
                      <a:pt x="447" y="175"/>
                    </a:cubicBezTo>
                    <a:cubicBezTo>
                      <a:pt x="439" y="168"/>
                      <a:pt x="439" y="168"/>
                      <a:pt x="439" y="168"/>
                    </a:cubicBezTo>
                    <a:cubicBezTo>
                      <a:pt x="438" y="166"/>
                      <a:pt x="437" y="165"/>
                      <a:pt x="436" y="163"/>
                    </a:cubicBezTo>
                    <a:cubicBezTo>
                      <a:pt x="432" y="143"/>
                      <a:pt x="432" y="143"/>
                      <a:pt x="432" y="143"/>
                    </a:cubicBezTo>
                    <a:cubicBezTo>
                      <a:pt x="432" y="141"/>
                      <a:pt x="432" y="139"/>
                      <a:pt x="433" y="138"/>
                    </a:cubicBezTo>
                    <a:cubicBezTo>
                      <a:pt x="437" y="127"/>
                      <a:pt x="437" y="127"/>
                      <a:pt x="437" y="127"/>
                    </a:cubicBezTo>
                    <a:cubicBezTo>
                      <a:pt x="437" y="127"/>
                      <a:pt x="437" y="127"/>
                      <a:pt x="437" y="127"/>
                    </a:cubicBezTo>
                    <a:cubicBezTo>
                      <a:pt x="438" y="123"/>
                      <a:pt x="438" y="123"/>
                      <a:pt x="438" y="123"/>
                    </a:cubicBezTo>
                    <a:cubicBezTo>
                      <a:pt x="438" y="113"/>
                      <a:pt x="438" y="113"/>
                      <a:pt x="438" y="113"/>
                    </a:cubicBezTo>
                    <a:cubicBezTo>
                      <a:pt x="437" y="108"/>
                      <a:pt x="437" y="108"/>
                      <a:pt x="437" y="108"/>
                    </a:cubicBezTo>
                    <a:cubicBezTo>
                      <a:pt x="436" y="107"/>
                      <a:pt x="436" y="107"/>
                      <a:pt x="436" y="105"/>
                    </a:cubicBezTo>
                    <a:cubicBezTo>
                      <a:pt x="436" y="82"/>
                      <a:pt x="436" y="82"/>
                      <a:pt x="436" y="82"/>
                    </a:cubicBezTo>
                    <a:cubicBezTo>
                      <a:pt x="436" y="82"/>
                      <a:pt x="436" y="81"/>
                      <a:pt x="436" y="81"/>
                    </a:cubicBezTo>
                    <a:cubicBezTo>
                      <a:pt x="438" y="68"/>
                      <a:pt x="438" y="68"/>
                      <a:pt x="438" y="68"/>
                    </a:cubicBezTo>
                    <a:cubicBezTo>
                      <a:pt x="439" y="66"/>
                      <a:pt x="440" y="65"/>
                      <a:pt x="441" y="63"/>
                    </a:cubicBezTo>
                    <a:cubicBezTo>
                      <a:pt x="443" y="61"/>
                      <a:pt x="443" y="61"/>
                      <a:pt x="443" y="61"/>
                    </a:cubicBezTo>
                    <a:cubicBezTo>
                      <a:pt x="406" y="21"/>
                      <a:pt x="406" y="21"/>
                      <a:pt x="406" y="21"/>
                    </a:cubicBezTo>
                    <a:cubicBezTo>
                      <a:pt x="402" y="17"/>
                      <a:pt x="402" y="17"/>
                      <a:pt x="402" y="17"/>
                    </a:cubicBezTo>
                    <a:cubicBezTo>
                      <a:pt x="401" y="16"/>
                      <a:pt x="400" y="14"/>
                      <a:pt x="400" y="12"/>
                    </a:cubicBezTo>
                    <a:cubicBezTo>
                      <a:pt x="398" y="3"/>
                      <a:pt x="398" y="3"/>
                      <a:pt x="398" y="3"/>
                    </a:cubicBezTo>
                    <a:cubicBezTo>
                      <a:pt x="396" y="0"/>
                      <a:pt x="396" y="0"/>
                      <a:pt x="3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57" name="Picture 57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" y="2621"/>
                <a:ext cx="764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8" name="Freeform 58"/>
              <p:cNvSpPr>
                <a:spLocks noEditPoints="1"/>
              </p:cNvSpPr>
              <p:nvPr/>
            </p:nvSpPr>
            <p:spPr bwMode="auto">
              <a:xfrm>
                <a:off x="2027" y="2614"/>
                <a:ext cx="780" cy="705"/>
              </a:xfrm>
              <a:custGeom>
                <a:avLst/>
                <a:gdLst>
                  <a:gd name="T0" fmla="*/ 666 w 1593"/>
                  <a:gd name="T1" fmla="*/ 549 h 1495"/>
                  <a:gd name="T2" fmla="*/ 721 w 1593"/>
                  <a:gd name="T3" fmla="*/ 38 h 1495"/>
                  <a:gd name="T4" fmla="*/ 656 w 1593"/>
                  <a:gd name="T5" fmla="*/ 129 h 1495"/>
                  <a:gd name="T6" fmla="*/ 715 w 1593"/>
                  <a:gd name="T7" fmla="*/ 227 h 1495"/>
                  <a:gd name="T8" fmla="*/ 826 w 1593"/>
                  <a:gd name="T9" fmla="*/ 272 h 1495"/>
                  <a:gd name="T10" fmla="*/ 915 w 1593"/>
                  <a:gd name="T11" fmla="*/ 286 h 1495"/>
                  <a:gd name="T12" fmla="*/ 762 w 1593"/>
                  <a:gd name="T13" fmla="*/ 420 h 1495"/>
                  <a:gd name="T14" fmla="*/ 703 w 1593"/>
                  <a:gd name="T15" fmla="*/ 556 h 1495"/>
                  <a:gd name="T16" fmla="*/ 972 w 1593"/>
                  <a:gd name="T17" fmla="*/ 687 h 1495"/>
                  <a:gd name="T18" fmla="*/ 1138 w 1593"/>
                  <a:gd name="T19" fmla="*/ 592 h 1495"/>
                  <a:gd name="T20" fmla="*/ 1297 w 1593"/>
                  <a:gd name="T21" fmla="*/ 467 h 1495"/>
                  <a:gd name="T22" fmla="*/ 1520 w 1593"/>
                  <a:gd name="T23" fmla="*/ 345 h 1495"/>
                  <a:gd name="T24" fmla="*/ 1522 w 1593"/>
                  <a:gd name="T25" fmla="*/ 579 h 1495"/>
                  <a:gd name="T26" fmla="*/ 1364 w 1593"/>
                  <a:gd name="T27" fmla="*/ 788 h 1495"/>
                  <a:gd name="T28" fmla="*/ 1240 w 1593"/>
                  <a:gd name="T29" fmla="*/ 956 h 1495"/>
                  <a:gd name="T30" fmla="*/ 1078 w 1593"/>
                  <a:gd name="T31" fmla="*/ 992 h 1495"/>
                  <a:gd name="T32" fmla="*/ 1039 w 1593"/>
                  <a:gd name="T33" fmla="*/ 1100 h 1495"/>
                  <a:gd name="T34" fmla="*/ 1126 w 1593"/>
                  <a:gd name="T35" fmla="*/ 1226 h 1495"/>
                  <a:gd name="T36" fmla="*/ 1187 w 1593"/>
                  <a:gd name="T37" fmla="*/ 1311 h 1495"/>
                  <a:gd name="T38" fmla="*/ 1106 w 1593"/>
                  <a:gd name="T39" fmla="*/ 1372 h 1495"/>
                  <a:gd name="T40" fmla="*/ 906 w 1593"/>
                  <a:gd name="T41" fmla="*/ 1458 h 1495"/>
                  <a:gd name="T42" fmla="*/ 813 w 1593"/>
                  <a:gd name="T43" fmla="*/ 1283 h 1495"/>
                  <a:gd name="T44" fmla="*/ 654 w 1593"/>
                  <a:gd name="T45" fmla="*/ 1286 h 1495"/>
                  <a:gd name="T46" fmla="*/ 537 w 1593"/>
                  <a:gd name="T47" fmla="*/ 1356 h 1495"/>
                  <a:gd name="T48" fmla="*/ 396 w 1593"/>
                  <a:gd name="T49" fmla="*/ 1400 h 1495"/>
                  <a:gd name="T50" fmla="*/ 298 w 1593"/>
                  <a:gd name="T51" fmla="*/ 1340 h 1495"/>
                  <a:gd name="T52" fmla="*/ 226 w 1593"/>
                  <a:gd name="T53" fmla="*/ 1260 h 1495"/>
                  <a:gd name="T54" fmla="*/ 139 w 1593"/>
                  <a:gd name="T55" fmla="*/ 1153 h 1495"/>
                  <a:gd name="T56" fmla="*/ 40 w 1593"/>
                  <a:gd name="T57" fmla="*/ 881 h 1495"/>
                  <a:gd name="T58" fmla="*/ 151 w 1593"/>
                  <a:gd name="T59" fmla="*/ 855 h 1495"/>
                  <a:gd name="T60" fmla="*/ 139 w 1593"/>
                  <a:gd name="T61" fmla="*/ 840 h 1495"/>
                  <a:gd name="T62" fmla="*/ 25 w 1593"/>
                  <a:gd name="T63" fmla="*/ 868 h 1495"/>
                  <a:gd name="T64" fmla="*/ 36 w 1593"/>
                  <a:gd name="T65" fmla="*/ 958 h 1495"/>
                  <a:gd name="T66" fmla="*/ 172 w 1593"/>
                  <a:gd name="T67" fmla="*/ 1226 h 1495"/>
                  <a:gd name="T68" fmla="*/ 224 w 1593"/>
                  <a:gd name="T69" fmla="*/ 1301 h 1495"/>
                  <a:gd name="T70" fmla="*/ 308 w 1593"/>
                  <a:gd name="T71" fmla="*/ 1387 h 1495"/>
                  <a:gd name="T72" fmla="*/ 404 w 1593"/>
                  <a:gd name="T73" fmla="*/ 1417 h 1495"/>
                  <a:gd name="T74" fmla="*/ 503 w 1593"/>
                  <a:gd name="T75" fmla="*/ 1392 h 1495"/>
                  <a:gd name="T76" fmla="*/ 543 w 1593"/>
                  <a:gd name="T77" fmla="*/ 1377 h 1495"/>
                  <a:gd name="T78" fmla="*/ 679 w 1593"/>
                  <a:gd name="T79" fmla="*/ 1315 h 1495"/>
                  <a:gd name="T80" fmla="*/ 772 w 1593"/>
                  <a:gd name="T81" fmla="*/ 1304 h 1495"/>
                  <a:gd name="T82" fmla="*/ 833 w 1593"/>
                  <a:gd name="T83" fmla="*/ 1367 h 1495"/>
                  <a:gd name="T84" fmla="*/ 929 w 1593"/>
                  <a:gd name="T85" fmla="*/ 1481 h 1495"/>
                  <a:gd name="T86" fmla="*/ 1124 w 1593"/>
                  <a:gd name="T87" fmla="*/ 1379 h 1495"/>
                  <a:gd name="T88" fmla="*/ 1213 w 1593"/>
                  <a:gd name="T89" fmla="*/ 1294 h 1495"/>
                  <a:gd name="T90" fmla="*/ 1154 w 1593"/>
                  <a:gd name="T91" fmla="*/ 1234 h 1495"/>
                  <a:gd name="T92" fmla="*/ 1076 w 1593"/>
                  <a:gd name="T93" fmla="*/ 1072 h 1495"/>
                  <a:gd name="T94" fmla="*/ 1056 w 1593"/>
                  <a:gd name="T95" fmla="*/ 1018 h 1495"/>
                  <a:gd name="T96" fmla="*/ 1164 w 1593"/>
                  <a:gd name="T97" fmla="*/ 1000 h 1495"/>
                  <a:gd name="T98" fmla="*/ 1369 w 1593"/>
                  <a:gd name="T99" fmla="*/ 947 h 1495"/>
                  <a:gd name="T100" fmla="*/ 1433 w 1593"/>
                  <a:gd name="T101" fmla="*/ 717 h 1495"/>
                  <a:gd name="T102" fmla="*/ 1567 w 1593"/>
                  <a:gd name="T103" fmla="*/ 541 h 1495"/>
                  <a:gd name="T104" fmla="*/ 1551 w 1593"/>
                  <a:gd name="T105" fmla="*/ 350 h 1495"/>
                  <a:gd name="T106" fmla="*/ 1362 w 1593"/>
                  <a:gd name="T107" fmla="*/ 370 h 1495"/>
                  <a:gd name="T108" fmla="*/ 1092 w 1593"/>
                  <a:gd name="T109" fmla="*/ 472 h 1495"/>
                  <a:gd name="T110" fmla="*/ 1052 w 1593"/>
                  <a:gd name="T111" fmla="*/ 598 h 1495"/>
                  <a:gd name="T112" fmla="*/ 783 w 1593"/>
                  <a:gd name="T113" fmla="*/ 604 h 1495"/>
                  <a:gd name="T114" fmla="*/ 765 w 1593"/>
                  <a:gd name="T115" fmla="*/ 513 h 1495"/>
                  <a:gd name="T116" fmla="*/ 866 w 1593"/>
                  <a:gd name="T117" fmla="*/ 360 h 1495"/>
                  <a:gd name="T118" fmla="*/ 969 w 1593"/>
                  <a:gd name="T119" fmla="*/ 193 h 1495"/>
                  <a:gd name="T120" fmla="*/ 812 w 1593"/>
                  <a:gd name="T121" fmla="*/ 257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93" h="1495">
                    <a:moveTo>
                      <a:pt x="553" y="774"/>
                    </a:moveTo>
                    <a:cubicBezTo>
                      <a:pt x="553" y="775"/>
                      <a:pt x="553" y="775"/>
                      <a:pt x="553" y="775"/>
                    </a:cubicBezTo>
                    <a:cubicBezTo>
                      <a:pt x="557" y="806"/>
                      <a:pt x="557" y="806"/>
                      <a:pt x="557" y="806"/>
                    </a:cubicBezTo>
                    <a:cubicBezTo>
                      <a:pt x="557" y="806"/>
                      <a:pt x="557" y="807"/>
                      <a:pt x="557" y="807"/>
                    </a:cubicBezTo>
                    <a:cubicBezTo>
                      <a:pt x="557" y="806"/>
                      <a:pt x="557" y="806"/>
                      <a:pt x="557" y="805"/>
                    </a:cubicBezTo>
                    <a:cubicBezTo>
                      <a:pt x="553" y="774"/>
                      <a:pt x="553" y="774"/>
                      <a:pt x="553" y="774"/>
                    </a:cubicBezTo>
                    <a:moveTo>
                      <a:pt x="239" y="715"/>
                    </a:moveTo>
                    <a:cubicBezTo>
                      <a:pt x="238" y="715"/>
                      <a:pt x="238" y="715"/>
                      <a:pt x="238" y="715"/>
                    </a:cubicBezTo>
                    <a:cubicBezTo>
                      <a:pt x="229" y="724"/>
                      <a:pt x="229" y="724"/>
                      <a:pt x="229" y="724"/>
                    </a:cubicBezTo>
                    <a:cubicBezTo>
                      <a:pt x="208" y="757"/>
                      <a:pt x="208" y="757"/>
                      <a:pt x="208" y="757"/>
                    </a:cubicBezTo>
                    <a:cubicBezTo>
                      <a:pt x="207" y="758"/>
                      <a:pt x="207" y="758"/>
                      <a:pt x="207" y="758"/>
                    </a:cubicBezTo>
                    <a:cubicBezTo>
                      <a:pt x="208" y="757"/>
                      <a:pt x="208" y="757"/>
                      <a:pt x="208" y="757"/>
                    </a:cubicBezTo>
                    <a:cubicBezTo>
                      <a:pt x="230" y="724"/>
                      <a:pt x="230" y="724"/>
                      <a:pt x="230" y="724"/>
                    </a:cubicBezTo>
                    <a:cubicBezTo>
                      <a:pt x="239" y="715"/>
                      <a:pt x="239" y="715"/>
                      <a:pt x="239" y="715"/>
                    </a:cubicBezTo>
                    <a:moveTo>
                      <a:pt x="571" y="675"/>
                    </a:moveTo>
                    <a:cubicBezTo>
                      <a:pt x="571" y="675"/>
                      <a:pt x="571" y="675"/>
                      <a:pt x="571" y="675"/>
                    </a:cubicBezTo>
                    <a:cubicBezTo>
                      <a:pt x="573" y="697"/>
                      <a:pt x="573" y="697"/>
                      <a:pt x="573" y="697"/>
                    </a:cubicBezTo>
                    <a:cubicBezTo>
                      <a:pt x="573" y="697"/>
                      <a:pt x="573" y="697"/>
                      <a:pt x="573" y="697"/>
                    </a:cubicBezTo>
                    <a:cubicBezTo>
                      <a:pt x="573" y="696"/>
                      <a:pt x="573" y="696"/>
                      <a:pt x="573" y="696"/>
                    </a:cubicBezTo>
                    <a:cubicBezTo>
                      <a:pt x="571" y="675"/>
                      <a:pt x="571" y="675"/>
                      <a:pt x="571" y="675"/>
                    </a:cubicBezTo>
                    <a:moveTo>
                      <a:pt x="663" y="540"/>
                    </a:moveTo>
                    <a:cubicBezTo>
                      <a:pt x="665" y="542"/>
                      <a:pt x="666" y="546"/>
                      <a:pt x="666" y="549"/>
                    </a:cubicBezTo>
                    <a:cubicBezTo>
                      <a:pt x="665" y="551"/>
                      <a:pt x="665" y="551"/>
                      <a:pt x="665" y="551"/>
                    </a:cubicBezTo>
                    <a:cubicBezTo>
                      <a:pt x="666" y="549"/>
                      <a:pt x="666" y="549"/>
                      <a:pt x="666" y="549"/>
                    </a:cubicBezTo>
                    <a:cubicBezTo>
                      <a:pt x="666" y="546"/>
                      <a:pt x="665" y="542"/>
                      <a:pt x="663" y="540"/>
                    </a:cubicBezTo>
                    <a:moveTo>
                      <a:pt x="711" y="96"/>
                    </a:moveTo>
                    <a:cubicBezTo>
                      <a:pt x="726" y="86"/>
                      <a:pt x="726" y="86"/>
                      <a:pt x="726" y="86"/>
                    </a:cubicBezTo>
                    <a:cubicBezTo>
                      <a:pt x="718" y="141"/>
                      <a:pt x="718" y="141"/>
                      <a:pt x="718" y="141"/>
                    </a:cubicBezTo>
                    <a:cubicBezTo>
                      <a:pt x="712" y="167"/>
                      <a:pt x="712" y="167"/>
                      <a:pt x="712" y="167"/>
                    </a:cubicBezTo>
                    <a:cubicBezTo>
                      <a:pt x="711" y="169"/>
                      <a:pt x="711" y="169"/>
                      <a:pt x="711" y="169"/>
                    </a:cubicBezTo>
                    <a:cubicBezTo>
                      <a:pt x="709" y="174"/>
                      <a:pt x="709" y="174"/>
                      <a:pt x="709" y="174"/>
                    </a:cubicBezTo>
                    <a:cubicBezTo>
                      <a:pt x="708" y="174"/>
                      <a:pt x="708" y="175"/>
                      <a:pt x="708" y="175"/>
                    </a:cubicBezTo>
                    <a:cubicBezTo>
                      <a:pt x="709" y="145"/>
                      <a:pt x="709" y="145"/>
                      <a:pt x="709" y="145"/>
                    </a:cubicBezTo>
                    <a:cubicBezTo>
                      <a:pt x="709" y="143"/>
                      <a:pt x="708" y="142"/>
                      <a:pt x="708" y="141"/>
                    </a:cubicBezTo>
                    <a:cubicBezTo>
                      <a:pt x="705" y="134"/>
                      <a:pt x="705" y="134"/>
                      <a:pt x="705" y="134"/>
                    </a:cubicBezTo>
                    <a:cubicBezTo>
                      <a:pt x="709" y="132"/>
                      <a:pt x="709" y="132"/>
                      <a:pt x="709" y="132"/>
                    </a:cubicBezTo>
                    <a:cubicBezTo>
                      <a:pt x="709" y="131"/>
                      <a:pt x="709" y="131"/>
                      <a:pt x="709" y="131"/>
                    </a:cubicBezTo>
                    <a:cubicBezTo>
                      <a:pt x="711" y="129"/>
                      <a:pt x="713" y="127"/>
                      <a:pt x="713" y="124"/>
                    </a:cubicBezTo>
                    <a:cubicBezTo>
                      <a:pt x="713" y="123"/>
                      <a:pt x="713" y="123"/>
                      <a:pt x="713" y="122"/>
                    </a:cubicBezTo>
                    <a:cubicBezTo>
                      <a:pt x="708" y="98"/>
                      <a:pt x="708" y="98"/>
                      <a:pt x="708" y="98"/>
                    </a:cubicBezTo>
                    <a:cubicBezTo>
                      <a:pt x="711" y="96"/>
                      <a:pt x="711" y="96"/>
                      <a:pt x="711" y="96"/>
                    </a:cubicBezTo>
                    <a:moveTo>
                      <a:pt x="651" y="92"/>
                    </a:moveTo>
                    <a:cubicBezTo>
                      <a:pt x="649" y="20"/>
                      <a:pt x="649" y="20"/>
                      <a:pt x="649" y="20"/>
                    </a:cubicBezTo>
                    <a:cubicBezTo>
                      <a:pt x="721" y="38"/>
                      <a:pt x="721" y="38"/>
                      <a:pt x="721" y="38"/>
                    </a:cubicBezTo>
                    <a:cubicBezTo>
                      <a:pt x="718" y="69"/>
                      <a:pt x="718" y="69"/>
                      <a:pt x="718" y="69"/>
                    </a:cubicBezTo>
                    <a:cubicBezTo>
                      <a:pt x="692" y="85"/>
                      <a:pt x="692" y="85"/>
                      <a:pt x="692" y="85"/>
                    </a:cubicBezTo>
                    <a:cubicBezTo>
                      <a:pt x="689" y="87"/>
                      <a:pt x="687" y="91"/>
                      <a:pt x="688" y="95"/>
                    </a:cubicBezTo>
                    <a:cubicBezTo>
                      <a:pt x="693" y="119"/>
                      <a:pt x="693" y="119"/>
                      <a:pt x="693" y="119"/>
                    </a:cubicBezTo>
                    <a:cubicBezTo>
                      <a:pt x="692" y="120"/>
                      <a:pt x="692" y="120"/>
                      <a:pt x="692" y="120"/>
                    </a:cubicBezTo>
                    <a:cubicBezTo>
                      <a:pt x="689" y="121"/>
                      <a:pt x="689" y="121"/>
                      <a:pt x="689" y="121"/>
                    </a:cubicBezTo>
                    <a:cubicBezTo>
                      <a:pt x="686" y="123"/>
                      <a:pt x="684" y="126"/>
                      <a:pt x="684" y="128"/>
                    </a:cubicBezTo>
                    <a:cubicBezTo>
                      <a:pt x="684" y="115"/>
                      <a:pt x="684" y="115"/>
                      <a:pt x="684" y="115"/>
                    </a:cubicBezTo>
                    <a:cubicBezTo>
                      <a:pt x="684" y="112"/>
                      <a:pt x="682" y="109"/>
                      <a:pt x="679" y="107"/>
                    </a:cubicBezTo>
                    <a:cubicBezTo>
                      <a:pt x="651" y="92"/>
                      <a:pt x="651" y="92"/>
                      <a:pt x="651" y="92"/>
                    </a:cubicBezTo>
                    <a:moveTo>
                      <a:pt x="646" y="0"/>
                    </a:moveTo>
                    <a:cubicBezTo>
                      <a:pt x="644" y="0"/>
                      <a:pt x="642" y="1"/>
                      <a:pt x="641" y="2"/>
                    </a:cubicBezTo>
                    <a:cubicBezTo>
                      <a:pt x="634" y="6"/>
                      <a:pt x="634" y="6"/>
                      <a:pt x="634" y="6"/>
                    </a:cubicBezTo>
                    <a:cubicBezTo>
                      <a:pt x="634" y="6"/>
                      <a:pt x="634" y="6"/>
                      <a:pt x="633" y="7"/>
                    </a:cubicBezTo>
                    <a:cubicBezTo>
                      <a:pt x="631" y="8"/>
                      <a:pt x="630" y="11"/>
                      <a:pt x="630" y="14"/>
                    </a:cubicBezTo>
                    <a:cubicBezTo>
                      <a:pt x="632" y="98"/>
                      <a:pt x="632" y="98"/>
                      <a:pt x="632" y="98"/>
                    </a:cubicBezTo>
                    <a:cubicBezTo>
                      <a:pt x="632" y="101"/>
                      <a:pt x="634" y="104"/>
                      <a:pt x="637" y="106"/>
                    </a:cubicBezTo>
                    <a:cubicBezTo>
                      <a:pt x="665" y="121"/>
                      <a:pt x="665" y="121"/>
                      <a:pt x="665" y="121"/>
                    </a:cubicBezTo>
                    <a:cubicBezTo>
                      <a:pt x="665" y="124"/>
                      <a:pt x="665" y="124"/>
                      <a:pt x="665" y="124"/>
                    </a:cubicBezTo>
                    <a:cubicBezTo>
                      <a:pt x="665" y="131"/>
                      <a:pt x="665" y="131"/>
                      <a:pt x="665" y="131"/>
                    </a:cubicBezTo>
                    <a:cubicBezTo>
                      <a:pt x="658" y="129"/>
                      <a:pt x="658" y="129"/>
                      <a:pt x="658" y="129"/>
                    </a:cubicBezTo>
                    <a:cubicBezTo>
                      <a:pt x="658" y="129"/>
                      <a:pt x="657" y="129"/>
                      <a:pt x="656" y="129"/>
                    </a:cubicBezTo>
                    <a:cubicBezTo>
                      <a:pt x="572" y="129"/>
                      <a:pt x="572" y="129"/>
                      <a:pt x="572" y="129"/>
                    </a:cubicBezTo>
                    <a:cubicBezTo>
                      <a:pt x="563" y="129"/>
                      <a:pt x="563" y="129"/>
                      <a:pt x="563" y="129"/>
                    </a:cubicBezTo>
                    <a:cubicBezTo>
                      <a:pt x="560" y="129"/>
                      <a:pt x="556" y="131"/>
                      <a:pt x="555" y="134"/>
                    </a:cubicBezTo>
                    <a:cubicBezTo>
                      <a:pt x="529" y="183"/>
                      <a:pt x="529" y="183"/>
                      <a:pt x="529" y="183"/>
                    </a:cubicBezTo>
                    <a:cubicBezTo>
                      <a:pt x="534" y="210"/>
                      <a:pt x="534" y="210"/>
                      <a:pt x="534" y="210"/>
                    </a:cubicBezTo>
                    <a:cubicBezTo>
                      <a:pt x="534" y="211"/>
                      <a:pt x="534" y="213"/>
                      <a:pt x="534" y="214"/>
                    </a:cubicBezTo>
                    <a:cubicBezTo>
                      <a:pt x="518" y="271"/>
                      <a:pt x="518" y="271"/>
                      <a:pt x="518" y="271"/>
                    </a:cubicBezTo>
                    <a:cubicBezTo>
                      <a:pt x="533" y="216"/>
                      <a:pt x="533" y="216"/>
                      <a:pt x="533" y="216"/>
                    </a:cubicBezTo>
                    <a:cubicBezTo>
                      <a:pt x="569" y="148"/>
                      <a:pt x="569" y="148"/>
                      <a:pt x="569" y="148"/>
                    </a:cubicBezTo>
                    <a:cubicBezTo>
                      <a:pt x="655" y="148"/>
                      <a:pt x="655" y="148"/>
                      <a:pt x="655" y="148"/>
                    </a:cubicBezTo>
                    <a:cubicBezTo>
                      <a:pt x="672" y="152"/>
                      <a:pt x="672" y="152"/>
                      <a:pt x="672" y="152"/>
                    </a:cubicBezTo>
                    <a:cubicBezTo>
                      <a:pt x="673" y="152"/>
                      <a:pt x="673" y="152"/>
                      <a:pt x="674" y="152"/>
                    </a:cubicBezTo>
                    <a:cubicBezTo>
                      <a:pt x="676" y="152"/>
                      <a:pt x="678" y="151"/>
                      <a:pt x="680" y="150"/>
                    </a:cubicBezTo>
                    <a:cubicBezTo>
                      <a:pt x="682" y="148"/>
                      <a:pt x="684" y="145"/>
                      <a:pt x="684" y="143"/>
                    </a:cubicBezTo>
                    <a:cubicBezTo>
                      <a:pt x="684" y="132"/>
                      <a:pt x="684" y="132"/>
                      <a:pt x="684" y="132"/>
                    </a:cubicBezTo>
                    <a:cubicBezTo>
                      <a:pt x="684" y="132"/>
                      <a:pt x="684" y="133"/>
                      <a:pt x="684" y="134"/>
                    </a:cubicBezTo>
                    <a:cubicBezTo>
                      <a:pt x="690" y="146"/>
                      <a:pt x="690" y="146"/>
                      <a:pt x="690" y="146"/>
                    </a:cubicBezTo>
                    <a:cubicBezTo>
                      <a:pt x="688" y="227"/>
                      <a:pt x="688" y="227"/>
                      <a:pt x="688" y="227"/>
                    </a:cubicBezTo>
                    <a:cubicBezTo>
                      <a:pt x="688" y="231"/>
                      <a:pt x="689" y="234"/>
                      <a:pt x="693" y="236"/>
                    </a:cubicBezTo>
                    <a:cubicBezTo>
                      <a:pt x="694" y="236"/>
                      <a:pt x="696" y="237"/>
                      <a:pt x="697" y="237"/>
                    </a:cubicBezTo>
                    <a:cubicBezTo>
                      <a:pt x="699" y="237"/>
                      <a:pt x="701" y="236"/>
                      <a:pt x="702" y="235"/>
                    </a:cubicBezTo>
                    <a:cubicBezTo>
                      <a:pt x="715" y="227"/>
                      <a:pt x="715" y="227"/>
                      <a:pt x="715" y="227"/>
                    </a:cubicBezTo>
                    <a:cubicBezTo>
                      <a:pt x="717" y="225"/>
                      <a:pt x="719" y="223"/>
                      <a:pt x="719" y="22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30" y="174"/>
                      <a:pt x="730" y="174"/>
                      <a:pt x="730" y="174"/>
                    </a:cubicBezTo>
                    <a:cubicBezTo>
                      <a:pt x="730" y="173"/>
                      <a:pt x="730" y="173"/>
                      <a:pt x="730" y="172"/>
                    </a:cubicBezTo>
                    <a:cubicBezTo>
                      <a:pt x="737" y="145"/>
                      <a:pt x="737" y="145"/>
                      <a:pt x="737" y="145"/>
                    </a:cubicBezTo>
                    <a:cubicBezTo>
                      <a:pt x="737" y="144"/>
                      <a:pt x="737" y="144"/>
                      <a:pt x="737" y="144"/>
                    </a:cubicBezTo>
                    <a:cubicBezTo>
                      <a:pt x="744" y="97"/>
                      <a:pt x="744" y="97"/>
                      <a:pt x="744" y="97"/>
                    </a:cubicBezTo>
                    <a:cubicBezTo>
                      <a:pt x="751" y="98"/>
                      <a:pt x="751" y="98"/>
                      <a:pt x="751" y="98"/>
                    </a:cubicBezTo>
                    <a:cubicBezTo>
                      <a:pt x="751" y="99"/>
                      <a:pt x="751" y="99"/>
                      <a:pt x="751" y="99"/>
                    </a:cubicBezTo>
                    <a:cubicBezTo>
                      <a:pt x="772" y="102"/>
                      <a:pt x="772" y="102"/>
                      <a:pt x="772" y="102"/>
                    </a:cubicBezTo>
                    <a:cubicBezTo>
                      <a:pt x="772" y="104"/>
                      <a:pt x="774" y="106"/>
                      <a:pt x="776" y="108"/>
                    </a:cubicBezTo>
                    <a:cubicBezTo>
                      <a:pt x="784" y="113"/>
                      <a:pt x="784" y="113"/>
                      <a:pt x="784" y="113"/>
                    </a:cubicBezTo>
                    <a:cubicBezTo>
                      <a:pt x="772" y="150"/>
                      <a:pt x="772" y="150"/>
                      <a:pt x="772" y="150"/>
                    </a:cubicBezTo>
                    <a:cubicBezTo>
                      <a:pt x="772" y="150"/>
                      <a:pt x="772" y="150"/>
                      <a:pt x="772" y="150"/>
                    </a:cubicBezTo>
                    <a:cubicBezTo>
                      <a:pt x="755" y="210"/>
                      <a:pt x="755" y="210"/>
                      <a:pt x="755" y="210"/>
                    </a:cubicBezTo>
                    <a:cubicBezTo>
                      <a:pt x="755" y="211"/>
                      <a:pt x="755" y="212"/>
                      <a:pt x="755" y="213"/>
                    </a:cubicBezTo>
                    <a:cubicBezTo>
                      <a:pt x="755" y="267"/>
                      <a:pt x="755" y="267"/>
                      <a:pt x="755" y="267"/>
                    </a:cubicBezTo>
                    <a:cubicBezTo>
                      <a:pt x="755" y="272"/>
                      <a:pt x="759" y="276"/>
                      <a:pt x="764" y="277"/>
                    </a:cubicBezTo>
                    <a:cubicBezTo>
                      <a:pt x="803" y="279"/>
                      <a:pt x="803" y="279"/>
                      <a:pt x="803" y="279"/>
                    </a:cubicBezTo>
                    <a:cubicBezTo>
                      <a:pt x="804" y="279"/>
                      <a:pt x="804" y="279"/>
                      <a:pt x="804" y="279"/>
                    </a:cubicBezTo>
                    <a:cubicBezTo>
                      <a:pt x="817" y="279"/>
                      <a:pt x="817" y="279"/>
                      <a:pt x="817" y="279"/>
                    </a:cubicBezTo>
                    <a:cubicBezTo>
                      <a:pt x="822" y="279"/>
                      <a:pt x="825" y="276"/>
                      <a:pt x="826" y="272"/>
                    </a:cubicBezTo>
                    <a:cubicBezTo>
                      <a:pt x="828" y="268"/>
                      <a:pt x="828" y="268"/>
                      <a:pt x="828" y="268"/>
                    </a:cubicBezTo>
                    <a:cubicBezTo>
                      <a:pt x="835" y="258"/>
                      <a:pt x="835" y="258"/>
                      <a:pt x="835" y="258"/>
                    </a:cubicBezTo>
                    <a:cubicBezTo>
                      <a:pt x="836" y="258"/>
                      <a:pt x="836" y="257"/>
                      <a:pt x="837" y="256"/>
                    </a:cubicBezTo>
                    <a:cubicBezTo>
                      <a:pt x="847" y="233"/>
                      <a:pt x="847" y="233"/>
                      <a:pt x="847" y="233"/>
                    </a:cubicBezTo>
                    <a:cubicBezTo>
                      <a:pt x="848" y="232"/>
                      <a:pt x="848" y="231"/>
                      <a:pt x="848" y="229"/>
                    </a:cubicBezTo>
                    <a:cubicBezTo>
                      <a:pt x="848" y="219"/>
                      <a:pt x="848" y="219"/>
                      <a:pt x="848" y="219"/>
                    </a:cubicBezTo>
                    <a:cubicBezTo>
                      <a:pt x="848" y="218"/>
                      <a:pt x="848" y="218"/>
                      <a:pt x="848" y="217"/>
                    </a:cubicBezTo>
                    <a:cubicBezTo>
                      <a:pt x="844" y="198"/>
                      <a:pt x="844" y="198"/>
                      <a:pt x="844" y="198"/>
                    </a:cubicBezTo>
                    <a:cubicBezTo>
                      <a:pt x="844" y="182"/>
                      <a:pt x="844" y="182"/>
                      <a:pt x="844" y="182"/>
                    </a:cubicBezTo>
                    <a:cubicBezTo>
                      <a:pt x="866" y="160"/>
                      <a:pt x="866" y="160"/>
                      <a:pt x="866" y="160"/>
                    </a:cubicBezTo>
                    <a:cubicBezTo>
                      <a:pt x="874" y="154"/>
                      <a:pt x="874" y="154"/>
                      <a:pt x="874" y="154"/>
                    </a:cubicBezTo>
                    <a:cubicBezTo>
                      <a:pt x="910" y="158"/>
                      <a:pt x="910" y="158"/>
                      <a:pt x="910" y="158"/>
                    </a:cubicBezTo>
                    <a:cubicBezTo>
                      <a:pt x="927" y="166"/>
                      <a:pt x="927" y="166"/>
                      <a:pt x="927" y="166"/>
                    </a:cubicBezTo>
                    <a:cubicBezTo>
                      <a:pt x="928" y="166"/>
                      <a:pt x="929" y="167"/>
                      <a:pt x="931" y="167"/>
                    </a:cubicBezTo>
                    <a:cubicBezTo>
                      <a:pt x="939" y="167"/>
                      <a:pt x="939" y="167"/>
                      <a:pt x="939" y="167"/>
                    </a:cubicBezTo>
                    <a:cubicBezTo>
                      <a:pt x="950" y="173"/>
                      <a:pt x="950" y="173"/>
                      <a:pt x="950" y="173"/>
                    </a:cubicBezTo>
                    <a:cubicBezTo>
                      <a:pt x="950" y="192"/>
                      <a:pt x="950" y="192"/>
                      <a:pt x="950" y="192"/>
                    </a:cubicBezTo>
                    <a:cubicBezTo>
                      <a:pt x="947" y="209"/>
                      <a:pt x="947" y="209"/>
                      <a:pt x="947" y="209"/>
                    </a:cubicBezTo>
                    <a:cubicBezTo>
                      <a:pt x="927" y="244"/>
                      <a:pt x="927" y="244"/>
                      <a:pt x="927" y="244"/>
                    </a:cubicBezTo>
                    <a:cubicBezTo>
                      <a:pt x="926" y="244"/>
                      <a:pt x="926" y="245"/>
                      <a:pt x="926" y="246"/>
                    </a:cubicBezTo>
                    <a:cubicBezTo>
                      <a:pt x="915" y="286"/>
                      <a:pt x="915" y="286"/>
                      <a:pt x="915" y="286"/>
                    </a:cubicBezTo>
                    <a:cubicBezTo>
                      <a:pt x="915" y="286"/>
                      <a:pt x="915" y="286"/>
                      <a:pt x="915" y="286"/>
                    </a:cubicBezTo>
                    <a:cubicBezTo>
                      <a:pt x="912" y="296"/>
                      <a:pt x="912" y="296"/>
                      <a:pt x="912" y="296"/>
                    </a:cubicBezTo>
                    <a:cubicBezTo>
                      <a:pt x="912" y="297"/>
                      <a:pt x="912" y="298"/>
                      <a:pt x="912" y="299"/>
                    </a:cubicBezTo>
                    <a:cubicBezTo>
                      <a:pt x="912" y="316"/>
                      <a:pt x="912" y="316"/>
                      <a:pt x="912" y="316"/>
                    </a:cubicBezTo>
                    <a:cubicBezTo>
                      <a:pt x="906" y="329"/>
                      <a:pt x="906" y="329"/>
                      <a:pt x="906" y="329"/>
                    </a:cubicBezTo>
                    <a:cubicBezTo>
                      <a:pt x="901" y="330"/>
                      <a:pt x="901" y="330"/>
                      <a:pt x="901" y="330"/>
                    </a:cubicBezTo>
                    <a:cubicBezTo>
                      <a:pt x="898" y="330"/>
                      <a:pt x="898" y="330"/>
                      <a:pt x="898" y="330"/>
                    </a:cubicBezTo>
                    <a:cubicBezTo>
                      <a:pt x="896" y="329"/>
                      <a:pt x="896" y="329"/>
                      <a:pt x="896" y="329"/>
                    </a:cubicBezTo>
                    <a:cubicBezTo>
                      <a:pt x="895" y="328"/>
                      <a:pt x="893" y="328"/>
                      <a:pt x="892" y="328"/>
                    </a:cubicBezTo>
                    <a:cubicBezTo>
                      <a:pt x="891" y="328"/>
                      <a:pt x="889" y="328"/>
                      <a:pt x="888" y="329"/>
                    </a:cubicBezTo>
                    <a:cubicBezTo>
                      <a:pt x="855" y="343"/>
                      <a:pt x="855" y="343"/>
                      <a:pt x="855" y="343"/>
                    </a:cubicBezTo>
                    <a:cubicBezTo>
                      <a:pt x="854" y="344"/>
                      <a:pt x="853" y="345"/>
                      <a:pt x="852" y="346"/>
                    </a:cubicBezTo>
                    <a:cubicBezTo>
                      <a:pt x="825" y="382"/>
                      <a:pt x="825" y="382"/>
                      <a:pt x="825" y="382"/>
                    </a:cubicBezTo>
                    <a:cubicBezTo>
                      <a:pt x="804" y="382"/>
                      <a:pt x="804" y="382"/>
                      <a:pt x="804" y="382"/>
                    </a:cubicBezTo>
                    <a:cubicBezTo>
                      <a:pt x="797" y="373"/>
                      <a:pt x="797" y="373"/>
                      <a:pt x="797" y="373"/>
                    </a:cubicBezTo>
                    <a:cubicBezTo>
                      <a:pt x="795" y="371"/>
                      <a:pt x="792" y="370"/>
                      <a:pt x="789" y="370"/>
                    </a:cubicBezTo>
                    <a:cubicBezTo>
                      <a:pt x="789" y="370"/>
                      <a:pt x="789" y="370"/>
                      <a:pt x="788" y="370"/>
                    </a:cubicBezTo>
                    <a:cubicBezTo>
                      <a:pt x="785" y="370"/>
                      <a:pt x="783" y="372"/>
                      <a:pt x="781" y="374"/>
                    </a:cubicBezTo>
                    <a:cubicBezTo>
                      <a:pt x="773" y="389"/>
                      <a:pt x="773" y="389"/>
                      <a:pt x="773" y="389"/>
                    </a:cubicBezTo>
                    <a:cubicBezTo>
                      <a:pt x="771" y="391"/>
                      <a:pt x="771" y="394"/>
                      <a:pt x="772" y="397"/>
                    </a:cubicBezTo>
                    <a:cubicBezTo>
                      <a:pt x="778" y="419"/>
                      <a:pt x="778" y="419"/>
                      <a:pt x="778" y="419"/>
                    </a:cubicBezTo>
                    <a:cubicBezTo>
                      <a:pt x="777" y="416"/>
                      <a:pt x="774" y="415"/>
                      <a:pt x="770" y="415"/>
                    </a:cubicBezTo>
                    <a:cubicBezTo>
                      <a:pt x="767" y="415"/>
                      <a:pt x="764" y="417"/>
                      <a:pt x="762" y="420"/>
                    </a:cubicBezTo>
                    <a:cubicBezTo>
                      <a:pt x="758" y="428"/>
                      <a:pt x="758" y="428"/>
                      <a:pt x="758" y="428"/>
                    </a:cubicBezTo>
                    <a:cubicBezTo>
                      <a:pt x="756" y="431"/>
                      <a:pt x="756" y="435"/>
                      <a:pt x="758" y="437"/>
                    </a:cubicBezTo>
                    <a:cubicBezTo>
                      <a:pt x="765" y="449"/>
                      <a:pt x="765" y="449"/>
                      <a:pt x="765" y="449"/>
                    </a:cubicBezTo>
                    <a:cubicBezTo>
                      <a:pt x="762" y="464"/>
                      <a:pt x="762" y="464"/>
                      <a:pt x="762" y="464"/>
                    </a:cubicBezTo>
                    <a:cubicBezTo>
                      <a:pt x="759" y="466"/>
                      <a:pt x="759" y="466"/>
                      <a:pt x="759" y="466"/>
                    </a:cubicBezTo>
                    <a:cubicBezTo>
                      <a:pt x="756" y="469"/>
                      <a:pt x="756" y="475"/>
                      <a:pt x="760" y="479"/>
                    </a:cubicBezTo>
                    <a:cubicBezTo>
                      <a:pt x="764" y="483"/>
                      <a:pt x="764" y="483"/>
                      <a:pt x="764" y="483"/>
                    </a:cubicBezTo>
                    <a:cubicBezTo>
                      <a:pt x="764" y="484"/>
                      <a:pt x="765" y="484"/>
                      <a:pt x="766" y="485"/>
                    </a:cubicBezTo>
                    <a:cubicBezTo>
                      <a:pt x="767" y="485"/>
                      <a:pt x="767" y="485"/>
                      <a:pt x="767" y="485"/>
                    </a:cubicBezTo>
                    <a:cubicBezTo>
                      <a:pt x="763" y="490"/>
                      <a:pt x="763" y="490"/>
                      <a:pt x="763" y="490"/>
                    </a:cubicBezTo>
                    <a:cubicBezTo>
                      <a:pt x="759" y="486"/>
                      <a:pt x="759" y="486"/>
                      <a:pt x="759" y="486"/>
                    </a:cubicBezTo>
                    <a:cubicBezTo>
                      <a:pt x="757" y="485"/>
                      <a:pt x="755" y="484"/>
                      <a:pt x="753" y="484"/>
                    </a:cubicBezTo>
                    <a:cubicBezTo>
                      <a:pt x="751" y="484"/>
                      <a:pt x="750" y="484"/>
                      <a:pt x="749" y="484"/>
                    </a:cubicBezTo>
                    <a:cubicBezTo>
                      <a:pt x="746" y="486"/>
                      <a:pt x="744" y="489"/>
                      <a:pt x="743" y="492"/>
                    </a:cubicBezTo>
                    <a:cubicBezTo>
                      <a:pt x="743" y="498"/>
                      <a:pt x="743" y="498"/>
                      <a:pt x="743" y="498"/>
                    </a:cubicBezTo>
                    <a:cubicBezTo>
                      <a:pt x="742" y="498"/>
                      <a:pt x="742" y="498"/>
                      <a:pt x="742" y="498"/>
                    </a:cubicBezTo>
                    <a:cubicBezTo>
                      <a:pt x="740" y="498"/>
                      <a:pt x="738" y="499"/>
                      <a:pt x="736" y="501"/>
                    </a:cubicBezTo>
                    <a:cubicBezTo>
                      <a:pt x="722" y="512"/>
                      <a:pt x="722" y="512"/>
                      <a:pt x="722" y="512"/>
                    </a:cubicBezTo>
                    <a:cubicBezTo>
                      <a:pt x="719" y="514"/>
                      <a:pt x="718" y="517"/>
                      <a:pt x="718" y="519"/>
                    </a:cubicBezTo>
                    <a:cubicBezTo>
                      <a:pt x="718" y="531"/>
                      <a:pt x="718" y="531"/>
                      <a:pt x="718" y="531"/>
                    </a:cubicBezTo>
                    <a:cubicBezTo>
                      <a:pt x="705" y="552"/>
                      <a:pt x="705" y="552"/>
                      <a:pt x="705" y="552"/>
                    </a:cubicBezTo>
                    <a:cubicBezTo>
                      <a:pt x="704" y="553"/>
                      <a:pt x="704" y="555"/>
                      <a:pt x="703" y="556"/>
                    </a:cubicBezTo>
                    <a:cubicBezTo>
                      <a:pt x="698" y="597"/>
                      <a:pt x="698" y="597"/>
                      <a:pt x="698" y="597"/>
                    </a:cubicBezTo>
                    <a:cubicBezTo>
                      <a:pt x="692" y="606"/>
                      <a:pt x="692" y="606"/>
                      <a:pt x="692" y="606"/>
                    </a:cubicBezTo>
                    <a:cubicBezTo>
                      <a:pt x="690" y="608"/>
                      <a:pt x="689" y="612"/>
                      <a:pt x="690" y="615"/>
                    </a:cubicBezTo>
                    <a:cubicBezTo>
                      <a:pt x="691" y="618"/>
                      <a:pt x="694" y="620"/>
                      <a:pt x="697" y="621"/>
                    </a:cubicBezTo>
                    <a:cubicBezTo>
                      <a:pt x="725" y="628"/>
                      <a:pt x="725" y="628"/>
                      <a:pt x="725" y="628"/>
                    </a:cubicBezTo>
                    <a:cubicBezTo>
                      <a:pt x="726" y="628"/>
                      <a:pt x="727" y="628"/>
                      <a:pt x="728" y="628"/>
                    </a:cubicBezTo>
                    <a:cubicBezTo>
                      <a:pt x="728" y="628"/>
                      <a:pt x="728" y="628"/>
                      <a:pt x="729" y="628"/>
                    </a:cubicBezTo>
                    <a:cubicBezTo>
                      <a:pt x="767" y="623"/>
                      <a:pt x="767" y="623"/>
                      <a:pt x="767" y="623"/>
                    </a:cubicBezTo>
                    <a:cubicBezTo>
                      <a:pt x="767" y="631"/>
                      <a:pt x="767" y="631"/>
                      <a:pt x="767" y="631"/>
                    </a:cubicBezTo>
                    <a:cubicBezTo>
                      <a:pt x="767" y="633"/>
                      <a:pt x="768" y="635"/>
                      <a:pt x="769" y="637"/>
                    </a:cubicBezTo>
                    <a:cubicBezTo>
                      <a:pt x="773" y="643"/>
                      <a:pt x="773" y="643"/>
                      <a:pt x="773" y="643"/>
                    </a:cubicBezTo>
                    <a:cubicBezTo>
                      <a:pt x="775" y="645"/>
                      <a:pt x="777" y="647"/>
                      <a:pt x="780" y="647"/>
                    </a:cubicBezTo>
                    <a:cubicBezTo>
                      <a:pt x="862" y="657"/>
                      <a:pt x="862" y="657"/>
                      <a:pt x="862" y="657"/>
                    </a:cubicBezTo>
                    <a:cubicBezTo>
                      <a:pt x="873" y="678"/>
                      <a:pt x="873" y="678"/>
                      <a:pt x="873" y="678"/>
                    </a:cubicBezTo>
                    <a:cubicBezTo>
                      <a:pt x="875" y="681"/>
                      <a:pt x="878" y="683"/>
                      <a:pt x="881" y="683"/>
                    </a:cubicBezTo>
                    <a:cubicBezTo>
                      <a:pt x="881" y="683"/>
                      <a:pt x="882" y="683"/>
                      <a:pt x="882" y="683"/>
                    </a:cubicBezTo>
                    <a:cubicBezTo>
                      <a:pt x="922" y="681"/>
                      <a:pt x="922" y="681"/>
                      <a:pt x="922" y="681"/>
                    </a:cubicBezTo>
                    <a:cubicBezTo>
                      <a:pt x="923" y="681"/>
                      <a:pt x="924" y="680"/>
                      <a:pt x="925" y="680"/>
                    </a:cubicBezTo>
                    <a:cubicBezTo>
                      <a:pt x="939" y="673"/>
                      <a:pt x="939" y="673"/>
                      <a:pt x="939" y="673"/>
                    </a:cubicBezTo>
                    <a:cubicBezTo>
                      <a:pt x="966" y="686"/>
                      <a:pt x="966" y="686"/>
                      <a:pt x="966" y="686"/>
                    </a:cubicBezTo>
                    <a:cubicBezTo>
                      <a:pt x="968" y="687"/>
                      <a:pt x="969" y="687"/>
                      <a:pt x="970" y="687"/>
                    </a:cubicBezTo>
                    <a:cubicBezTo>
                      <a:pt x="971" y="687"/>
                      <a:pt x="972" y="687"/>
                      <a:pt x="972" y="687"/>
                    </a:cubicBezTo>
                    <a:cubicBezTo>
                      <a:pt x="994" y="683"/>
                      <a:pt x="994" y="683"/>
                      <a:pt x="994" y="683"/>
                    </a:cubicBezTo>
                    <a:cubicBezTo>
                      <a:pt x="998" y="682"/>
                      <a:pt x="1001" y="679"/>
                      <a:pt x="1002" y="675"/>
                    </a:cubicBezTo>
                    <a:cubicBezTo>
                      <a:pt x="1004" y="658"/>
                      <a:pt x="1004" y="658"/>
                      <a:pt x="1004" y="658"/>
                    </a:cubicBezTo>
                    <a:cubicBezTo>
                      <a:pt x="1004" y="657"/>
                      <a:pt x="1004" y="655"/>
                      <a:pt x="1004" y="654"/>
                    </a:cubicBezTo>
                    <a:cubicBezTo>
                      <a:pt x="994" y="619"/>
                      <a:pt x="994" y="619"/>
                      <a:pt x="994" y="619"/>
                    </a:cubicBezTo>
                    <a:cubicBezTo>
                      <a:pt x="1002" y="608"/>
                      <a:pt x="1002" y="608"/>
                      <a:pt x="1002" y="608"/>
                    </a:cubicBezTo>
                    <a:cubicBezTo>
                      <a:pt x="1017" y="612"/>
                      <a:pt x="1017" y="612"/>
                      <a:pt x="1017" y="612"/>
                    </a:cubicBezTo>
                    <a:cubicBezTo>
                      <a:pt x="1017" y="612"/>
                      <a:pt x="1018" y="613"/>
                      <a:pt x="1018" y="613"/>
                    </a:cubicBezTo>
                    <a:cubicBezTo>
                      <a:pt x="1051" y="617"/>
                      <a:pt x="1051" y="617"/>
                      <a:pt x="1051" y="617"/>
                    </a:cubicBezTo>
                    <a:cubicBezTo>
                      <a:pt x="1051" y="617"/>
                      <a:pt x="1052" y="617"/>
                      <a:pt x="1052" y="617"/>
                    </a:cubicBezTo>
                    <a:cubicBezTo>
                      <a:pt x="1053" y="617"/>
                      <a:pt x="1053" y="617"/>
                      <a:pt x="1054" y="617"/>
                    </a:cubicBezTo>
                    <a:cubicBezTo>
                      <a:pt x="1073" y="612"/>
                      <a:pt x="1073" y="612"/>
                      <a:pt x="1073" y="612"/>
                    </a:cubicBezTo>
                    <a:cubicBezTo>
                      <a:pt x="1076" y="612"/>
                      <a:pt x="1079" y="610"/>
                      <a:pt x="1080" y="607"/>
                    </a:cubicBezTo>
                    <a:cubicBezTo>
                      <a:pt x="1084" y="595"/>
                      <a:pt x="1084" y="595"/>
                      <a:pt x="1084" y="595"/>
                    </a:cubicBezTo>
                    <a:cubicBezTo>
                      <a:pt x="1116" y="587"/>
                      <a:pt x="1116" y="587"/>
                      <a:pt x="1116" y="587"/>
                    </a:cubicBezTo>
                    <a:cubicBezTo>
                      <a:pt x="1120" y="586"/>
                      <a:pt x="1123" y="583"/>
                      <a:pt x="1123" y="579"/>
                    </a:cubicBezTo>
                    <a:cubicBezTo>
                      <a:pt x="1125" y="564"/>
                      <a:pt x="1125" y="564"/>
                      <a:pt x="1125" y="564"/>
                    </a:cubicBezTo>
                    <a:cubicBezTo>
                      <a:pt x="1125" y="564"/>
                      <a:pt x="1125" y="564"/>
                      <a:pt x="1125" y="564"/>
                    </a:cubicBezTo>
                    <a:cubicBezTo>
                      <a:pt x="1126" y="565"/>
                      <a:pt x="1126" y="565"/>
                      <a:pt x="1126" y="565"/>
                    </a:cubicBezTo>
                    <a:cubicBezTo>
                      <a:pt x="1128" y="584"/>
                      <a:pt x="1128" y="584"/>
                      <a:pt x="1128" y="584"/>
                    </a:cubicBezTo>
                    <a:cubicBezTo>
                      <a:pt x="1129" y="587"/>
                      <a:pt x="1132" y="590"/>
                      <a:pt x="1135" y="591"/>
                    </a:cubicBezTo>
                    <a:cubicBezTo>
                      <a:pt x="1136" y="592"/>
                      <a:pt x="1137" y="592"/>
                      <a:pt x="1138" y="592"/>
                    </a:cubicBezTo>
                    <a:cubicBezTo>
                      <a:pt x="1140" y="592"/>
                      <a:pt x="1143" y="591"/>
                      <a:pt x="1145" y="589"/>
                    </a:cubicBezTo>
                    <a:cubicBezTo>
                      <a:pt x="1149" y="585"/>
                      <a:pt x="1149" y="585"/>
                      <a:pt x="1149" y="585"/>
                    </a:cubicBezTo>
                    <a:cubicBezTo>
                      <a:pt x="1150" y="583"/>
                      <a:pt x="1151" y="581"/>
                      <a:pt x="1152" y="579"/>
                    </a:cubicBezTo>
                    <a:cubicBezTo>
                      <a:pt x="1154" y="554"/>
                      <a:pt x="1154" y="554"/>
                      <a:pt x="1154" y="554"/>
                    </a:cubicBezTo>
                    <a:cubicBezTo>
                      <a:pt x="1158" y="521"/>
                      <a:pt x="1158" y="521"/>
                      <a:pt x="1158" y="521"/>
                    </a:cubicBezTo>
                    <a:cubicBezTo>
                      <a:pt x="1158" y="518"/>
                      <a:pt x="1157" y="515"/>
                      <a:pt x="1155" y="513"/>
                    </a:cubicBezTo>
                    <a:cubicBezTo>
                      <a:pt x="1145" y="502"/>
                      <a:pt x="1145" y="502"/>
                      <a:pt x="1145" y="502"/>
                    </a:cubicBezTo>
                    <a:cubicBezTo>
                      <a:pt x="1144" y="501"/>
                      <a:pt x="1143" y="500"/>
                      <a:pt x="1142" y="499"/>
                    </a:cubicBezTo>
                    <a:cubicBezTo>
                      <a:pt x="1134" y="496"/>
                      <a:pt x="1134" y="496"/>
                      <a:pt x="1134" y="496"/>
                    </a:cubicBezTo>
                    <a:cubicBezTo>
                      <a:pt x="1117" y="481"/>
                      <a:pt x="1117" y="481"/>
                      <a:pt x="1117" y="481"/>
                    </a:cubicBezTo>
                    <a:cubicBezTo>
                      <a:pt x="1111" y="470"/>
                      <a:pt x="1111" y="470"/>
                      <a:pt x="1111" y="470"/>
                    </a:cubicBezTo>
                    <a:cubicBezTo>
                      <a:pt x="1111" y="455"/>
                      <a:pt x="1111" y="455"/>
                      <a:pt x="1111" y="455"/>
                    </a:cubicBezTo>
                    <a:cubicBezTo>
                      <a:pt x="1118" y="429"/>
                      <a:pt x="1118" y="429"/>
                      <a:pt x="1118" y="429"/>
                    </a:cubicBezTo>
                    <a:cubicBezTo>
                      <a:pt x="1130" y="423"/>
                      <a:pt x="1130" y="423"/>
                      <a:pt x="1130" y="423"/>
                    </a:cubicBezTo>
                    <a:cubicBezTo>
                      <a:pt x="1151" y="423"/>
                      <a:pt x="1151" y="423"/>
                      <a:pt x="1151" y="423"/>
                    </a:cubicBezTo>
                    <a:cubicBezTo>
                      <a:pt x="1170" y="431"/>
                      <a:pt x="1170" y="431"/>
                      <a:pt x="1170" y="431"/>
                    </a:cubicBezTo>
                    <a:cubicBezTo>
                      <a:pt x="1170" y="431"/>
                      <a:pt x="1170" y="431"/>
                      <a:pt x="1170" y="431"/>
                    </a:cubicBezTo>
                    <a:cubicBezTo>
                      <a:pt x="1223" y="452"/>
                      <a:pt x="1223" y="452"/>
                      <a:pt x="1223" y="452"/>
                    </a:cubicBezTo>
                    <a:cubicBezTo>
                      <a:pt x="1224" y="452"/>
                      <a:pt x="1224" y="452"/>
                      <a:pt x="1224" y="452"/>
                    </a:cubicBezTo>
                    <a:cubicBezTo>
                      <a:pt x="1242" y="458"/>
                      <a:pt x="1242" y="458"/>
                      <a:pt x="1242" y="458"/>
                    </a:cubicBezTo>
                    <a:cubicBezTo>
                      <a:pt x="1242" y="458"/>
                      <a:pt x="1243" y="459"/>
                      <a:pt x="1243" y="459"/>
                    </a:cubicBezTo>
                    <a:cubicBezTo>
                      <a:pt x="1297" y="467"/>
                      <a:pt x="1297" y="467"/>
                      <a:pt x="1297" y="467"/>
                    </a:cubicBezTo>
                    <a:cubicBezTo>
                      <a:pt x="1297" y="467"/>
                      <a:pt x="1298" y="467"/>
                      <a:pt x="1298" y="467"/>
                    </a:cubicBezTo>
                    <a:cubicBezTo>
                      <a:pt x="1300" y="467"/>
                      <a:pt x="1303" y="466"/>
                      <a:pt x="1305" y="465"/>
                    </a:cubicBezTo>
                    <a:cubicBezTo>
                      <a:pt x="1364" y="409"/>
                      <a:pt x="1364" y="409"/>
                      <a:pt x="1364" y="409"/>
                    </a:cubicBezTo>
                    <a:cubicBezTo>
                      <a:pt x="1365" y="408"/>
                      <a:pt x="1366" y="407"/>
                      <a:pt x="1367" y="406"/>
                    </a:cubicBezTo>
                    <a:cubicBezTo>
                      <a:pt x="1371" y="395"/>
                      <a:pt x="1371" y="395"/>
                      <a:pt x="1371" y="395"/>
                    </a:cubicBezTo>
                    <a:cubicBezTo>
                      <a:pt x="1371" y="395"/>
                      <a:pt x="1371" y="395"/>
                      <a:pt x="1371" y="395"/>
                    </a:cubicBezTo>
                    <a:cubicBezTo>
                      <a:pt x="1374" y="386"/>
                      <a:pt x="1374" y="386"/>
                      <a:pt x="1374" y="386"/>
                    </a:cubicBezTo>
                    <a:cubicBezTo>
                      <a:pt x="1404" y="373"/>
                      <a:pt x="1404" y="373"/>
                      <a:pt x="1404" y="373"/>
                    </a:cubicBezTo>
                    <a:cubicBezTo>
                      <a:pt x="1405" y="373"/>
                      <a:pt x="1405" y="373"/>
                      <a:pt x="1405" y="373"/>
                    </a:cubicBezTo>
                    <a:cubicBezTo>
                      <a:pt x="1435" y="356"/>
                      <a:pt x="1435" y="356"/>
                      <a:pt x="1435" y="356"/>
                    </a:cubicBezTo>
                    <a:cubicBezTo>
                      <a:pt x="1438" y="354"/>
                      <a:pt x="1440" y="350"/>
                      <a:pt x="1439" y="346"/>
                    </a:cubicBezTo>
                    <a:cubicBezTo>
                      <a:pt x="1436" y="332"/>
                      <a:pt x="1436" y="332"/>
                      <a:pt x="1436" y="332"/>
                    </a:cubicBezTo>
                    <a:cubicBezTo>
                      <a:pt x="1439" y="330"/>
                      <a:pt x="1439" y="330"/>
                      <a:pt x="1439" y="330"/>
                    </a:cubicBezTo>
                    <a:cubicBezTo>
                      <a:pt x="1439" y="331"/>
                      <a:pt x="1439" y="331"/>
                      <a:pt x="1439" y="331"/>
                    </a:cubicBezTo>
                    <a:cubicBezTo>
                      <a:pt x="1441" y="332"/>
                      <a:pt x="1443" y="332"/>
                      <a:pt x="1445" y="332"/>
                    </a:cubicBezTo>
                    <a:cubicBezTo>
                      <a:pt x="1447" y="332"/>
                      <a:pt x="1448" y="332"/>
                      <a:pt x="1450" y="330"/>
                    </a:cubicBezTo>
                    <a:cubicBezTo>
                      <a:pt x="1466" y="319"/>
                      <a:pt x="1466" y="319"/>
                      <a:pt x="1466" y="319"/>
                    </a:cubicBezTo>
                    <a:cubicBezTo>
                      <a:pt x="1473" y="318"/>
                      <a:pt x="1473" y="318"/>
                      <a:pt x="1473" y="318"/>
                    </a:cubicBezTo>
                    <a:cubicBezTo>
                      <a:pt x="1480" y="319"/>
                      <a:pt x="1480" y="319"/>
                      <a:pt x="1480" y="319"/>
                    </a:cubicBezTo>
                    <a:cubicBezTo>
                      <a:pt x="1497" y="331"/>
                      <a:pt x="1497" y="331"/>
                      <a:pt x="1497" y="331"/>
                    </a:cubicBezTo>
                    <a:cubicBezTo>
                      <a:pt x="1497" y="331"/>
                      <a:pt x="1497" y="331"/>
                      <a:pt x="1497" y="331"/>
                    </a:cubicBezTo>
                    <a:cubicBezTo>
                      <a:pt x="1520" y="345"/>
                      <a:pt x="1520" y="345"/>
                      <a:pt x="1520" y="345"/>
                    </a:cubicBezTo>
                    <a:cubicBezTo>
                      <a:pt x="1538" y="365"/>
                      <a:pt x="1538" y="365"/>
                      <a:pt x="1538" y="365"/>
                    </a:cubicBezTo>
                    <a:cubicBezTo>
                      <a:pt x="1539" y="366"/>
                      <a:pt x="1540" y="366"/>
                      <a:pt x="1541" y="367"/>
                    </a:cubicBezTo>
                    <a:cubicBezTo>
                      <a:pt x="1556" y="373"/>
                      <a:pt x="1556" y="373"/>
                      <a:pt x="1556" y="373"/>
                    </a:cubicBezTo>
                    <a:cubicBezTo>
                      <a:pt x="1557" y="374"/>
                      <a:pt x="1559" y="374"/>
                      <a:pt x="1560" y="374"/>
                    </a:cubicBezTo>
                    <a:cubicBezTo>
                      <a:pt x="1574" y="374"/>
                      <a:pt x="1574" y="374"/>
                      <a:pt x="1574" y="374"/>
                    </a:cubicBezTo>
                    <a:cubicBezTo>
                      <a:pt x="1574" y="375"/>
                      <a:pt x="1574" y="375"/>
                      <a:pt x="1574" y="375"/>
                    </a:cubicBezTo>
                    <a:cubicBezTo>
                      <a:pt x="1539" y="402"/>
                      <a:pt x="1539" y="402"/>
                      <a:pt x="1539" y="402"/>
                    </a:cubicBezTo>
                    <a:cubicBezTo>
                      <a:pt x="1537" y="404"/>
                      <a:pt x="1536" y="407"/>
                      <a:pt x="1536" y="410"/>
                    </a:cubicBezTo>
                    <a:cubicBezTo>
                      <a:pt x="1536" y="418"/>
                      <a:pt x="1536" y="418"/>
                      <a:pt x="1536" y="418"/>
                    </a:cubicBezTo>
                    <a:cubicBezTo>
                      <a:pt x="1536" y="421"/>
                      <a:pt x="1537" y="424"/>
                      <a:pt x="1540" y="426"/>
                    </a:cubicBezTo>
                    <a:cubicBezTo>
                      <a:pt x="1549" y="432"/>
                      <a:pt x="1549" y="432"/>
                      <a:pt x="1549" y="432"/>
                    </a:cubicBezTo>
                    <a:cubicBezTo>
                      <a:pt x="1541" y="440"/>
                      <a:pt x="1541" y="440"/>
                      <a:pt x="1541" y="440"/>
                    </a:cubicBezTo>
                    <a:cubicBezTo>
                      <a:pt x="1540" y="441"/>
                      <a:pt x="1540" y="441"/>
                      <a:pt x="1540" y="442"/>
                    </a:cubicBezTo>
                    <a:cubicBezTo>
                      <a:pt x="1529" y="456"/>
                      <a:pt x="1529" y="456"/>
                      <a:pt x="1529" y="456"/>
                    </a:cubicBezTo>
                    <a:cubicBezTo>
                      <a:pt x="1529" y="457"/>
                      <a:pt x="1528" y="458"/>
                      <a:pt x="1528" y="458"/>
                    </a:cubicBezTo>
                    <a:cubicBezTo>
                      <a:pt x="1522" y="472"/>
                      <a:pt x="1522" y="472"/>
                      <a:pt x="1522" y="472"/>
                    </a:cubicBezTo>
                    <a:cubicBezTo>
                      <a:pt x="1514" y="489"/>
                      <a:pt x="1514" y="489"/>
                      <a:pt x="1514" y="489"/>
                    </a:cubicBezTo>
                    <a:cubicBezTo>
                      <a:pt x="1512" y="492"/>
                      <a:pt x="1512" y="495"/>
                      <a:pt x="1514" y="498"/>
                    </a:cubicBezTo>
                    <a:cubicBezTo>
                      <a:pt x="1529" y="522"/>
                      <a:pt x="1529" y="522"/>
                      <a:pt x="1529" y="522"/>
                    </a:cubicBezTo>
                    <a:cubicBezTo>
                      <a:pt x="1529" y="523"/>
                      <a:pt x="1529" y="523"/>
                      <a:pt x="1529" y="523"/>
                    </a:cubicBezTo>
                    <a:cubicBezTo>
                      <a:pt x="1548" y="547"/>
                      <a:pt x="1548" y="547"/>
                      <a:pt x="1548" y="547"/>
                    </a:cubicBezTo>
                    <a:cubicBezTo>
                      <a:pt x="1522" y="579"/>
                      <a:pt x="1522" y="579"/>
                      <a:pt x="1522" y="579"/>
                    </a:cubicBezTo>
                    <a:cubicBezTo>
                      <a:pt x="1512" y="579"/>
                      <a:pt x="1512" y="579"/>
                      <a:pt x="1512" y="579"/>
                    </a:cubicBezTo>
                    <a:cubicBezTo>
                      <a:pt x="1507" y="579"/>
                      <a:pt x="1503" y="582"/>
                      <a:pt x="1502" y="586"/>
                    </a:cubicBezTo>
                    <a:cubicBezTo>
                      <a:pt x="1498" y="584"/>
                      <a:pt x="1498" y="584"/>
                      <a:pt x="1498" y="584"/>
                    </a:cubicBezTo>
                    <a:cubicBezTo>
                      <a:pt x="1497" y="584"/>
                      <a:pt x="1495" y="583"/>
                      <a:pt x="1494" y="583"/>
                    </a:cubicBezTo>
                    <a:cubicBezTo>
                      <a:pt x="1492" y="583"/>
                      <a:pt x="1490" y="584"/>
                      <a:pt x="1488" y="585"/>
                    </a:cubicBezTo>
                    <a:cubicBezTo>
                      <a:pt x="1477" y="594"/>
                      <a:pt x="1477" y="594"/>
                      <a:pt x="1477" y="594"/>
                    </a:cubicBezTo>
                    <a:cubicBezTo>
                      <a:pt x="1475" y="596"/>
                      <a:pt x="1474" y="598"/>
                      <a:pt x="1474" y="601"/>
                    </a:cubicBezTo>
                    <a:cubicBezTo>
                      <a:pt x="1474" y="622"/>
                      <a:pt x="1474" y="622"/>
                      <a:pt x="1474" y="622"/>
                    </a:cubicBezTo>
                    <a:cubicBezTo>
                      <a:pt x="1468" y="625"/>
                      <a:pt x="1468" y="625"/>
                      <a:pt x="1468" y="625"/>
                    </a:cubicBezTo>
                    <a:cubicBezTo>
                      <a:pt x="1466" y="627"/>
                      <a:pt x="1465" y="628"/>
                      <a:pt x="1464" y="630"/>
                    </a:cubicBezTo>
                    <a:cubicBezTo>
                      <a:pt x="1460" y="640"/>
                      <a:pt x="1460" y="640"/>
                      <a:pt x="1460" y="640"/>
                    </a:cubicBezTo>
                    <a:cubicBezTo>
                      <a:pt x="1447" y="661"/>
                      <a:pt x="1447" y="661"/>
                      <a:pt x="1447" y="661"/>
                    </a:cubicBezTo>
                    <a:cubicBezTo>
                      <a:pt x="1427" y="681"/>
                      <a:pt x="1427" y="681"/>
                      <a:pt x="1427" y="681"/>
                    </a:cubicBezTo>
                    <a:cubicBezTo>
                      <a:pt x="1419" y="690"/>
                      <a:pt x="1419" y="690"/>
                      <a:pt x="1419" y="690"/>
                    </a:cubicBezTo>
                    <a:cubicBezTo>
                      <a:pt x="1417" y="691"/>
                      <a:pt x="1416" y="694"/>
                      <a:pt x="1416" y="696"/>
                    </a:cubicBezTo>
                    <a:cubicBezTo>
                      <a:pt x="1416" y="708"/>
                      <a:pt x="1416" y="708"/>
                      <a:pt x="1416" y="708"/>
                    </a:cubicBezTo>
                    <a:cubicBezTo>
                      <a:pt x="1384" y="753"/>
                      <a:pt x="1384" y="753"/>
                      <a:pt x="1384" y="753"/>
                    </a:cubicBezTo>
                    <a:cubicBezTo>
                      <a:pt x="1383" y="753"/>
                      <a:pt x="1383" y="753"/>
                      <a:pt x="1383" y="753"/>
                    </a:cubicBezTo>
                    <a:cubicBezTo>
                      <a:pt x="1373" y="767"/>
                      <a:pt x="1373" y="767"/>
                      <a:pt x="1373" y="767"/>
                    </a:cubicBezTo>
                    <a:cubicBezTo>
                      <a:pt x="1373" y="767"/>
                      <a:pt x="1373" y="767"/>
                      <a:pt x="1373" y="767"/>
                    </a:cubicBezTo>
                    <a:cubicBezTo>
                      <a:pt x="1365" y="777"/>
                      <a:pt x="1365" y="777"/>
                      <a:pt x="1365" y="777"/>
                    </a:cubicBezTo>
                    <a:cubicBezTo>
                      <a:pt x="1363" y="780"/>
                      <a:pt x="1362" y="784"/>
                      <a:pt x="1364" y="788"/>
                    </a:cubicBezTo>
                    <a:cubicBezTo>
                      <a:pt x="1383" y="822"/>
                      <a:pt x="1383" y="822"/>
                      <a:pt x="1383" y="822"/>
                    </a:cubicBezTo>
                    <a:cubicBezTo>
                      <a:pt x="1383" y="823"/>
                      <a:pt x="1384" y="824"/>
                      <a:pt x="1384" y="824"/>
                    </a:cubicBezTo>
                    <a:cubicBezTo>
                      <a:pt x="1402" y="843"/>
                      <a:pt x="1402" y="843"/>
                      <a:pt x="1402" y="843"/>
                    </a:cubicBezTo>
                    <a:cubicBezTo>
                      <a:pt x="1404" y="845"/>
                      <a:pt x="1406" y="846"/>
                      <a:pt x="1409" y="846"/>
                    </a:cubicBezTo>
                    <a:cubicBezTo>
                      <a:pt x="1411" y="846"/>
                      <a:pt x="1411" y="846"/>
                      <a:pt x="1411" y="846"/>
                    </a:cubicBezTo>
                    <a:cubicBezTo>
                      <a:pt x="1414" y="865"/>
                      <a:pt x="1414" y="865"/>
                      <a:pt x="1414" y="865"/>
                    </a:cubicBezTo>
                    <a:cubicBezTo>
                      <a:pt x="1402" y="876"/>
                      <a:pt x="1402" y="876"/>
                      <a:pt x="1402" y="876"/>
                    </a:cubicBezTo>
                    <a:cubicBezTo>
                      <a:pt x="1402" y="877"/>
                      <a:pt x="1401" y="877"/>
                      <a:pt x="1401" y="878"/>
                    </a:cubicBezTo>
                    <a:cubicBezTo>
                      <a:pt x="1371" y="928"/>
                      <a:pt x="1371" y="928"/>
                      <a:pt x="1371" y="928"/>
                    </a:cubicBezTo>
                    <a:cubicBezTo>
                      <a:pt x="1364" y="929"/>
                      <a:pt x="1364" y="929"/>
                      <a:pt x="1364" y="929"/>
                    </a:cubicBezTo>
                    <a:cubicBezTo>
                      <a:pt x="1364" y="929"/>
                      <a:pt x="1363" y="929"/>
                      <a:pt x="1363" y="929"/>
                    </a:cubicBezTo>
                    <a:cubicBezTo>
                      <a:pt x="1315" y="948"/>
                      <a:pt x="1315" y="948"/>
                      <a:pt x="1315" y="948"/>
                    </a:cubicBezTo>
                    <a:cubicBezTo>
                      <a:pt x="1315" y="949"/>
                      <a:pt x="1315" y="949"/>
                      <a:pt x="1315" y="949"/>
                    </a:cubicBezTo>
                    <a:cubicBezTo>
                      <a:pt x="1302" y="955"/>
                      <a:pt x="1302" y="955"/>
                      <a:pt x="1302" y="955"/>
                    </a:cubicBezTo>
                    <a:cubicBezTo>
                      <a:pt x="1288" y="948"/>
                      <a:pt x="1288" y="948"/>
                      <a:pt x="1288" y="948"/>
                    </a:cubicBezTo>
                    <a:cubicBezTo>
                      <a:pt x="1287" y="948"/>
                      <a:pt x="1286" y="948"/>
                      <a:pt x="1284" y="948"/>
                    </a:cubicBezTo>
                    <a:cubicBezTo>
                      <a:pt x="1274" y="948"/>
                      <a:pt x="1274" y="948"/>
                      <a:pt x="1274" y="948"/>
                    </a:cubicBezTo>
                    <a:cubicBezTo>
                      <a:pt x="1272" y="948"/>
                      <a:pt x="1270" y="948"/>
                      <a:pt x="1268" y="949"/>
                    </a:cubicBezTo>
                    <a:cubicBezTo>
                      <a:pt x="1257" y="958"/>
                      <a:pt x="1257" y="958"/>
                      <a:pt x="1257" y="958"/>
                    </a:cubicBezTo>
                    <a:cubicBezTo>
                      <a:pt x="1243" y="956"/>
                      <a:pt x="1243" y="956"/>
                      <a:pt x="1243" y="956"/>
                    </a:cubicBezTo>
                    <a:cubicBezTo>
                      <a:pt x="1242" y="956"/>
                      <a:pt x="1242" y="956"/>
                      <a:pt x="1242" y="956"/>
                    </a:cubicBezTo>
                    <a:cubicBezTo>
                      <a:pt x="1241" y="956"/>
                      <a:pt x="1240" y="956"/>
                      <a:pt x="1240" y="956"/>
                    </a:cubicBezTo>
                    <a:cubicBezTo>
                      <a:pt x="1214" y="962"/>
                      <a:pt x="1214" y="962"/>
                      <a:pt x="1214" y="962"/>
                    </a:cubicBezTo>
                    <a:cubicBezTo>
                      <a:pt x="1211" y="960"/>
                      <a:pt x="1211" y="960"/>
                      <a:pt x="1211" y="960"/>
                    </a:cubicBezTo>
                    <a:cubicBezTo>
                      <a:pt x="1210" y="959"/>
                      <a:pt x="1208" y="958"/>
                      <a:pt x="1206" y="958"/>
                    </a:cubicBezTo>
                    <a:cubicBezTo>
                      <a:pt x="1205" y="958"/>
                      <a:pt x="1203" y="958"/>
                      <a:pt x="1202" y="959"/>
                    </a:cubicBezTo>
                    <a:cubicBezTo>
                      <a:pt x="1195" y="962"/>
                      <a:pt x="1195" y="962"/>
                      <a:pt x="1195" y="962"/>
                    </a:cubicBezTo>
                    <a:cubicBezTo>
                      <a:pt x="1173" y="962"/>
                      <a:pt x="1173" y="962"/>
                      <a:pt x="1173" y="962"/>
                    </a:cubicBezTo>
                    <a:cubicBezTo>
                      <a:pt x="1168" y="962"/>
                      <a:pt x="1164" y="966"/>
                      <a:pt x="1164" y="972"/>
                    </a:cubicBezTo>
                    <a:cubicBezTo>
                      <a:pt x="1164" y="977"/>
                      <a:pt x="1164" y="977"/>
                      <a:pt x="1164" y="977"/>
                    </a:cubicBezTo>
                    <a:cubicBezTo>
                      <a:pt x="1163" y="977"/>
                      <a:pt x="1163" y="977"/>
                      <a:pt x="1163" y="977"/>
                    </a:cubicBezTo>
                    <a:cubicBezTo>
                      <a:pt x="1159" y="977"/>
                      <a:pt x="1156" y="979"/>
                      <a:pt x="1154" y="982"/>
                    </a:cubicBezTo>
                    <a:cubicBezTo>
                      <a:pt x="1147" y="983"/>
                      <a:pt x="1147" y="983"/>
                      <a:pt x="1147" y="983"/>
                    </a:cubicBezTo>
                    <a:cubicBezTo>
                      <a:pt x="1143" y="984"/>
                      <a:pt x="1140" y="986"/>
                      <a:pt x="1139" y="990"/>
                    </a:cubicBezTo>
                    <a:cubicBezTo>
                      <a:pt x="1136" y="999"/>
                      <a:pt x="1136" y="999"/>
                      <a:pt x="1136" y="999"/>
                    </a:cubicBezTo>
                    <a:cubicBezTo>
                      <a:pt x="1121" y="1007"/>
                      <a:pt x="1121" y="1007"/>
                      <a:pt x="1121" y="1007"/>
                    </a:cubicBezTo>
                    <a:cubicBezTo>
                      <a:pt x="1112" y="1010"/>
                      <a:pt x="1112" y="1010"/>
                      <a:pt x="1112" y="1010"/>
                    </a:cubicBezTo>
                    <a:cubicBezTo>
                      <a:pt x="1105" y="1010"/>
                      <a:pt x="1105" y="1010"/>
                      <a:pt x="1105" y="1010"/>
                    </a:cubicBezTo>
                    <a:cubicBezTo>
                      <a:pt x="1105" y="1010"/>
                      <a:pt x="1104" y="1011"/>
                      <a:pt x="1103" y="1011"/>
                    </a:cubicBezTo>
                    <a:cubicBezTo>
                      <a:pt x="1103" y="1010"/>
                      <a:pt x="1103" y="1010"/>
                      <a:pt x="1102" y="1010"/>
                    </a:cubicBezTo>
                    <a:cubicBezTo>
                      <a:pt x="1094" y="999"/>
                      <a:pt x="1094" y="999"/>
                      <a:pt x="1094" y="999"/>
                    </a:cubicBezTo>
                    <a:cubicBezTo>
                      <a:pt x="1093" y="998"/>
                      <a:pt x="1091" y="997"/>
                      <a:pt x="1090" y="996"/>
                    </a:cubicBezTo>
                    <a:cubicBezTo>
                      <a:pt x="1078" y="992"/>
                      <a:pt x="1078" y="992"/>
                      <a:pt x="1078" y="992"/>
                    </a:cubicBezTo>
                    <a:cubicBezTo>
                      <a:pt x="1078" y="992"/>
                      <a:pt x="1078" y="992"/>
                      <a:pt x="1078" y="992"/>
                    </a:cubicBezTo>
                    <a:cubicBezTo>
                      <a:pt x="1065" y="988"/>
                      <a:pt x="1065" y="988"/>
                      <a:pt x="1065" y="988"/>
                    </a:cubicBezTo>
                    <a:cubicBezTo>
                      <a:pt x="1064" y="988"/>
                      <a:pt x="1063" y="987"/>
                      <a:pt x="1062" y="987"/>
                    </a:cubicBezTo>
                    <a:cubicBezTo>
                      <a:pt x="1061" y="987"/>
                      <a:pt x="1059" y="988"/>
                      <a:pt x="1058" y="989"/>
                    </a:cubicBezTo>
                    <a:cubicBezTo>
                      <a:pt x="1056" y="990"/>
                      <a:pt x="1054" y="992"/>
                      <a:pt x="1053" y="995"/>
                    </a:cubicBezTo>
                    <a:cubicBezTo>
                      <a:pt x="1052" y="1000"/>
                      <a:pt x="1052" y="1000"/>
                      <a:pt x="1052" y="1000"/>
                    </a:cubicBezTo>
                    <a:cubicBezTo>
                      <a:pt x="1048" y="1001"/>
                      <a:pt x="1048" y="1001"/>
                      <a:pt x="1048" y="1001"/>
                    </a:cubicBezTo>
                    <a:cubicBezTo>
                      <a:pt x="1043" y="998"/>
                      <a:pt x="1043" y="998"/>
                      <a:pt x="1043" y="998"/>
                    </a:cubicBezTo>
                    <a:cubicBezTo>
                      <a:pt x="1041" y="996"/>
                      <a:pt x="1039" y="996"/>
                      <a:pt x="1037" y="996"/>
                    </a:cubicBezTo>
                    <a:cubicBezTo>
                      <a:pt x="1036" y="996"/>
                      <a:pt x="1035" y="996"/>
                      <a:pt x="1034" y="996"/>
                    </a:cubicBezTo>
                    <a:cubicBezTo>
                      <a:pt x="1028" y="998"/>
                      <a:pt x="1028" y="998"/>
                      <a:pt x="1028" y="998"/>
                    </a:cubicBezTo>
                    <a:cubicBezTo>
                      <a:pt x="1025" y="999"/>
                      <a:pt x="1022" y="1003"/>
                      <a:pt x="1022" y="1006"/>
                    </a:cubicBezTo>
                    <a:cubicBezTo>
                      <a:pt x="1019" y="1031"/>
                      <a:pt x="1019" y="1031"/>
                      <a:pt x="1019" y="1031"/>
                    </a:cubicBezTo>
                    <a:cubicBezTo>
                      <a:pt x="1011" y="1048"/>
                      <a:pt x="1011" y="1048"/>
                      <a:pt x="1011" y="1048"/>
                    </a:cubicBezTo>
                    <a:cubicBezTo>
                      <a:pt x="1010" y="1050"/>
                      <a:pt x="1010" y="1052"/>
                      <a:pt x="1010" y="1054"/>
                    </a:cubicBezTo>
                    <a:cubicBezTo>
                      <a:pt x="1014" y="1070"/>
                      <a:pt x="1014" y="1070"/>
                      <a:pt x="1014" y="1070"/>
                    </a:cubicBezTo>
                    <a:cubicBezTo>
                      <a:pt x="1005" y="1085"/>
                      <a:pt x="1005" y="1085"/>
                      <a:pt x="1005" y="1085"/>
                    </a:cubicBezTo>
                    <a:cubicBezTo>
                      <a:pt x="1003" y="1090"/>
                      <a:pt x="1004" y="1095"/>
                      <a:pt x="1008" y="1098"/>
                    </a:cubicBezTo>
                    <a:cubicBezTo>
                      <a:pt x="1022" y="1108"/>
                      <a:pt x="1022" y="1108"/>
                      <a:pt x="1022" y="1108"/>
                    </a:cubicBezTo>
                    <a:cubicBezTo>
                      <a:pt x="1024" y="1109"/>
                      <a:pt x="1026" y="1110"/>
                      <a:pt x="1028" y="1110"/>
                    </a:cubicBezTo>
                    <a:cubicBezTo>
                      <a:pt x="1029" y="1110"/>
                      <a:pt x="1029" y="1110"/>
                      <a:pt x="1030" y="1110"/>
                    </a:cubicBezTo>
                    <a:cubicBezTo>
                      <a:pt x="1033" y="1109"/>
                      <a:pt x="1035" y="1107"/>
                      <a:pt x="1036" y="1105"/>
                    </a:cubicBezTo>
                    <a:cubicBezTo>
                      <a:pt x="1039" y="1100"/>
                      <a:pt x="1039" y="1100"/>
                      <a:pt x="1039" y="1100"/>
                    </a:cubicBezTo>
                    <a:cubicBezTo>
                      <a:pt x="1043" y="1100"/>
                      <a:pt x="1043" y="1100"/>
                      <a:pt x="1043" y="1100"/>
                    </a:cubicBezTo>
                    <a:cubicBezTo>
                      <a:pt x="1055" y="1108"/>
                      <a:pt x="1055" y="1108"/>
                      <a:pt x="1055" y="1108"/>
                    </a:cubicBezTo>
                    <a:cubicBezTo>
                      <a:pt x="1057" y="1109"/>
                      <a:pt x="1058" y="1110"/>
                      <a:pt x="1060" y="1110"/>
                    </a:cubicBezTo>
                    <a:cubicBezTo>
                      <a:pt x="1063" y="1110"/>
                      <a:pt x="1066" y="1109"/>
                      <a:pt x="1068" y="1106"/>
                    </a:cubicBezTo>
                    <a:cubicBezTo>
                      <a:pt x="1074" y="1098"/>
                      <a:pt x="1074" y="1098"/>
                      <a:pt x="1074" y="1098"/>
                    </a:cubicBezTo>
                    <a:cubicBezTo>
                      <a:pt x="1078" y="1105"/>
                      <a:pt x="1078" y="1105"/>
                      <a:pt x="1078" y="1105"/>
                    </a:cubicBezTo>
                    <a:cubicBezTo>
                      <a:pt x="1080" y="1108"/>
                      <a:pt x="1082" y="1110"/>
                      <a:pt x="1085" y="1110"/>
                    </a:cubicBezTo>
                    <a:cubicBezTo>
                      <a:pt x="1098" y="1112"/>
                      <a:pt x="1098" y="1112"/>
                      <a:pt x="1098" y="1112"/>
                    </a:cubicBezTo>
                    <a:cubicBezTo>
                      <a:pt x="1114" y="1122"/>
                      <a:pt x="1114" y="1122"/>
                      <a:pt x="1114" y="1122"/>
                    </a:cubicBezTo>
                    <a:cubicBezTo>
                      <a:pt x="1121" y="1130"/>
                      <a:pt x="1121" y="1130"/>
                      <a:pt x="1121" y="1130"/>
                    </a:cubicBezTo>
                    <a:cubicBezTo>
                      <a:pt x="1121" y="1144"/>
                      <a:pt x="1121" y="1144"/>
                      <a:pt x="1121" y="1144"/>
                    </a:cubicBezTo>
                    <a:cubicBezTo>
                      <a:pt x="1118" y="1152"/>
                      <a:pt x="1118" y="1152"/>
                      <a:pt x="1118" y="1152"/>
                    </a:cubicBezTo>
                    <a:cubicBezTo>
                      <a:pt x="1108" y="1153"/>
                      <a:pt x="1108" y="1153"/>
                      <a:pt x="1108" y="1153"/>
                    </a:cubicBezTo>
                    <a:cubicBezTo>
                      <a:pt x="1106" y="1153"/>
                      <a:pt x="1103" y="1155"/>
                      <a:pt x="1102" y="1157"/>
                    </a:cubicBezTo>
                    <a:cubicBezTo>
                      <a:pt x="1091" y="1171"/>
                      <a:pt x="1091" y="1171"/>
                      <a:pt x="1091" y="1171"/>
                    </a:cubicBezTo>
                    <a:cubicBezTo>
                      <a:pt x="1090" y="1173"/>
                      <a:pt x="1090" y="1175"/>
                      <a:pt x="1090" y="1177"/>
                    </a:cubicBezTo>
                    <a:cubicBezTo>
                      <a:pt x="1090" y="1192"/>
                      <a:pt x="1090" y="1192"/>
                      <a:pt x="1090" y="1192"/>
                    </a:cubicBezTo>
                    <a:cubicBezTo>
                      <a:pt x="1090" y="1195"/>
                      <a:pt x="1092" y="1199"/>
                      <a:pt x="1096" y="1200"/>
                    </a:cubicBezTo>
                    <a:cubicBezTo>
                      <a:pt x="1112" y="1207"/>
                      <a:pt x="1112" y="1207"/>
                      <a:pt x="1112" y="1207"/>
                    </a:cubicBezTo>
                    <a:cubicBezTo>
                      <a:pt x="1115" y="1219"/>
                      <a:pt x="1115" y="1219"/>
                      <a:pt x="1115" y="1219"/>
                    </a:cubicBezTo>
                    <a:cubicBezTo>
                      <a:pt x="1116" y="1223"/>
                      <a:pt x="1120" y="1226"/>
                      <a:pt x="1124" y="1226"/>
                    </a:cubicBezTo>
                    <a:cubicBezTo>
                      <a:pt x="1126" y="1226"/>
                      <a:pt x="1126" y="1226"/>
                      <a:pt x="1126" y="1226"/>
                    </a:cubicBezTo>
                    <a:cubicBezTo>
                      <a:pt x="1134" y="1235"/>
                      <a:pt x="1134" y="1235"/>
                      <a:pt x="1134" y="1235"/>
                    </a:cubicBezTo>
                    <a:cubicBezTo>
                      <a:pt x="1133" y="1246"/>
                      <a:pt x="1133" y="1246"/>
                      <a:pt x="1133" y="1246"/>
                    </a:cubicBezTo>
                    <a:cubicBezTo>
                      <a:pt x="1133" y="1247"/>
                      <a:pt x="1133" y="1247"/>
                      <a:pt x="1133" y="1248"/>
                    </a:cubicBezTo>
                    <a:cubicBezTo>
                      <a:pt x="1135" y="1266"/>
                      <a:pt x="1135" y="1266"/>
                      <a:pt x="1135" y="1266"/>
                    </a:cubicBezTo>
                    <a:cubicBezTo>
                      <a:pt x="1135" y="1269"/>
                      <a:pt x="1135" y="1269"/>
                      <a:pt x="1135" y="1269"/>
                    </a:cubicBezTo>
                    <a:cubicBezTo>
                      <a:pt x="1130" y="1275"/>
                      <a:pt x="1130" y="1275"/>
                      <a:pt x="1130" y="1275"/>
                    </a:cubicBezTo>
                    <a:cubicBezTo>
                      <a:pt x="1128" y="1278"/>
                      <a:pt x="1128" y="1282"/>
                      <a:pt x="1130" y="1286"/>
                    </a:cubicBezTo>
                    <a:cubicBezTo>
                      <a:pt x="1134" y="1292"/>
                      <a:pt x="1134" y="1292"/>
                      <a:pt x="1134" y="1292"/>
                    </a:cubicBezTo>
                    <a:cubicBezTo>
                      <a:pt x="1136" y="1295"/>
                      <a:pt x="1139" y="1296"/>
                      <a:pt x="1142" y="1296"/>
                    </a:cubicBezTo>
                    <a:cubicBezTo>
                      <a:pt x="1144" y="1296"/>
                      <a:pt x="1146" y="1296"/>
                      <a:pt x="1147" y="1295"/>
                    </a:cubicBezTo>
                    <a:cubicBezTo>
                      <a:pt x="1155" y="1290"/>
                      <a:pt x="1155" y="1290"/>
                      <a:pt x="1155" y="1290"/>
                    </a:cubicBezTo>
                    <a:cubicBezTo>
                      <a:pt x="1156" y="1292"/>
                      <a:pt x="1158" y="1293"/>
                      <a:pt x="1160" y="1294"/>
                    </a:cubicBezTo>
                    <a:cubicBezTo>
                      <a:pt x="1161" y="1294"/>
                      <a:pt x="1162" y="1294"/>
                      <a:pt x="1163" y="1294"/>
                    </a:cubicBezTo>
                    <a:cubicBezTo>
                      <a:pt x="1165" y="1294"/>
                      <a:pt x="1166" y="1294"/>
                      <a:pt x="1168" y="1293"/>
                    </a:cubicBezTo>
                    <a:cubicBezTo>
                      <a:pt x="1182" y="1285"/>
                      <a:pt x="1182" y="1285"/>
                      <a:pt x="1182" y="1285"/>
                    </a:cubicBezTo>
                    <a:cubicBezTo>
                      <a:pt x="1183" y="1285"/>
                      <a:pt x="1183" y="1285"/>
                      <a:pt x="1183" y="1285"/>
                    </a:cubicBezTo>
                    <a:cubicBezTo>
                      <a:pt x="1191" y="1280"/>
                      <a:pt x="1191" y="1280"/>
                      <a:pt x="1191" y="1280"/>
                    </a:cubicBezTo>
                    <a:cubicBezTo>
                      <a:pt x="1194" y="1285"/>
                      <a:pt x="1194" y="1285"/>
                      <a:pt x="1194" y="1285"/>
                    </a:cubicBezTo>
                    <a:cubicBezTo>
                      <a:pt x="1191" y="1289"/>
                      <a:pt x="1191" y="1289"/>
                      <a:pt x="1191" y="1289"/>
                    </a:cubicBezTo>
                    <a:cubicBezTo>
                      <a:pt x="1189" y="1290"/>
                      <a:pt x="1188" y="1293"/>
                      <a:pt x="1188" y="1295"/>
                    </a:cubicBezTo>
                    <a:cubicBezTo>
                      <a:pt x="1188" y="1305"/>
                      <a:pt x="1188" y="1305"/>
                      <a:pt x="1188" y="1305"/>
                    </a:cubicBezTo>
                    <a:cubicBezTo>
                      <a:pt x="1187" y="1311"/>
                      <a:pt x="1187" y="1311"/>
                      <a:pt x="1187" y="1311"/>
                    </a:cubicBezTo>
                    <a:cubicBezTo>
                      <a:pt x="1185" y="1314"/>
                      <a:pt x="1185" y="1314"/>
                      <a:pt x="1185" y="1314"/>
                    </a:cubicBezTo>
                    <a:cubicBezTo>
                      <a:pt x="1184" y="1315"/>
                      <a:pt x="1184" y="1315"/>
                      <a:pt x="1184" y="1315"/>
                    </a:cubicBezTo>
                    <a:cubicBezTo>
                      <a:pt x="1181" y="1319"/>
                      <a:pt x="1181" y="1319"/>
                      <a:pt x="1181" y="1319"/>
                    </a:cubicBezTo>
                    <a:cubicBezTo>
                      <a:pt x="1180" y="1320"/>
                      <a:pt x="1180" y="1320"/>
                      <a:pt x="1180" y="1320"/>
                    </a:cubicBezTo>
                    <a:cubicBezTo>
                      <a:pt x="1176" y="1327"/>
                      <a:pt x="1176" y="1327"/>
                      <a:pt x="1176" y="1327"/>
                    </a:cubicBezTo>
                    <a:cubicBezTo>
                      <a:pt x="1175" y="1328"/>
                      <a:pt x="1175" y="1329"/>
                      <a:pt x="1175" y="1330"/>
                    </a:cubicBezTo>
                    <a:cubicBezTo>
                      <a:pt x="1174" y="1333"/>
                      <a:pt x="1174" y="1333"/>
                      <a:pt x="1174" y="1333"/>
                    </a:cubicBezTo>
                    <a:cubicBezTo>
                      <a:pt x="1173" y="1333"/>
                      <a:pt x="1173" y="1333"/>
                      <a:pt x="1173" y="1333"/>
                    </a:cubicBezTo>
                    <a:cubicBezTo>
                      <a:pt x="1170" y="1333"/>
                      <a:pt x="1167" y="1335"/>
                      <a:pt x="1165" y="1338"/>
                    </a:cubicBezTo>
                    <a:cubicBezTo>
                      <a:pt x="1159" y="1351"/>
                      <a:pt x="1159" y="1351"/>
                      <a:pt x="1159" y="1351"/>
                    </a:cubicBezTo>
                    <a:cubicBezTo>
                      <a:pt x="1158" y="1352"/>
                      <a:pt x="1158" y="1353"/>
                      <a:pt x="1158" y="1355"/>
                    </a:cubicBezTo>
                    <a:cubicBezTo>
                      <a:pt x="1158" y="1367"/>
                      <a:pt x="1158" y="1367"/>
                      <a:pt x="1158" y="1367"/>
                    </a:cubicBezTo>
                    <a:cubicBezTo>
                      <a:pt x="1155" y="1369"/>
                      <a:pt x="1155" y="1369"/>
                      <a:pt x="1155" y="1369"/>
                    </a:cubicBezTo>
                    <a:cubicBezTo>
                      <a:pt x="1155" y="1369"/>
                      <a:pt x="1155" y="1369"/>
                      <a:pt x="1155" y="1369"/>
                    </a:cubicBezTo>
                    <a:cubicBezTo>
                      <a:pt x="1153" y="1367"/>
                      <a:pt x="1151" y="1366"/>
                      <a:pt x="1148" y="1366"/>
                    </a:cubicBezTo>
                    <a:cubicBezTo>
                      <a:pt x="1145" y="1366"/>
                      <a:pt x="1145" y="1366"/>
                      <a:pt x="1145" y="1366"/>
                    </a:cubicBezTo>
                    <a:cubicBezTo>
                      <a:pt x="1136" y="1360"/>
                      <a:pt x="1136" y="1360"/>
                      <a:pt x="1136" y="1360"/>
                    </a:cubicBezTo>
                    <a:cubicBezTo>
                      <a:pt x="1134" y="1359"/>
                      <a:pt x="1133" y="1358"/>
                      <a:pt x="1131" y="1358"/>
                    </a:cubicBezTo>
                    <a:cubicBezTo>
                      <a:pt x="1130" y="1358"/>
                      <a:pt x="1129" y="1358"/>
                      <a:pt x="1128" y="1358"/>
                    </a:cubicBezTo>
                    <a:cubicBezTo>
                      <a:pt x="1113" y="1363"/>
                      <a:pt x="1113" y="1363"/>
                      <a:pt x="1113" y="1363"/>
                    </a:cubicBezTo>
                    <a:cubicBezTo>
                      <a:pt x="1110" y="1363"/>
                      <a:pt x="1108" y="1366"/>
                      <a:pt x="1107" y="1369"/>
                    </a:cubicBezTo>
                    <a:cubicBezTo>
                      <a:pt x="1106" y="1372"/>
                      <a:pt x="1106" y="1372"/>
                      <a:pt x="1106" y="1372"/>
                    </a:cubicBezTo>
                    <a:cubicBezTo>
                      <a:pt x="1088" y="1377"/>
                      <a:pt x="1088" y="1377"/>
                      <a:pt x="1088" y="1377"/>
                    </a:cubicBezTo>
                    <a:cubicBezTo>
                      <a:pt x="1087" y="1378"/>
                      <a:pt x="1085" y="1378"/>
                      <a:pt x="1084" y="1379"/>
                    </a:cubicBezTo>
                    <a:cubicBezTo>
                      <a:pt x="1061" y="1402"/>
                      <a:pt x="1061" y="1402"/>
                      <a:pt x="1061" y="1402"/>
                    </a:cubicBezTo>
                    <a:cubicBezTo>
                      <a:pt x="1051" y="1408"/>
                      <a:pt x="1051" y="1408"/>
                      <a:pt x="1051" y="1408"/>
                    </a:cubicBezTo>
                    <a:cubicBezTo>
                      <a:pt x="1050" y="1408"/>
                      <a:pt x="1049" y="1410"/>
                      <a:pt x="1048" y="1411"/>
                    </a:cubicBezTo>
                    <a:cubicBezTo>
                      <a:pt x="1041" y="1425"/>
                      <a:pt x="1041" y="1425"/>
                      <a:pt x="1041" y="1425"/>
                    </a:cubicBezTo>
                    <a:cubicBezTo>
                      <a:pt x="1026" y="1434"/>
                      <a:pt x="1026" y="1434"/>
                      <a:pt x="1026" y="1434"/>
                    </a:cubicBezTo>
                    <a:cubicBezTo>
                      <a:pt x="1026" y="1434"/>
                      <a:pt x="1026" y="1434"/>
                      <a:pt x="1026" y="1434"/>
                    </a:cubicBezTo>
                    <a:cubicBezTo>
                      <a:pt x="1015" y="1442"/>
                      <a:pt x="1015" y="1442"/>
                      <a:pt x="1015" y="1442"/>
                    </a:cubicBezTo>
                    <a:cubicBezTo>
                      <a:pt x="982" y="1455"/>
                      <a:pt x="982" y="1455"/>
                      <a:pt x="982" y="1455"/>
                    </a:cubicBezTo>
                    <a:cubicBezTo>
                      <a:pt x="980" y="1455"/>
                      <a:pt x="980" y="1455"/>
                      <a:pt x="980" y="1455"/>
                    </a:cubicBezTo>
                    <a:cubicBezTo>
                      <a:pt x="976" y="1455"/>
                      <a:pt x="972" y="1458"/>
                      <a:pt x="971" y="1462"/>
                    </a:cubicBezTo>
                    <a:cubicBezTo>
                      <a:pt x="971" y="1462"/>
                      <a:pt x="971" y="1462"/>
                      <a:pt x="971" y="1462"/>
                    </a:cubicBezTo>
                    <a:cubicBezTo>
                      <a:pt x="970" y="1463"/>
                      <a:pt x="969" y="1464"/>
                      <a:pt x="968" y="1464"/>
                    </a:cubicBezTo>
                    <a:cubicBezTo>
                      <a:pt x="957" y="1475"/>
                      <a:pt x="957" y="1475"/>
                      <a:pt x="957" y="1475"/>
                    </a:cubicBezTo>
                    <a:cubicBezTo>
                      <a:pt x="947" y="1473"/>
                      <a:pt x="947" y="1473"/>
                      <a:pt x="947" y="1473"/>
                    </a:cubicBezTo>
                    <a:cubicBezTo>
                      <a:pt x="934" y="1454"/>
                      <a:pt x="934" y="1454"/>
                      <a:pt x="934" y="1454"/>
                    </a:cubicBezTo>
                    <a:cubicBezTo>
                      <a:pt x="934" y="1450"/>
                      <a:pt x="934" y="1450"/>
                      <a:pt x="934" y="1450"/>
                    </a:cubicBezTo>
                    <a:cubicBezTo>
                      <a:pt x="934" y="1446"/>
                      <a:pt x="931" y="1443"/>
                      <a:pt x="927" y="1441"/>
                    </a:cubicBezTo>
                    <a:cubicBezTo>
                      <a:pt x="926" y="1441"/>
                      <a:pt x="925" y="1441"/>
                      <a:pt x="924" y="1441"/>
                    </a:cubicBezTo>
                    <a:cubicBezTo>
                      <a:pt x="921" y="1441"/>
                      <a:pt x="919" y="1442"/>
                      <a:pt x="917" y="1444"/>
                    </a:cubicBezTo>
                    <a:cubicBezTo>
                      <a:pt x="906" y="1458"/>
                      <a:pt x="906" y="1458"/>
                      <a:pt x="906" y="1458"/>
                    </a:cubicBezTo>
                    <a:cubicBezTo>
                      <a:pt x="892" y="1470"/>
                      <a:pt x="892" y="1470"/>
                      <a:pt x="892" y="1470"/>
                    </a:cubicBezTo>
                    <a:cubicBezTo>
                      <a:pt x="883" y="1470"/>
                      <a:pt x="883" y="1470"/>
                      <a:pt x="883" y="1470"/>
                    </a:cubicBezTo>
                    <a:cubicBezTo>
                      <a:pt x="863" y="1461"/>
                      <a:pt x="863" y="1461"/>
                      <a:pt x="863" y="1461"/>
                    </a:cubicBezTo>
                    <a:cubicBezTo>
                      <a:pt x="863" y="1456"/>
                      <a:pt x="863" y="1456"/>
                      <a:pt x="863" y="1456"/>
                    </a:cubicBezTo>
                    <a:cubicBezTo>
                      <a:pt x="863" y="1454"/>
                      <a:pt x="862" y="1452"/>
                      <a:pt x="860" y="1450"/>
                    </a:cubicBezTo>
                    <a:cubicBezTo>
                      <a:pt x="851" y="1441"/>
                      <a:pt x="851" y="1441"/>
                      <a:pt x="851" y="1441"/>
                    </a:cubicBezTo>
                    <a:cubicBezTo>
                      <a:pt x="848" y="1427"/>
                      <a:pt x="848" y="1427"/>
                      <a:pt x="848" y="1427"/>
                    </a:cubicBezTo>
                    <a:cubicBezTo>
                      <a:pt x="851" y="1419"/>
                      <a:pt x="851" y="1419"/>
                      <a:pt x="851" y="1419"/>
                    </a:cubicBezTo>
                    <a:cubicBezTo>
                      <a:pt x="852" y="1419"/>
                      <a:pt x="852" y="1419"/>
                      <a:pt x="852" y="1419"/>
                    </a:cubicBezTo>
                    <a:cubicBezTo>
                      <a:pt x="854" y="1412"/>
                      <a:pt x="854" y="1412"/>
                      <a:pt x="854" y="1412"/>
                    </a:cubicBezTo>
                    <a:cubicBezTo>
                      <a:pt x="854" y="1411"/>
                      <a:pt x="854" y="1410"/>
                      <a:pt x="854" y="1409"/>
                    </a:cubicBezTo>
                    <a:cubicBezTo>
                      <a:pt x="854" y="1397"/>
                      <a:pt x="854" y="1397"/>
                      <a:pt x="854" y="1397"/>
                    </a:cubicBezTo>
                    <a:cubicBezTo>
                      <a:pt x="854" y="1396"/>
                      <a:pt x="854" y="1395"/>
                      <a:pt x="854" y="1394"/>
                    </a:cubicBezTo>
                    <a:cubicBezTo>
                      <a:pt x="852" y="1389"/>
                      <a:pt x="852" y="1389"/>
                      <a:pt x="852" y="1389"/>
                    </a:cubicBezTo>
                    <a:cubicBezTo>
                      <a:pt x="852" y="1368"/>
                      <a:pt x="852" y="1368"/>
                      <a:pt x="852" y="1368"/>
                    </a:cubicBezTo>
                    <a:cubicBezTo>
                      <a:pt x="854" y="1359"/>
                      <a:pt x="854" y="1359"/>
                      <a:pt x="854" y="1359"/>
                    </a:cubicBezTo>
                    <a:cubicBezTo>
                      <a:pt x="860" y="1353"/>
                      <a:pt x="860" y="1353"/>
                      <a:pt x="860" y="1353"/>
                    </a:cubicBezTo>
                    <a:cubicBezTo>
                      <a:pt x="863" y="1350"/>
                      <a:pt x="864" y="1344"/>
                      <a:pt x="860" y="1340"/>
                    </a:cubicBezTo>
                    <a:cubicBezTo>
                      <a:pt x="817" y="1293"/>
                      <a:pt x="817" y="1293"/>
                      <a:pt x="817" y="1293"/>
                    </a:cubicBezTo>
                    <a:cubicBezTo>
                      <a:pt x="817" y="1293"/>
                      <a:pt x="817" y="1293"/>
                      <a:pt x="817" y="1293"/>
                    </a:cubicBezTo>
                    <a:cubicBezTo>
                      <a:pt x="815" y="1291"/>
                      <a:pt x="815" y="1291"/>
                      <a:pt x="815" y="1291"/>
                    </a:cubicBezTo>
                    <a:cubicBezTo>
                      <a:pt x="813" y="1283"/>
                      <a:pt x="813" y="1283"/>
                      <a:pt x="813" y="1283"/>
                    </a:cubicBezTo>
                    <a:cubicBezTo>
                      <a:pt x="813" y="1282"/>
                      <a:pt x="813" y="1281"/>
                      <a:pt x="812" y="1281"/>
                    </a:cubicBezTo>
                    <a:cubicBezTo>
                      <a:pt x="809" y="1274"/>
                      <a:pt x="809" y="1274"/>
                      <a:pt x="809" y="1274"/>
                    </a:cubicBezTo>
                    <a:cubicBezTo>
                      <a:pt x="809" y="1272"/>
                      <a:pt x="809" y="1272"/>
                      <a:pt x="809" y="1272"/>
                    </a:cubicBezTo>
                    <a:cubicBezTo>
                      <a:pt x="809" y="1267"/>
                      <a:pt x="805" y="1263"/>
                      <a:pt x="800" y="1263"/>
                    </a:cubicBezTo>
                    <a:cubicBezTo>
                      <a:pt x="791" y="1263"/>
                      <a:pt x="791" y="1263"/>
                      <a:pt x="791" y="1263"/>
                    </a:cubicBezTo>
                    <a:cubicBezTo>
                      <a:pt x="788" y="1263"/>
                      <a:pt x="784" y="1265"/>
                      <a:pt x="783" y="1268"/>
                    </a:cubicBezTo>
                    <a:cubicBezTo>
                      <a:pt x="782" y="1269"/>
                      <a:pt x="782" y="1269"/>
                      <a:pt x="782" y="1269"/>
                    </a:cubicBezTo>
                    <a:cubicBezTo>
                      <a:pt x="762" y="1278"/>
                      <a:pt x="762" y="1278"/>
                      <a:pt x="762" y="1278"/>
                    </a:cubicBezTo>
                    <a:cubicBezTo>
                      <a:pt x="759" y="1280"/>
                      <a:pt x="757" y="1282"/>
                      <a:pt x="757" y="1285"/>
                    </a:cubicBezTo>
                    <a:cubicBezTo>
                      <a:pt x="756" y="1292"/>
                      <a:pt x="756" y="1292"/>
                      <a:pt x="756" y="1292"/>
                    </a:cubicBezTo>
                    <a:cubicBezTo>
                      <a:pt x="755" y="1292"/>
                      <a:pt x="755" y="1292"/>
                      <a:pt x="755" y="1292"/>
                    </a:cubicBezTo>
                    <a:cubicBezTo>
                      <a:pt x="753" y="1292"/>
                      <a:pt x="753" y="1292"/>
                      <a:pt x="753" y="1292"/>
                    </a:cubicBezTo>
                    <a:cubicBezTo>
                      <a:pt x="751" y="1292"/>
                      <a:pt x="749" y="1293"/>
                      <a:pt x="747" y="1294"/>
                    </a:cubicBezTo>
                    <a:cubicBezTo>
                      <a:pt x="742" y="1297"/>
                      <a:pt x="742" y="1297"/>
                      <a:pt x="742" y="1297"/>
                    </a:cubicBezTo>
                    <a:cubicBezTo>
                      <a:pt x="729" y="1301"/>
                      <a:pt x="729" y="1301"/>
                      <a:pt x="729" y="1301"/>
                    </a:cubicBezTo>
                    <a:cubicBezTo>
                      <a:pt x="729" y="1301"/>
                      <a:pt x="728" y="1301"/>
                      <a:pt x="727" y="1301"/>
                    </a:cubicBezTo>
                    <a:cubicBezTo>
                      <a:pt x="727" y="1302"/>
                      <a:pt x="727" y="1302"/>
                      <a:pt x="727" y="1302"/>
                    </a:cubicBezTo>
                    <a:cubicBezTo>
                      <a:pt x="724" y="1301"/>
                      <a:pt x="724" y="1301"/>
                      <a:pt x="724" y="1301"/>
                    </a:cubicBezTo>
                    <a:cubicBezTo>
                      <a:pt x="724" y="1301"/>
                      <a:pt x="723" y="1301"/>
                      <a:pt x="722" y="1300"/>
                    </a:cubicBezTo>
                    <a:cubicBezTo>
                      <a:pt x="685" y="1296"/>
                      <a:pt x="685" y="1296"/>
                      <a:pt x="685" y="1296"/>
                    </a:cubicBezTo>
                    <a:cubicBezTo>
                      <a:pt x="657" y="1286"/>
                      <a:pt x="657" y="1286"/>
                      <a:pt x="657" y="1286"/>
                    </a:cubicBezTo>
                    <a:cubicBezTo>
                      <a:pt x="656" y="1286"/>
                      <a:pt x="655" y="1286"/>
                      <a:pt x="654" y="1286"/>
                    </a:cubicBezTo>
                    <a:cubicBezTo>
                      <a:pt x="646" y="1286"/>
                      <a:pt x="646" y="1286"/>
                      <a:pt x="646" y="1286"/>
                    </a:cubicBezTo>
                    <a:cubicBezTo>
                      <a:pt x="645" y="1286"/>
                      <a:pt x="643" y="1286"/>
                      <a:pt x="642" y="1286"/>
                    </a:cubicBezTo>
                    <a:cubicBezTo>
                      <a:pt x="632" y="1291"/>
                      <a:pt x="632" y="1291"/>
                      <a:pt x="632" y="1291"/>
                    </a:cubicBezTo>
                    <a:cubicBezTo>
                      <a:pt x="631" y="1291"/>
                      <a:pt x="631" y="1291"/>
                      <a:pt x="631" y="1291"/>
                    </a:cubicBezTo>
                    <a:cubicBezTo>
                      <a:pt x="627" y="1293"/>
                      <a:pt x="627" y="1293"/>
                      <a:pt x="627" y="1293"/>
                    </a:cubicBezTo>
                    <a:cubicBezTo>
                      <a:pt x="625" y="1294"/>
                      <a:pt x="623" y="1296"/>
                      <a:pt x="622" y="1299"/>
                    </a:cubicBezTo>
                    <a:cubicBezTo>
                      <a:pt x="617" y="1315"/>
                      <a:pt x="617" y="1315"/>
                      <a:pt x="617" y="1315"/>
                    </a:cubicBezTo>
                    <a:cubicBezTo>
                      <a:pt x="595" y="1333"/>
                      <a:pt x="595" y="1333"/>
                      <a:pt x="595" y="1333"/>
                    </a:cubicBezTo>
                    <a:cubicBezTo>
                      <a:pt x="595" y="1333"/>
                      <a:pt x="595" y="1333"/>
                      <a:pt x="595" y="1333"/>
                    </a:cubicBezTo>
                    <a:cubicBezTo>
                      <a:pt x="581" y="1343"/>
                      <a:pt x="581" y="1343"/>
                      <a:pt x="581" y="1343"/>
                    </a:cubicBezTo>
                    <a:cubicBezTo>
                      <a:pt x="580" y="1343"/>
                      <a:pt x="580" y="1344"/>
                      <a:pt x="579" y="1344"/>
                    </a:cubicBezTo>
                    <a:cubicBezTo>
                      <a:pt x="577" y="1347"/>
                      <a:pt x="577" y="1347"/>
                      <a:pt x="577" y="1347"/>
                    </a:cubicBezTo>
                    <a:cubicBezTo>
                      <a:pt x="574" y="1348"/>
                      <a:pt x="574" y="1348"/>
                      <a:pt x="574" y="1348"/>
                    </a:cubicBezTo>
                    <a:cubicBezTo>
                      <a:pt x="563" y="1348"/>
                      <a:pt x="563" y="1348"/>
                      <a:pt x="563" y="1348"/>
                    </a:cubicBezTo>
                    <a:cubicBezTo>
                      <a:pt x="559" y="1348"/>
                      <a:pt x="555" y="1351"/>
                      <a:pt x="554" y="1355"/>
                    </a:cubicBezTo>
                    <a:cubicBezTo>
                      <a:pt x="554" y="1356"/>
                      <a:pt x="554" y="1356"/>
                      <a:pt x="554" y="1356"/>
                    </a:cubicBezTo>
                    <a:cubicBezTo>
                      <a:pt x="550" y="1356"/>
                      <a:pt x="550" y="1356"/>
                      <a:pt x="550" y="1356"/>
                    </a:cubicBezTo>
                    <a:cubicBezTo>
                      <a:pt x="548" y="1356"/>
                      <a:pt x="548" y="1356"/>
                      <a:pt x="547" y="1356"/>
                    </a:cubicBezTo>
                    <a:cubicBezTo>
                      <a:pt x="544" y="1357"/>
                      <a:pt x="544" y="1357"/>
                      <a:pt x="544" y="1357"/>
                    </a:cubicBezTo>
                    <a:cubicBezTo>
                      <a:pt x="543" y="1357"/>
                      <a:pt x="543" y="1357"/>
                      <a:pt x="543" y="1357"/>
                    </a:cubicBezTo>
                    <a:cubicBezTo>
                      <a:pt x="542" y="1356"/>
                      <a:pt x="541" y="1356"/>
                      <a:pt x="539" y="1356"/>
                    </a:cubicBezTo>
                    <a:cubicBezTo>
                      <a:pt x="538" y="1356"/>
                      <a:pt x="537" y="1356"/>
                      <a:pt x="537" y="1356"/>
                    </a:cubicBezTo>
                    <a:cubicBezTo>
                      <a:pt x="536" y="1355"/>
                      <a:pt x="535" y="1354"/>
                      <a:pt x="533" y="1353"/>
                    </a:cubicBezTo>
                    <a:cubicBezTo>
                      <a:pt x="523" y="1347"/>
                      <a:pt x="523" y="1347"/>
                      <a:pt x="523" y="1347"/>
                    </a:cubicBezTo>
                    <a:cubicBezTo>
                      <a:pt x="521" y="1346"/>
                      <a:pt x="520" y="1345"/>
                      <a:pt x="518" y="1345"/>
                    </a:cubicBezTo>
                    <a:cubicBezTo>
                      <a:pt x="517" y="1345"/>
                      <a:pt x="516" y="1346"/>
                      <a:pt x="515" y="1346"/>
                    </a:cubicBezTo>
                    <a:cubicBezTo>
                      <a:pt x="512" y="1347"/>
                      <a:pt x="510" y="1349"/>
                      <a:pt x="509" y="1352"/>
                    </a:cubicBezTo>
                    <a:cubicBezTo>
                      <a:pt x="506" y="1362"/>
                      <a:pt x="506" y="1362"/>
                      <a:pt x="506" y="1362"/>
                    </a:cubicBezTo>
                    <a:cubicBezTo>
                      <a:pt x="503" y="1365"/>
                      <a:pt x="503" y="1365"/>
                      <a:pt x="503" y="1365"/>
                    </a:cubicBezTo>
                    <a:cubicBezTo>
                      <a:pt x="502" y="1366"/>
                      <a:pt x="502" y="1367"/>
                      <a:pt x="501" y="1368"/>
                    </a:cubicBezTo>
                    <a:cubicBezTo>
                      <a:pt x="500" y="1367"/>
                      <a:pt x="500" y="1367"/>
                      <a:pt x="499" y="1367"/>
                    </a:cubicBezTo>
                    <a:cubicBezTo>
                      <a:pt x="484" y="1363"/>
                      <a:pt x="484" y="1363"/>
                      <a:pt x="484" y="1363"/>
                    </a:cubicBezTo>
                    <a:cubicBezTo>
                      <a:pt x="483" y="1362"/>
                      <a:pt x="482" y="1362"/>
                      <a:pt x="481" y="1362"/>
                    </a:cubicBezTo>
                    <a:cubicBezTo>
                      <a:pt x="473" y="1362"/>
                      <a:pt x="473" y="1362"/>
                      <a:pt x="473" y="1362"/>
                    </a:cubicBezTo>
                    <a:cubicBezTo>
                      <a:pt x="464" y="1359"/>
                      <a:pt x="464" y="1359"/>
                      <a:pt x="464" y="1359"/>
                    </a:cubicBezTo>
                    <a:cubicBezTo>
                      <a:pt x="464" y="1359"/>
                      <a:pt x="463" y="1358"/>
                      <a:pt x="463" y="1358"/>
                    </a:cubicBezTo>
                    <a:cubicBezTo>
                      <a:pt x="454" y="1356"/>
                      <a:pt x="454" y="1356"/>
                      <a:pt x="454" y="1356"/>
                    </a:cubicBezTo>
                    <a:cubicBezTo>
                      <a:pt x="454" y="1356"/>
                      <a:pt x="453" y="1356"/>
                      <a:pt x="452" y="1356"/>
                    </a:cubicBezTo>
                    <a:cubicBezTo>
                      <a:pt x="446" y="1356"/>
                      <a:pt x="446" y="1356"/>
                      <a:pt x="446" y="1356"/>
                    </a:cubicBezTo>
                    <a:cubicBezTo>
                      <a:pt x="444" y="1356"/>
                      <a:pt x="442" y="1356"/>
                      <a:pt x="441" y="1357"/>
                    </a:cubicBezTo>
                    <a:cubicBezTo>
                      <a:pt x="437" y="1360"/>
                      <a:pt x="437" y="1360"/>
                      <a:pt x="437" y="1360"/>
                    </a:cubicBezTo>
                    <a:cubicBezTo>
                      <a:pt x="436" y="1360"/>
                      <a:pt x="435" y="1362"/>
                      <a:pt x="434" y="1363"/>
                    </a:cubicBezTo>
                    <a:cubicBezTo>
                      <a:pt x="425" y="1380"/>
                      <a:pt x="425" y="1380"/>
                      <a:pt x="425" y="1380"/>
                    </a:cubicBezTo>
                    <a:cubicBezTo>
                      <a:pt x="396" y="1400"/>
                      <a:pt x="396" y="1400"/>
                      <a:pt x="396" y="1400"/>
                    </a:cubicBezTo>
                    <a:cubicBezTo>
                      <a:pt x="386" y="1400"/>
                      <a:pt x="386" y="1400"/>
                      <a:pt x="386" y="1400"/>
                    </a:cubicBezTo>
                    <a:cubicBezTo>
                      <a:pt x="374" y="1393"/>
                      <a:pt x="374" y="1393"/>
                      <a:pt x="374" y="1393"/>
                    </a:cubicBezTo>
                    <a:cubicBezTo>
                      <a:pt x="367" y="1388"/>
                      <a:pt x="367" y="1388"/>
                      <a:pt x="367" y="1388"/>
                    </a:cubicBezTo>
                    <a:cubicBezTo>
                      <a:pt x="367" y="1387"/>
                      <a:pt x="367" y="1387"/>
                      <a:pt x="367" y="1386"/>
                    </a:cubicBezTo>
                    <a:cubicBezTo>
                      <a:pt x="367" y="1383"/>
                      <a:pt x="366" y="1380"/>
                      <a:pt x="364" y="1379"/>
                    </a:cubicBezTo>
                    <a:cubicBezTo>
                      <a:pt x="355" y="1372"/>
                      <a:pt x="355" y="1372"/>
                      <a:pt x="355" y="1372"/>
                    </a:cubicBezTo>
                    <a:cubicBezTo>
                      <a:pt x="354" y="1371"/>
                      <a:pt x="352" y="1371"/>
                      <a:pt x="350" y="1371"/>
                    </a:cubicBezTo>
                    <a:cubicBezTo>
                      <a:pt x="349" y="1367"/>
                      <a:pt x="347" y="1364"/>
                      <a:pt x="344" y="1363"/>
                    </a:cubicBezTo>
                    <a:cubicBezTo>
                      <a:pt x="343" y="1362"/>
                      <a:pt x="341" y="1362"/>
                      <a:pt x="340" y="1362"/>
                    </a:cubicBezTo>
                    <a:cubicBezTo>
                      <a:pt x="338" y="1362"/>
                      <a:pt x="335" y="1363"/>
                      <a:pt x="333" y="1365"/>
                    </a:cubicBezTo>
                    <a:cubicBezTo>
                      <a:pt x="332" y="1366"/>
                      <a:pt x="332" y="1366"/>
                      <a:pt x="332" y="1366"/>
                    </a:cubicBezTo>
                    <a:cubicBezTo>
                      <a:pt x="332" y="1366"/>
                      <a:pt x="332" y="1366"/>
                      <a:pt x="332" y="1366"/>
                    </a:cubicBezTo>
                    <a:cubicBezTo>
                      <a:pt x="331" y="1366"/>
                      <a:pt x="330" y="1367"/>
                      <a:pt x="329" y="1367"/>
                    </a:cubicBezTo>
                    <a:cubicBezTo>
                      <a:pt x="328" y="1367"/>
                      <a:pt x="327" y="1366"/>
                      <a:pt x="325" y="1366"/>
                    </a:cubicBezTo>
                    <a:cubicBezTo>
                      <a:pt x="322" y="1366"/>
                      <a:pt x="322" y="1366"/>
                      <a:pt x="322" y="1366"/>
                    </a:cubicBezTo>
                    <a:cubicBezTo>
                      <a:pt x="327" y="1361"/>
                      <a:pt x="327" y="1361"/>
                      <a:pt x="327" y="1361"/>
                    </a:cubicBezTo>
                    <a:cubicBezTo>
                      <a:pt x="330" y="1357"/>
                      <a:pt x="329" y="1352"/>
                      <a:pt x="326" y="1348"/>
                    </a:cubicBezTo>
                    <a:cubicBezTo>
                      <a:pt x="322" y="1344"/>
                      <a:pt x="322" y="1344"/>
                      <a:pt x="322" y="1344"/>
                    </a:cubicBezTo>
                    <a:cubicBezTo>
                      <a:pt x="321" y="1343"/>
                      <a:pt x="320" y="1342"/>
                      <a:pt x="319" y="1342"/>
                    </a:cubicBezTo>
                    <a:cubicBezTo>
                      <a:pt x="308" y="1338"/>
                      <a:pt x="308" y="1338"/>
                      <a:pt x="308" y="1338"/>
                    </a:cubicBezTo>
                    <a:cubicBezTo>
                      <a:pt x="307" y="1337"/>
                      <a:pt x="306" y="1337"/>
                      <a:pt x="305" y="1337"/>
                    </a:cubicBezTo>
                    <a:cubicBezTo>
                      <a:pt x="302" y="1337"/>
                      <a:pt x="300" y="1338"/>
                      <a:pt x="298" y="1340"/>
                    </a:cubicBezTo>
                    <a:cubicBezTo>
                      <a:pt x="294" y="1344"/>
                      <a:pt x="294" y="1344"/>
                      <a:pt x="294" y="1344"/>
                    </a:cubicBezTo>
                    <a:cubicBezTo>
                      <a:pt x="293" y="1344"/>
                      <a:pt x="293" y="1345"/>
                      <a:pt x="292" y="1345"/>
                    </a:cubicBezTo>
                    <a:cubicBezTo>
                      <a:pt x="290" y="1345"/>
                      <a:pt x="290" y="1345"/>
                      <a:pt x="290" y="1345"/>
                    </a:cubicBezTo>
                    <a:cubicBezTo>
                      <a:pt x="290" y="1344"/>
                      <a:pt x="289" y="1344"/>
                      <a:pt x="288" y="1343"/>
                    </a:cubicBezTo>
                    <a:cubicBezTo>
                      <a:pt x="282" y="1339"/>
                      <a:pt x="282" y="1339"/>
                      <a:pt x="282" y="1339"/>
                    </a:cubicBezTo>
                    <a:cubicBezTo>
                      <a:pt x="280" y="1338"/>
                      <a:pt x="278" y="1337"/>
                      <a:pt x="276" y="1337"/>
                    </a:cubicBezTo>
                    <a:cubicBezTo>
                      <a:pt x="276" y="1337"/>
                      <a:pt x="275" y="1337"/>
                      <a:pt x="275" y="1337"/>
                    </a:cubicBezTo>
                    <a:cubicBezTo>
                      <a:pt x="269" y="1335"/>
                      <a:pt x="269" y="1335"/>
                      <a:pt x="269" y="1335"/>
                    </a:cubicBezTo>
                    <a:cubicBezTo>
                      <a:pt x="267" y="1332"/>
                      <a:pt x="267" y="1332"/>
                      <a:pt x="267" y="1332"/>
                    </a:cubicBezTo>
                    <a:cubicBezTo>
                      <a:pt x="267" y="1332"/>
                      <a:pt x="267" y="1332"/>
                      <a:pt x="267" y="1332"/>
                    </a:cubicBezTo>
                    <a:cubicBezTo>
                      <a:pt x="267" y="1329"/>
                      <a:pt x="266" y="1326"/>
                      <a:pt x="263" y="1325"/>
                    </a:cubicBezTo>
                    <a:cubicBezTo>
                      <a:pt x="247" y="1311"/>
                      <a:pt x="247" y="1311"/>
                      <a:pt x="247" y="1311"/>
                    </a:cubicBezTo>
                    <a:cubicBezTo>
                      <a:pt x="248" y="1308"/>
                      <a:pt x="249" y="1304"/>
                      <a:pt x="247" y="1301"/>
                    </a:cubicBezTo>
                    <a:cubicBezTo>
                      <a:pt x="245" y="1298"/>
                      <a:pt x="245" y="1298"/>
                      <a:pt x="245" y="1298"/>
                    </a:cubicBezTo>
                    <a:cubicBezTo>
                      <a:pt x="246" y="1295"/>
                      <a:pt x="246" y="1292"/>
                      <a:pt x="244" y="1290"/>
                    </a:cubicBezTo>
                    <a:cubicBezTo>
                      <a:pt x="241" y="1285"/>
                      <a:pt x="241" y="1285"/>
                      <a:pt x="241" y="1285"/>
                    </a:cubicBezTo>
                    <a:cubicBezTo>
                      <a:pt x="239" y="1283"/>
                      <a:pt x="237" y="1282"/>
                      <a:pt x="234" y="1282"/>
                    </a:cubicBezTo>
                    <a:cubicBezTo>
                      <a:pt x="233" y="1280"/>
                      <a:pt x="233" y="1280"/>
                      <a:pt x="233" y="1280"/>
                    </a:cubicBezTo>
                    <a:cubicBezTo>
                      <a:pt x="233" y="1279"/>
                      <a:pt x="232" y="1279"/>
                      <a:pt x="232" y="1279"/>
                    </a:cubicBezTo>
                    <a:cubicBezTo>
                      <a:pt x="232" y="1277"/>
                      <a:pt x="232" y="1275"/>
                      <a:pt x="232" y="1273"/>
                    </a:cubicBezTo>
                    <a:cubicBezTo>
                      <a:pt x="233" y="1270"/>
                      <a:pt x="232" y="1266"/>
                      <a:pt x="230" y="1263"/>
                    </a:cubicBezTo>
                    <a:cubicBezTo>
                      <a:pt x="226" y="1260"/>
                      <a:pt x="226" y="1260"/>
                      <a:pt x="226" y="1260"/>
                    </a:cubicBezTo>
                    <a:cubicBezTo>
                      <a:pt x="224" y="1255"/>
                      <a:pt x="224" y="1255"/>
                      <a:pt x="224" y="1255"/>
                    </a:cubicBezTo>
                    <a:cubicBezTo>
                      <a:pt x="224" y="1243"/>
                      <a:pt x="224" y="1243"/>
                      <a:pt x="224" y="1243"/>
                    </a:cubicBezTo>
                    <a:cubicBezTo>
                      <a:pt x="224" y="1241"/>
                      <a:pt x="223" y="1239"/>
                      <a:pt x="223" y="1238"/>
                    </a:cubicBezTo>
                    <a:cubicBezTo>
                      <a:pt x="216" y="1228"/>
                      <a:pt x="216" y="1228"/>
                      <a:pt x="216" y="1228"/>
                    </a:cubicBezTo>
                    <a:cubicBezTo>
                      <a:pt x="215" y="1225"/>
                      <a:pt x="212" y="1223"/>
                      <a:pt x="208" y="1223"/>
                    </a:cubicBezTo>
                    <a:cubicBezTo>
                      <a:pt x="206" y="1223"/>
                      <a:pt x="206" y="1223"/>
                      <a:pt x="206" y="1223"/>
                    </a:cubicBezTo>
                    <a:cubicBezTo>
                      <a:pt x="204" y="1222"/>
                      <a:pt x="204" y="1222"/>
                      <a:pt x="204" y="1222"/>
                    </a:cubicBezTo>
                    <a:cubicBezTo>
                      <a:pt x="203" y="1221"/>
                      <a:pt x="202" y="1221"/>
                      <a:pt x="202" y="1221"/>
                    </a:cubicBezTo>
                    <a:cubicBezTo>
                      <a:pt x="201" y="1221"/>
                      <a:pt x="201" y="1220"/>
                      <a:pt x="201" y="1220"/>
                    </a:cubicBezTo>
                    <a:cubicBezTo>
                      <a:pt x="197" y="1215"/>
                      <a:pt x="197" y="1215"/>
                      <a:pt x="197" y="1215"/>
                    </a:cubicBezTo>
                    <a:cubicBezTo>
                      <a:pt x="196" y="1214"/>
                      <a:pt x="196" y="1214"/>
                      <a:pt x="196" y="1214"/>
                    </a:cubicBezTo>
                    <a:cubicBezTo>
                      <a:pt x="192" y="1210"/>
                      <a:pt x="192" y="1210"/>
                      <a:pt x="192" y="1210"/>
                    </a:cubicBezTo>
                    <a:cubicBezTo>
                      <a:pt x="191" y="1209"/>
                      <a:pt x="189" y="1208"/>
                      <a:pt x="187" y="1207"/>
                    </a:cubicBezTo>
                    <a:cubicBezTo>
                      <a:pt x="178" y="1205"/>
                      <a:pt x="178" y="1205"/>
                      <a:pt x="178" y="1205"/>
                    </a:cubicBezTo>
                    <a:cubicBezTo>
                      <a:pt x="177" y="1205"/>
                      <a:pt x="177" y="1205"/>
                      <a:pt x="176" y="1205"/>
                    </a:cubicBezTo>
                    <a:cubicBezTo>
                      <a:pt x="162" y="1186"/>
                      <a:pt x="162" y="1186"/>
                      <a:pt x="162" y="1186"/>
                    </a:cubicBezTo>
                    <a:cubicBezTo>
                      <a:pt x="162" y="1186"/>
                      <a:pt x="162" y="1185"/>
                      <a:pt x="162" y="1185"/>
                    </a:cubicBezTo>
                    <a:cubicBezTo>
                      <a:pt x="160" y="1183"/>
                      <a:pt x="160" y="1183"/>
                      <a:pt x="160" y="1183"/>
                    </a:cubicBezTo>
                    <a:cubicBezTo>
                      <a:pt x="160" y="1181"/>
                      <a:pt x="160" y="1181"/>
                      <a:pt x="160" y="1181"/>
                    </a:cubicBezTo>
                    <a:cubicBezTo>
                      <a:pt x="160" y="1179"/>
                      <a:pt x="159" y="1177"/>
                      <a:pt x="158" y="1175"/>
                    </a:cubicBezTo>
                    <a:cubicBezTo>
                      <a:pt x="140" y="1155"/>
                      <a:pt x="140" y="1155"/>
                      <a:pt x="140" y="1155"/>
                    </a:cubicBezTo>
                    <a:cubicBezTo>
                      <a:pt x="139" y="1153"/>
                      <a:pt x="139" y="1153"/>
                      <a:pt x="139" y="1153"/>
                    </a:cubicBezTo>
                    <a:cubicBezTo>
                      <a:pt x="136" y="1143"/>
                      <a:pt x="136" y="1143"/>
                      <a:pt x="136" y="1143"/>
                    </a:cubicBezTo>
                    <a:cubicBezTo>
                      <a:pt x="135" y="1142"/>
                      <a:pt x="135" y="1141"/>
                      <a:pt x="134" y="1140"/>
                    </a:cubicBezTo>
                    <a:cubicBezTo>
                      <a:pt x="124" y="1125"/>
                      <a:pt x="124" y="1125"/>
                      <a:pt x="124" y="1125"/>
                    </a:cubicBezTo>
                    <a:cubicBezTo>
                      <a:pt x="124" y="1125"/>
                      <a:pt x="124" y="1125"/>
                      <a:pt x="124" y="1125"/>
                    </a:cubicBezTo>
                    <a:cubicBezTo>
                      <a:pt x="97" y="1091"/>
                      <a:pt x="97" y="1091"/>
                      <a:pt x="97" y="1091"/>
                    </a:cubicBezTo>
                    <a:cubicBezTo>
                      <a:pt x="78" y="1052"/>
                      <a:pt x="78" y="1052"/>
                      <a:pt x="78" y="1052"/>
                    </a:cubicBezTo>
                    <a:cubicBezTo>
                      <a:pt x="64" y="1021"/>
                      <a:pt x="64" y="1021"/>
                      <a:pt x="64" y="1021"/>
                    </a:cubicBezTo>
                    <a:cubicBezTo>
                      <a:pt x="60" y="965"/>
                      <a:pt x="60" y="965"/>
                      <a:pt x="60" y="965"/>
                    </a:cubicBezTo>
                    <a:cubicBezTo>
                      <a:pt x="59" y="964"/>
                      <a:pt x="59" y="962"/>
                      <a:pt x="59" y="961"/>
                    </a:cubicBezTo>
                    <a:cubicBezTo>
                      <a:pt x="56" y="957"/>
                      <a:pt x="56" y="957"/>
                      <a:pt x="56" y="957"/>
                    </a:cubicBezTo>
                    <a:cubicBezTo>
                      <a:pt x="56" y="956"/>
                      <a:pt x="55" y="955"/>
                      <a:pt x="54" y="954"/>
                    </a:cubicBezTo>
                    <a:cubicBezTo>
                      <a:pt x="53" y="950"/>
                      <a:pt x="53" y="950"/>
                      <a:pt x="53" y="950"/>
                    </a:cubicBezTo>
                    <a:cubicBezTo>
                      <a:pt x="52" y="948"/>
                      <a:pt x="51" y="947"/>
                      <a:pt x="50" y="946"/>
                    </a:cubicBezTo>
                    <a:cubicBezTo>
                      <a:pt x="33" y="930"/>
                      <a:pt x="33" y="930"/>
                      <a:pt x="33" y="930"/>
                    </a:cubicBezTo>
                    <a:cubicBezTo>
                      <a:pt x="29" y="920"/>
                      <a:pt x="29" y="920"/>
                      <a:pt x="29" y="920"/>
                    </a:cubicBezTo>
                    <a:cubicBezTo>
                      <a:pt x="22" y="902"/>
                      <a:pt x="22" y="902"/>
                      <a:pt x="22" y="902"/>
                    </a:cubicBezTo>
                    <a:cubicBezTo>
                      <a:pt x="23" y="902"/>
                      <a:pt x="24" y="901"/>
                      <a:pt x="24" y="900"/>
                    </a:cubicBezTo>
                    <a:cubicBezTo>
                      <a:pt x="26" y="895"/>
                      <a:pt x="26" y="895"/>
                      <a:pt x="26" y="895"/>
                    </a:cubicBezTo>
                    <a:cubicBezTo>
                      <a:pt x="28" y="895"/>
                      <a:pt x="29" y="893"/>
                      <a:pt x="30" y="891"/>
                    </a:cubicBezTo>
                    <a:cubicBezTo>
                      <a:pt x="31" y="890"/>
                      <a:pt x="31" y="890"/>
                      <a:pt x="31" y="890"/>
                    </a:cubicBezTo>
                    <a:cubicBezTo>
                      <a:pt x="34" y="889"/>
                      <a:pt x="36" y="888"/>
                      <a:pt x="38" y="885"/>
                    </a:cubicBezTo>
                    <a:cubicBezTo>
                      <a:pt x="40" y="881"/>
                      <a:pt x="40" y="881"/>
                      <a:pt x="40" y="881"/>
                    </a:cubicBezTo>
                    <a:cubicBezTo>
                      <a:pt x="51" y="877"/>
                      <a:pt x="51" y="877"/>
                      <a:pt x="51" y="877"/>
                    </a:cubicBezTo>
                    <a:cubicBezTo>
                      <a:pt x="52" y="877"/>
                      <a:pt x="53" y="876"/>
                      <a:pt x="54" y="875"/>
                    </a:cubicBezTo>
                    <a:cubicBezTo>
                      <a:pt x="65" y="875"/>
                      <a:pt x="65" y="875"/>
                      <a:pt x="65" y="875"/>
                    </a:cubicBezTo>
                    <a:cubicBezTo>
                      <a:pt x="66" y="875"/>
                      <a:pt x="68" y="875"/>
                      <a:pt x="69" y="874"/>
                    </a:cubicBezTo>
                    <a:cubicBezTo>
                      <a:pt x="72" y="873"/>
                      <a:pt x="72" y="873"/>
                      <a:pt x="72" y="873"/>
                    </a:cubicBezTo>
                    <a:cubicBezTo>
                      <a:pt x="72" y="873"/>
                      <a:pt x="72" y="873"/>
                      <a:pt x="72" y="873"/>
                    </a:cubicBezTo>
                    <a:cubicBezTo>
                      <a:pt x="74" y="875"/>
                      <a:pt x="76" y="875"/>
                      <a:pt x="78" y="875"/>
                    </a:cubicBezTo>
                    <a:cubicBezTo>
                      <a:pt x="80" y="875"/>
                      <a:pt x="81" y="875"/>
                      <a:pt x="82" y="875"/>
                    </a:cubicBezTo>
                    <a:cubicBezTo>
                      <a:pt x="88" y="872"/>
                      <a:pt x="88" y="872"/>
                      <a:pt x="88" y="872"/>
                    </a:cubicBezTo>
                    <a:cubicBezTo>
                      <a:pt x="93" y="874"/>
                      <a:pt x="93" y="874"/>
                      <a:pt x="93" y="874"/>
                    </a:cubicBezTo>
                    <a:cubicBezTo>
                      <a:pt x="94" y="875"/>
                      <a:pt x="96" y="875"/>
                      <a:pt x="97" y="875"/>
                    </a:cubicBezTo>
                    <a:cubicBezTo>
                      <a:pt x="99" y="875"/>
                      <a:pt x="101" y="875"/>
                      <a:pt x="102" y="874"/>
                    </a:cubicBezTo>
                    <a:cubicBezTo>
                      <a:pt x="103" y="873"/>
                      <a:pt x="104" y="872"/>
                      <a:pt x="105" y="871"/>
                    </a:cubicBezTo>
                    <a:cubicBezTo>
                      <a:pt x="106" y="871"/>
                      <a:pt x="107" y="871"/>
                      <a:pt x="108" y="870"/>
                    </a:cubicBezTo>
                    <a:cubicBezTo>
                      <a:pt x="109" y="871"/>
                      <a:pt x="110" y="871"/>
                      <a:pt x="112" y="871"/>
                    </a:cubicBezTo>
                    <a:cubicBezTo>
                      <a:pt x="114" y="871"/>
                      <a:pt x="117" y="870"/>
                      <a:pt x="119" y="869"/>
                    </a:cubicBezTo>
                    <a:cubicBezTo>
                      <a:pt x="120" y="867"/>
                      <a:pt x="120" y="867"/>
                      <a:pt x="120" y="867"/>
                    </a:cubicBezTo>
                    <a:cubicBezTo>
                      <a:pt x="122" y="867"/>
                      <a:pt x="122" y="867"/>
                      <a:pt x="122" y="867"/>
                    </a:cubicBezTo>
                    <a:cubicBezTo>
                      <a:pt x="123" y="867"/>
                      <a:pt x="124" y="867"/>
                      <a:pt x="125" y="867"/>
                    </a:cubicBezTo>
                    <a:cubicBezTo>
                      <a:pt x="139" y="862"/>
                      <a:pt x="139" y="862"/>
                      <a:pt x="139" y="862"/>
                    </a:cubicBezTo>
                    <a:cubicBezTo>
                      <a:pt x="140" y="862"/>
                      <a:pt x="140" y="862"/>
                      <a:pt x="141" y="862"/>
                    </a:cubicBezTo>
                    <a:cubicBezTo>
                      <a:pt x="151" y="855"/>
                      <a:pt x="151" y="855"/>
                      <a:pt x="151" y="855"/>
                    </a:cubicBezTo>
                    <a:cubicBezTo>
                      <a:pt x="153" y="854"/>
                      <a:pt x="154" y="853"/>
                      <a:pt x="155" y="851"/>
                    </a:cubicBezTo>
                    <a:cubicBezTo>
                      <a:pt x="157" y="848"/>
                      <a:pt x="157" y="848"/>
                      <a:pt x="157" y="848"/>
                    </a:cubicBezTo>
                    <a:cubicBezTo>
                      <a:pt x="171" y="846"/>
                      <a:pt x="171" y="846"/>
                      <a:pt x="171" y="846"/>
                    </a:cubicBezTo>
                    <a:cubicBezTo>
                      <a:pt x="174" y="846"/>
                      <a:pt x="178" y="843"/>
                      <a:pt x="179" y="839"/>
                    </a:cubicBezTo>
                    <a:cubicBezTo>
                      <a:pt x="185" y="813"/>
                      <a:pt x="185" y="813"/>
                      <a:pt x="185" y="813"/>
                    </a:cubicBezTo>
                    <a:cubicBezTo>
                      <a:pt x="186" y="811"/>
                      <a:pt x="185" y="808"/>
                      <a:pt x="184" y="806"/>
                    </a:cubicBezTo>
                    <a:cubicBezTo>
                      <a:pt x="181" y="800"/>
                      <a:pt x="181" y="800"/>
                      <a:pt x="181" y="800"/>
                    </a:cubicBezTo>
                    <a:cubicBezTo>
                      <a:pt x="182" y="798"/>
                      <a:pt x="182" y="798"/>
                      <a:pt x="182" y="798"/>
                    </a:cubicBezTo>
                    <a:cubicBezTo>
                      <a:pt x="183" y="798"/>
                      <a:pt x="184" y="796"/>
                      <a:pt x="185" y="795"/>
                    </a:cubicBezTo>
                    <a:cubicBezTo>
                      <a:pt x="190" y="783"/>
                      <a:pt x="190" y="783"/>
                      <a:pt x="190" y="783"/>
                    </a:cubicBezTo>
                    <a:cubicBezTo>
                      <a:pt x="183" y="797"/>
                      <a:pt x="183" y="797"/>
                      <a:pt x="183" y="797"/>
                    </a:cubicBezTo>
                    <a:cubicBezTo>
                      <a:pt x="183" y="798"/>
                      <a:pt x="182" y="799"/>
                      <a:pt x="181" y="799"/>
                    </a:cubicBezTo>
                    <a:cubicBezTo>
                      <a:pt x="177" y="804"/>
                      <a:pt x="177" y="804"/>
                      <a:pt x="177" y="804"/>
                    </a:cubicBezTo>
                    <a:cubicBezTo>
                      <a:pt x="175" y="805"/>
                      <a:pt x="173" y="806"/>
                      <a:pt x="171" y="806"/>
                    </a:cubicBezTo>
                    <a:cubicBezTo>
                      <a:pt x="164" y="806"/>
                      <a:pt x="164" y="806"/>
                      <a:pt x="164" y="806"/>
                    </a:cubicBezTo>
                    <a:cubicBezTo>
                      <a:pt x="164" y="806"/>
                      <a:pt x="163" y="806"/>
                      <a:pt x="162" y="806"/>
                    </a:cubicBezTo>
                    <a:cubicBezTo>
                      <a:pt x="164" y="808"/>
                      <a:pt x="164" y="808"/>
                      <a:pt x="164" y="808"/>
                    </a:cubicBezTo>
                    <a:cubicBezTo>
                      <a:pt x="166" y="812"/>
                      <a:pt x="166" y="812"/>
                      <a:pt x="166" y="812"/>
                    </a:cubicBezTo>
                    <a:cubicBezTo>
                      <a:pt x="162" y="828"/>
                      <a:pt x="162" y="828"/>
                      <a:pt x="162" y="828"/>
                    </a:cubicBezTo>
                    <a:cubicBezTo>
                      <a:pt x="150" y="829"/>
                      <a:pt x="150" y="829"/>
                      <a:pt x="150" y="829"/>
                    </a:cubicBezTo>
                    <a:cubicBezTo>
                      <a:pt x="146" y="830"/>
                      <a:pt x="144" y="832"/>
                      <a:pt x="142" y="835"/>
                    </a:cubicBezTo>
                    <a:cubicBezTo>
                      <a:pt x="139" y="840"/>
                      <a:pt x="139" y="840"/>
                      <a:pt x="139" y="840"/>
                    </a:cubicBezTo>
                    <a:cubicBezTo>
                      <a:pt x="132" y="845"/>
                      <a:pt x="132" y="845"/>
                      <a:pt x="132" y="845"/>
                    </a:cubicBezTo>
                    <a:cubicBezTo>
                      <a:pt x="121" y="848"/>
                      <a:pt x="121" y="848"/>
                      <a:pt x="121" y="848"/>
                    </a:cubicBezTo>
                    <a:cubicBezTo>
                      <a:pt x="116" y="848"/>
                      <a:pt x="116" y="848"/>
                      <a:pt x="116" y="848"/>
                    </a:cubicBezTo>
                    <a:cubicBezTo>
                      <a:pt x="115" y="848"/>
                      <a:pt x="113" y="849"/>
                      <a:pt x="112" y="849"/>
                    </a:cubicBezTo>
                    <a:cubicBezTo>
                      <a:pt x="111" y="848"/>
                      <a:pt x="109" y="848"/>
                      <a:pt x="108" y="848"/>
                    </a:cubicBezTo>
                    <a:cubicBezTo>
                      <a:pt x="105" y="848"/>
                      <a:pt x="103" y="849"/>
                      <a:pt x="101" y="851"/>
                    </a:cubicBezTo>
                    <a:cubicBezTo>
                      <a:pt x="100" y="852"/>
                      <a:pt x="100" y="852"/>
                      <a:pt x="100" y="852"/>
                    </a:cubicBezTo>
                    <a:cubicBezTo>
                      <a:pt x="97" y="852"/>
                      <a:pt x="97" y="852"/>
                      <a:pt x="97" y="852"/>
                    </a:cubicBezTo>
                    <a:cubicBezTo>
                      <a:pt x="96" y="852"/>
                      <a:pt x="94" y="853"/>
                      <a:pt x="93" y="853"/>
                    </a:cubicBezTo>
                    <a:cubicBezTo>
                      <a:pt x="92" y="853"/>
                      <a:pt x="90" y="852"/>
                      <a:pt x="89" y="852"/>
                    </a:cubicBezTo>
                    <a:cubicBezTo>
                      <a:pt x="88" y="852"/>
                      <a:pt x="86" y="853"/>
                      <a:pt x="85" y="853"/>
                    </a:cubicBezTo>
                    <a:cubicBezTo>
                      <a:pt x="80" y="855"/>
                      <a:pt x="80" y="855"/>
                      <a:pt x="80" y="855"/>
                    </a:cubicBezTo>
                    <a:cubicBezTo>
                      <a:pt x="79" y="854"/>
                      <a:pt x="79" y="854"/>
                      <a:pt x="79" y="854"/>
                    </a:cubicBezTo>
                    <a:cubicBezTo>
                      <a:pt x="77" y="853"/>
                      <a:pt x="75" y="852"/>
                      <a:pt x="73" y="852"/>
                    </a:cubicBezTo>
                    <a:cubicBezTo>
                      <a:pt x="72" y="852"/>
                      <a:pt x="70" y="853"/>
                      <a:pt x="69" y="853"/>
                    </a:cubicBezTo>
                    <a:cubicBezTo>
                      <a:pt x="63" y="857"/>
                      <a:pt x="63" y="857"/>
                      <a:pt x="63" y="857"/>
                    </a:cubicBezTo>
                    <a:cubicBezTo>
                      <a:pt x="50" y="857"/>
                      <a:pt x="50" y="857"/>
                      <a:pt x="50" y="857"/>
                    </a:cubicBezTo>
                    <a:cubicBezTo>
                      <a:pt x="48" y="857"/>
                      <a:pt x="45" y="858"/>
                      <a:pt x="43" y="859"/>
                    </a:cubicBezTo>
                    <a:cubicBezTo>
                      <a:pt x="43" y="860"/>
                      <a:pt x="43" y="860"/>
                      <a:pt x="43" y="860"/>
                    </a:cubicBezTo>
                    <a:cubicBezTo>
                      <a:pt x="34" y="863"/>
                      <a:pt x="34" y="863"/>
                      <a:pt x="34" y="863"/>
                    </a:cubicBezTo>
                    <a:cubicBezTo>
                      <a:pt x="33" y="863"/>
                      <a:pt x="33" y="863"/>
                      <a:pt x="33" y="863"/>
                    </a:cubicBezTo>
                    <a:cubicBezTo>
                      <a:pt x="30" y="863"/>
                      <a:pt x="27" y="865"/>
                      <a:pt x="25" y="868"/>
                    </a:cubicBezTo>
                    <a:cubicBezTo>
                      <a:pt x="23" y="871"/>
                      <a:pt x="23" y="871"/>
                      <a:pt x="23" y="871"/>
                    </a:cubicBezTo>
                    <a:cubicBezTo>
                      <a:pt x="20" y="872"/>
                      <a:pt x="18" y="874"/>
                      <a:pt x="16" y="876"/>
                    </a:cubicBezTo>
                    <a:cubicBezTo>
                      <a:pt x="15" y="878"/>
                      <a:pt x="15" y="878"/>
                      <a:pt x="15" y="878"/>
                    </a:cubicBezTo>
                    <a:cubicBezTo>
                      <a:pt x="14" y="879"/>
                      <a:pt x="12" y="881"/>
                      <a:pt x="11" y="883"/>
                    </a:cubicBezTo>
                    <a:cubicBezTo>
                      <a:pt x="10" y="886"/>
                      <a:pt x="10" y="886"/>
                      <a:pt x="10" y="886"/>
                    </a:cubicBezTo>
                    <a:cubicBezTo>
                      <a:pt x="10" y="886"/>
                      <a:pt x="10" y="886"/>
                      <a:pt x="10" y="886"/>
                    </a:cubicBezTo>
                    <a:cubicBezTo>
                      <a:pt x="10" y="886"/>
                      <a:pt x="9" y="886"/>
                      <a:pt x="9" y="886"/>
                    </a:cubicBezTo>
                    <a:cubicBezTo>
                      <a:pt x="8" y="886"/>
                      <a:pt x="7" y="886"/>
                      <a:pt x="6" y="886"/>
                    </a:cubicBezTo>
                    <a:cubicBezTo>
                      <a:pt x="5" y="887"/>
                      <a:pt x="4" y="888"/>
                      <a:pt x="3" y="889"/>
                    </a:cubicBezTo>
                    <a:cubicBezTo>
                      <a:pt x="3" y="889"/>
                      <a:pt x="3" y="889"/>
                      <a:pt x="3" y="889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1" y="891"/>
                      <a:pt x="0" y="893"/>
                      <a:pt x="0" y="895"/>
                    </a:cubicBezTo>
                    <a:cubicBezTo>
                      <a:pt x="0" y="897"/>
                      <a:pt x="0" y="898"/>
                      <a:pt x="1" y="899"/>
                    </a:cubicBezTo>
                    <a:cubicBezTo>
                      <a:pt x="11" y="927"/>
                      <a:pt x="11" y="927"/>
                      <a:pt x="11" y="927"/>
                    </a:cubicBezTo>
                    <a:cubicBezTo>
                      <a:pt x="11" y="927"/>
                      <a:pt x="11" y="927"/>
                      <a:pt x="11" y="927"/>
                    </a:cubicBezTo>
                    <a:cubicBezTo>
                      <a:pt x="16" y="940"/>
                      <a:pt x="16" y="940"/>
                      <a:pt x="16" y="940"/>
                    </a:cubicBezTo>
                    <a:cubicBezTo>
                      <a:pt x="17" y="941"/>
                      <a:pt x="18" y="942"/>
                      <a:pt x="19" y="943"/>
                    </a:cubicBezTo>
                    <a:cubicBezTo>
                      <a:pt x="36" y="958"/>
                      <a:pt x="36" y="958"/>
                      <a:pt x="36" y="958"/>
                    </a:cubicBezTo>
                    <a:cubicBezTo>
                      <a:pt x="39" y="968"/>
                      <a:pt x="39" y="968"/>
                      <a:pt x="39" y="968"/>
                    </a:cubicBezTo>
                    <a:cubicBezTo>
                      <a:pt x="39" y="970"/>
                      <a:pt x="40" y="971"/>
                      <a:pt x="41" y="972"/>
                    </a:cubicBezTo>
                    <a:cubicBezTo>
                      <a:pt x="45" y="1024"/>
                      <a:pt x="45" y="1024"/>
                      <a:pt x="45" y="1024"/>
                    </a:cubicBezTo>
                    <a:cubicBezTo>
                      <a:pt x="45" y="1025"/>
                      <a:pt x="45" y="1026"/>
                      <a:pt x="46" y="1027"/>
                    </a:cubicBezTo>
                    <a:cubicBezTo>
                      <a:pt x="60" y="1060"/>
                      <a:pt x="60" y="1060"/>
                      <a:pt x="60" y="1060"/>
                    </a:cubicBezTo>
                    <a:cubicBezTo>
                      <a:pt x="60" y="1061"/>
                      <a:pt x="60" y="1061"/>
                      <a:pt x="60" y="1061"/>
                    </a:cubicBezTo>
                    <a:cubicBezTo>
                      <a:pt x="80" y="1101"/>
                      <a:pt x="80" y="1101"/>
                      <a:pt x="80" y="1101"/>
                    </a:cubicBezTo>
                    <a:cubicBezTo>
                      <a:pt x="81" y="1101"/>
                      <a:pt x="81" y="1102"/>
                      <a:pt x="81" y="1102"/>
                    </a:cubicBezTo>
                    <a:cubicBezTo>
                      <a:pt x="108" y="1136"/>
                      <a:pt x="108" y="1136"/>
                      <a:pt x="108" y="1136"/>
                    </a:cubicBezTo>
                    <a:cubicBezTo>
                      <a:pt x="108" y="1136"/>
                      <a:pt x="108" y="1136"/>
                      <a:pt x="108" y="1136"/>
                    </a:cubicBezTo>
                    <a:cubicBezTo>
                      <a:pt x="118" y="1150"/>
                      <a:pt x="118" y="1150"/>
                      <a:pt x="118" y="1150"/>
                    </a:cubicBezTo>
                    <a:cubicBezTo>
                      <a:pt x="121" y="1159"/>
                      <a:pt x="121" y="1159"/>
                      <a:pt x="121" y="1159"/>
                    </a:cubicBezTo>
                    <a:cubicBezTo>
                      <a:pt x="121" y="1159"/>
                      <a:pt x="121" y="1160"/>
                      <a:pt x="121" y="1160"/>
                    </a:cubicBezTo>
                    <a:cubicBezTo>
                      <a:pt x="123" y="1164"/>
                      <a:pt x="123" y="1164"/>
                      <a:pt x="123" y="1164"/>
                    </a:cubicBezTo>
                    <a:cubicBezTo>
                      <a:pt x="124" y="1165"/>
                      <a:pt x="124" y="1166"/>
                      <a:pt x="125" y="1167"/>
                    </a:cubicBezTo>
                    <a:cubicBezTo>
                      <a:pt x="141" y="1185"/>
                      <a:pt x="141" y="1185"/>
                      <a:pt x="141" y="1185"/>
                    </a:cubicBezTo>
                    <a:cubicBezTo>
                      <a:pt x="141" y="1187"/>
                      <a:pt x="141" y="1187"/>
                      <a:pt x="141" y="1187"/>
                    </a:cubicBezTo>
                    <a:cubicBezTo>
                      <a:pt x="141" y="1190"/>
                      <a:pt x="142" y="1192"/>
                      <a:pt x="144" y="1194"/>
                    </a:cubicBezTo>
                    <a:cubicBezTo>
                      <a:pt x="148" y="1198"/>
                      <a:pt x="148" y="1198"/>
                      <a:pt x="148" y="1198"/>
                    </a:cubicBezTo>
                    <a:cubicBezTo>
                      <a:pt x="162" y="1218"/>
                      <a:pt x="162" y="1218"/>
                      <a:pt x="162" y="1218"/>
                    </a:cubicBezTo>
                    <a:cubicBezTo>
                      <a:pt x="162" y="1221"/>
                      <a:pt x="164" y="1223"/>
                      <a:pt x="167" y="1225"/>
                    </a:cubicBezTo>
                    <a:cubicBezTo>
                      <a:pt x="168" y="1226"/>
                      <a:pt x="170" y="1226"/>
                      <a:pt x="172" y="1226"/>
                    </a:cubicBezTo>
                    <a:cubicBezTo>
                      <a:pt x="173" y="1226"/>
                      <a:pt x="174" y="1226"/>
                      <a:pt x="176" y="1225"/>
                    </a:cubicBezTo>
                    <a:cubicBezTo>
                      <a:pt x="177" y="1225"/>
                      <a:pt x="177" y="1225"/>
                      <a:pt x="177" y="1225"/>
                    </a:cubicBezTo>
                    <a:cubicBezTo>
                      <a:pt x="180" y="1225"/>
                      <a:pt x="180" y="1225"/>
                      <a:pt x="180" y="1225"/>
                    </a:cubicBezTo>
                    <a:cubicBezTo>
                      <a:pt x="180" y="1226"/>
                      <a:pt x="180" y="1227"/>
                      <a:pt x="180" y="1228"/>
                    </a:cubicBezTo>
                    <a:cubicBezTo>
                      <a:pt x="180" y="1229"/>
                      <a:pt x="180" y="1229"/>
                      <a:pt x="180" y="1229"/>
                    </a:cubicBezTo>
                    <a:cubicBezTo>
                      <a:pt x="179" y="1234"/>
                      <a:pt x="182" y="1238"/>
                      <a:pt x="187" y="1240"/>
                    </a:cubicBezTo>
                    <a:cubicBezTo>
                      <a:pt x="195" y="1242"/>
                      <a:pt x="195" y="1242"/>
                      <a:pt x="195" y="1242"/>
                    </a:cubicBezTo>
                    <a:cubicBezTo>
                      <a:pt x="196" y="1242"/>
                      <a:pt x="197" y="1242"/>
                      <a:pt x="198" y="1242"/>
                    </a:cubicBezTo>
                    <a:cubicBezTo>
                      <a:pt x="199" y="1242"/>
                      <a:pt x="200" y="1242"/>
                      <a:pt x="201" y="1241"/>
                    </a:cubicBezTo>
                    <a:cubicBezTo>
                      <a:pt x="201" y="1242"/>
                      <a:pt x="202" y="1242"/>
                      <a:pt x="203" y="1242"/>
                    </a:cubicBezTo>
                    <a:cubicBezTo>
                      <a:pt x="205" y="1245"/>
                      <a:pt x="205" y="1245"/>
                      <a:pt x="205" y="1245"/>
                    </a:cubicBezTo>
                    <a:cubicBezTo>
                      <a:pt x="205" y="1258"/>
                      <a:pt x="205" y="1258"/>
                      <a:pt x="205" y="1258"/>
                    </a:cubicBezTo>
                    <a:cubicBezTo>
                      <a:pt x="205" y="1259"/>
                      <a:pt x="205" y="1260"/>
                      <a:pt x="206" y="1262"/>
                    </a:cubicBezTo>
                    <a:cubicBezTo>
                      <a:pt x="209" y="1268"/>
                      <a:pt x="209" y="1268"/>
                      <a:pt x="209" y="1268"/>
                    </a:cubicBezTo>
                    <a:cubicBezTo>
                      <a:pt x="209" y="1270"/>
                      <a:pt x="209" y="1271"/>
                      <a:pt x="209" y="1272"/>
                    </a:cubicBezTo>
                    <a:cubicBezTo>
                      <a:pt x="207" y="1274"/>
                      <a:pt x="205" y="1277"/>
                      <a:pt x="205" y="1281"/>
                    </a:cubicBezTo>
                    <a:cubicBezTo>
                      <a:pt x="205" y="1284"/>
                      <a:pt x="207" y="1287"/>
                      <a:pt x="210" y="1289"/>
                    </a:cubicBezTo>
                    <a:cubicBezTo>
                      <a:pt x="219" y="1293"/>
                      <a:pt x="219" y="1293"/>
                      <a:pt x="219" y="1293"/>
                    </a:cubicBezTo>
                    <a:cubicBezTo>
                      <a:pt x="219" y="1293"/>
                      <a:pt x="219" y="1293"/>
                      <a:pt x="219" y="1294"/>
                    </a:cubicBezTo>
                    <a:cubicBezTo>
                      <a:pt x="221" y="1296"/>
                      <a:pt x="221" y="1296"/>
                      <a:pt x="221" y="1296"/>
                    </a:cubicBezTo>
                    <a:cubicBezTo>
                      <a:pt x="222" y="1297"/>
                      <a:pt x="223" y="1298"/>
                      <a:pt x="224" y="1299"/>
                    </a:cubicBezTo>
                    <a:cubicBezTo>
                      <a:pt x="224" y="1300"/>
                      <a:pt x="224" y="1300"/>
                      <a:pt x="224" y="1301"/>
                    </a:cubicBezTo>
                    <a:cubicBezTo>
                      <a:pt x="224" y="1303"/>
                      <a:pt x="225" y="1304"/>
                      <a:pt x="226" y="1306"/>
                    </a:cubicBezTo>
                    <a:cubicBezTo>
                      <a:pt x="226" y="1306"/>
                      <a:pt x="226" y="1306"/>
                      <a:pt x="226" y="1306"/>
                    </a:cubicBezTo>
                    <a:cubicBezTo>
                      <a:pt x="224" y="1308"/>
                      <a:pt x="224" y="1310"/>
                      <a:pt x="224" y="1313"/>
                    </a:cubicBezTo>
                    <a:cubicBezTo>
                      <a:pt x="224" y="1315"/>
                      <a:pt x="225" y="1318"/>
                      <a:pt x="227" y="1319"/>
                    </a:cubicBezTo>
                    <a:cubicBezTo>
                      <a:pt x="248" y="1336"/>
                      <a:pt x="248" y="1336"/>
                      <a:pt x="248" y="1336"/>
                    </a:cubicBezTo>
                    <a:cubicBezTo>
                      <a:pt x="248" y="1339"/>
                      <a:pt x="249" y="1341"/>
                      <a:pt x="251" y="1343"/>
                    </a:cubicBezTo>
                    <a:cubicBezTo>
                      <a:pt x="257" y="1349"/>
                      <a:pt x="257" y="1349"/>
                      <a:pt x="257" y="1349"/>
                    </a:cubicBezTo>
                    <a:cubicBezTo>
                      <a:pt x="258" y="1350"/>
                      <a:pt x="259" y="1350"/>
                      <a:pt x="259" y="1351"/>
                    </a:cubicBezTo>
                    <a:cubicBezTo>
                      <a:pt x="266" y="1354"/>
                      <a:pt x="266" y="1354"/>
                      <a:pt x="266" y="1354"/>
                    </a:cubicBezTo>
                    <a:cubicBezTo>
                      <a:pt x="270" y="1357"/>
                      <a:pt x="270" y="1357"/>
                      <a:pt x="270" y="1357"/>
                    </a:cubicBezTo>
                    <a:cubicBezTo>
                      <a:pt x="271" y="1359"/>
                      <a:pt x="274" y="1360"/>
                      <a:pt x="276" y="1360"/>
                    </a:cubicBezTo>
                    <a:cubicBezTo>
                      <a:pt x="277" y="1360"/>
                      <a:pt x="277" y="1360"/>
                      <a:pt x="277" y="1360"/>
                    </a:cubicBezTo>
                    <a:cubicBezTo>
                      <a:pt x="279" y="1362"/>
                      <a:pt x="279" y="1362"/>
                      <a:pt x="279" y="1362"/>
                    </a:cubicBezTo>
                    <a:cubicBezTo>
                      <a:pt x="281" y="1365"/>
                      <a:pt x="284" y="1366"/>
                      <a:pt x="287" y="1366"/>
                    </a:cubicBezTo>
                    <a:cubicBezTo>
                      <a:pt x="288" y="1366"/>
                      <a:pt x="289" y="1366"/>
                      <a:pt x="289" y="1366"/>
                    </a:cubicBezTo>
                    <a:cubicBezTo>
                      <a:pt x="291" y="1366"/>
                      <a:pt x="292" y="1365"/>
                      <a:pt x="293" y="1364"/>
                    </a:cubicBezTo>
                    <a:cubicBezTo>
                      <a:pt x="300" y="1364"/>
                      <a:pt x="300" y="1364"/>
                      <a:pt x="300" y="1364"/>
                    </a:cubicBezTo>
                    <a:cubicBezTo>
                      <a:pt x="301" y="1364"/>
                      <a:pt x="301" y="1364"/>
                      <a:pt x="301" y="1364"/>
                    </a:cubicBezTo>
                    <a:cubicBezTo>
                      <a:pt x="301" y="1365"/>
                      <a:pt x="301" y="1365"/>
                      <a:pt x="301" y="1365"/>
                    </a:cubicBezTo>
                    <a:cubicBezTo>
                      <a:pt x="301" y="1376"/>
                      <a:pt x="301" y="1376"/>
                      <a:pt x="301" y="1376"/>
                    </a:cubicBezTo>
                    <a:cubicBezTo>
                      <a:pt x="301" y="1378"/>
                      <a:pt x="302" y="1381"/>
                      <a:pt x="304" y="1383"/>
                    </a:cubicBezTo>
                    <a:cubicBezTo>
                      <a:pt x="308" y="1387"/>
                      <a:pt x="308" y="1387"/>
                      <a:pt x="308" y="1387"/>
                    </a:cubicBezTo>
                    <a:cubicBezTo>
                      <a:pt x="310" y="1389"/>
                      <a:pt x="312" y="1390"/>
                      <a:pt x="315" y="1390"/>
                    </a:cubicBezTo>
                    <a:cubicBezTo>
                      <a:pt x="318" y="1390"/>
                      <a:pt x="320" y="1389"/>
                      <a:pt x="322" y="1387"/>
                    </a:cubicBezTo>
                    <a:cubicBezTo>
                      <a:pt x="322" y="1386"/>
                      <a:pt x="322" y="1386"/>
                      <a:pt x="322" y="1386"/>
                    </a:cubicBezTo>
                    <a:cubicBezTo>
                      <a:pt x="323" y="1387"/>
                      <a:pt x="323" y="1387"/>
                      <a:pt x="323" y="1387"/>
                    </a:cubicBezTo>
                    <a:cubicBezTo>
                      <a:pt x="325" y="1389"/>
                      <a:pt x="327" y="1390"/>
                      <a:pt x="330" y="1390"/>
                    </a:cubicBezTo>
                    <a:cubicBezTo>
                      <a:pt x="330" y="1390"/>
                      <a:pt x="331" y="1389"/>
                      <a:pt x="331" y="1389"/>
                    </a:cubicBezTo>
                    <a:cubicBezTo>
                      <a:pt x="332" y="1389"/>
                      <a:pt x="333" y="1389"/>
                      <a:pt x="333" y="1389"/>
                    </a:cubicBezTo>
                    <a:cubicBezTo>
                      <a:pt x="335" y="1391"/>
                      <a:pt x="337" y="1392"/>
                      <a:pt x="340" y="1392"/>
                    </a:cubicBezTo>
                    <a:cubicBezTo>
                      <a:pt x="341" y="1392"/>
                      <a:pt x="341" y="1392"/>
                      <a:pt x="341" y="1392"/>
                    </a:cubicBezTo>
                    <a:cubicBezTo>
                      <a:pt x="340" y="1393"/>
                      <a:pt x="340" y="1395"/>
                      <a:pt x="340" y="1396"/>
                    </a:cubicBezTo>
                    <a:cubicBezTo>
                      <a:pt x="341" y="1399"/>
                      <a:pt x="343" y="1402"/>
                      <a:pt x="345" y="1403"/>
                    </a:cubicBezTo>
                    <a:cubicBezTo>
                      <a:pt x="349" y="1405"/>
                      <a:pt x="349" y="1405"/>
                      <a:pt x="349" y="1405"/>
                    </a:cubicBezTo>
                    <a:cubicBezTo>
                      <a:pt x="351" y="1406"/>
                      <a:pt x="352" y="1406"/>
                      <a:pt x="354" y="1406"/>
                    </a:cubicBezTo>
                    <a:cubicBezTo>
                      <a:pt x="355" y="1406"/>
                      <a:pt x="357" y="1406"/>
                      <a:pt x="358" y="1405"/>
                    </a:cubicBezTo>
                    <a:cubicBezTo>
                      <a:pt x="358" y="1405"/>
                      <a:pt x="358" y="1405"/>
                      <a:pt x="358" y="1405"/>
                    </a:cubicBezTo>
                    <a:cubicBezTo>
                      <a:pt x="363" y="1409"/>
                      <a:pt x="363" y="1409"/>
                      <a:pt x="363" y="1409"/>
                    </a:cubicBezTo>
                    <a:cubicBezTo>
                      <a:pt x="364" y="1409"/>
                      <a:pt x="364" y="1409"/>
                      <a:pt x="364" y="1409"/>
                    </a:cubicBezTo>
                    <a:cubicBezTo>
                      <a:pt x="378" y="1418"/>
                      <a:pt x="378" y="1418"/>
                      <a:pt x="378" y="1418"/>
                    </a:cubicBezTo>
                    <a:cubicBezTo>
                      <a:pt x="380" y="1418"/>
                      <a:pt x="381" y="1419"/>
                      <a:pt x="383" y="1419"/>
                    </a:cubicBezTo>
                    <a:cubicBezTo>
                      <a:pt x="397" y="1419"/>
                      <a:pt x="397" y="1419"/>
                      <a:pt x="397" y="1419"/>
                    </a:cubicBezTo>
                    <a:cubicBezTo>
                      <a:pt x="399" y="1419"/>
                      <a:pt x="399" y="1419"/>
                      <a:pt x="399" y="1419"/>
                    </a:cubicBezTo>
                    <a:cubicBezTo>
                      <a:pt x="401" y="1419"/>
                      <a:pt x="403" y="1418"/>
                      <a:pt x="404" y="1417"/>
                    </a:cubicBezTo>
                    <a:cubicBezTo>
                      <a:pt x="419" y="1407"/>
                      <a:pt x="419" y="1407"/>
                      <a:pt x="419" y="1407"/>
                    </a:cubicBezTo>
                    <a:cubicBezTo>
                      <a:pt x="438" y="1394"/>
                      <a:pt x="438" y="1394"/>
                      <a:pt x="438" y="1394"/>
                    </a:cubicBezTo>
                    <a:cubicBezTo>
                      <a:pt x="439" y="1393"/>
                      <a:pt x="440" y="1392"/>
                      <a:pt x="441" y="1391"/>
                    </a:cubicBezTo>
                    <a:cubicBezTo>
                      <a:pt x="449" y="1375"/>
                      <a:pt x="449" y="1375"/>
                      <a:pt x="449" y="1375"/>
                    </a:cubicBezTo>
                    <a:cubicBezTo>
                      <a:pt x="451" y="1375"/>
                      <a:pt x="451" y="1375"/>
                      <a:pt x="451" y="1375"/>
                    </a:cubicBezTo>
                    <a:cubicBezTo>
                      <a:pt x="458" y="1377"/>
                      <a:pt x="458" y="1377"/>
                      <a:pt x="458" y="1377"/>
                    </a:cubicBezTo>
                    <a:cubicBezTo>
                      <a:pt x="467" y="1380"/>
                      <a:pt x="467" y="1380"/>
                      <a:pt x="467" y="1380"/>
                    </a:cubicBezTo>
                    <a:cubicBezTo>
                      <a:pt x="469" y="1381"/>
                      <a:pt x="470" y="1381"/>
                      <a:pt x="471" y="1381"/>
                    </a:cubicBezTo>
                    <a:cubicBezTo>
                      <a:pt x="480" y="1381"/>
                      <a:pt x="480" y="1381"/>
                      <a:pt x="480" y="1381"/>
                    </a:cubicBezTo>
                    <a:cubicBezTo>
                      <a:pt x="491" y="1384"/>
                      <a:pt x="491" y="1384"/>
                      <a:pt x="491" y="1384"/>
                    </a:cubicBezTo>
                    <a:cubicBezTo>
                      <a:pt x="497" y="1389"/>
                      <a:pt x="497" y="1389"/>
                      <a:pt x="497" y="1389"/>
                    </a:cubicBezTo>
                    <a:cubicBezTo>
                      <a:pt x="497" y="1389"/>
                      <a:pt x="497" y="1389"/>
                      <a:pt x="497" y="1389"/>
                    </a:cubicBezTo>
                    <a:cubicBezTo>
                      <a:pt x="499" y="1390"/>
                      <a:pt x="500" y="1391"/>
                      <a:pt x="501" y="1391"/>
                    </a:cubicBezTo>
                    <a:cubicBezTo>
                      <a:pt x="501" y="1391"/>
                      <a:pt x="501" y="1391"/>
                      <a:pt x="501" y="1391"/>
                    </a:cubicBezTo>
                    <a:cubicBezTo>
                      <a:pt x="501" y="1391"/>
                      <a:pt x="501" y="1391"/>
                      <a:pt x="501" y="1391"/>
                    </a:cubicBezTo>
                    <a:cubicBezTo>
                      <a:pt x="502" y="1391"/>
                      <a:pt x="502" y="1391"/>
                      <a:pt x="502" y="1391"/>
                    </a:cubicBezTo>
                    <a:cubicBezTo>
                      <a:pt x="502" y="1391"/>
                      <a:pt x="502" y="1391"/>
                      <a:pt x="502" y="1391"/>
                    </a:cubicBezTo>
                    <a:cubicBezTo>
                      <a:pt x="502" y="1391"/>
                      <a:pt x="502" y="1392"/>
                      <a:pt x="502" y="1392"/>
                    </a:cubicBezTo>
                    <a:cubicBezTo>
                      <a:pt x="502" y="1392"/>
                      <a:pt x="502" y="1392"/>
                      <a:pt x="502" y="1392"/>
                    </a:cubicBezTo>
                    <a:cubicBezTo>
                      <a:pt x="502" y="1392"/>
                      <a:pt x="502" y="1392"/>
                      <a:pt x="502" y="1392"/>
                    </a:cubicBezTo>
                    <a:cubicBezTo>
                      <a:pt x="503" y="1392"/>
                      <a:pt x="503" y="1392"/>
                      <a:pt x="503" y="1392"/>
                    </a:cubicBezTo>
                    <a:cubicBezTo>
                      <a:pt x="503" y="1392"/>
                      <a:pt x="503" y="1392"/>
                      <a:pt x="503" y="1392"/>
                    </a:cubicBezTo>
                    <a:cubicBezTo>
                      <a:pt x="503" y="1392"/>
                      <a:pt x="503" y="1392"/>
                      <a:pt x="503" y="1392"/>
                    </a:cubicBezTo>
                    <a:cubicBezTo>
                      <a:pt x="503" y="1392"/>
                      <a:pt x="503" y="1392"/>
                      <a:pt x="503" y="1392"/>
                    </a:cubicBezTo>
                    <a:cubicBezTo>
                      <a:pt x="508" y="1392"/>
                      <a:pt x="508" y="1392"/>
                      <a:pt x="508" y="1392"/>
                    </a:cubicBezTo>
                    <a:cubicBezTo>
                      <a:pt x="508" y="1392"/>
                      <a:pt x="508" y="1392"/>
                      <a:pt x="508" y="1392"/>
                    </a:cubicBezTo>
                    <a:cubicBezTo>
                      <a:pt x="510" y="1392"/>
                      <a:pt x="513" y="1391"/>
                      <a:pt x="514" y="1389"/>
                    </a:cubicBezTo>
                    <a:cubicBezTo>
                      <a:pt x="516" y="1387"/>
                      <a:pt x="516" y="1387"/>
                      <a:pt x="516" y="1387"/>
                    </a:cubicBezTo>
                    <a:cubicBezTo>
                      <a:pt x="518" y="1385"/>
                      <a:pt x="519" y="1383"/>
                      <a:pt x="519" y="1380"/>
                    </a:cubicBezTo>
                    <a:cubicBezTo>
                      <a:pt x="519" y="1380"/>
                      <a:pt x="519" y="1380"/>
                      <a:pt x="519" y="1380"/>
                    </a:cubicBezTo>
                    <a:cubicBezTo>
                      <a:pt x="519" y="1380"/>
                      <a:pt x="519" y="1380"/>
                      <a:pt x="519" y="1380"/>
                    </a:cubicBezTo>
                    <a:cubicBezTo>
                      <a:pt x="519" y="1376"/>
                      <a:pt x="519" y="1376"/>
                      <a:pt x="519" y="1376"/>
                    </a:cubicBezTo>
                    <a:cubicBezTo>
                      <a:pt x="521" y="1374"/>
                      <a:pt x="521" y="1374"/>
                      <a:pt x="521" y="1374"/>
                    </a:cubicBezTo>
                    <a:cubicBezTo>
                      <a:pt x="521" y="1374"/>
                      <a:pt x="521" y="1373"/>
                      <a:pt x="522" y="1373"/>
                    </a:cubicBezTo>
                    <a:cubicBezTo>
                      <a:pt x="522" y="1373"/>
                      <a:pt x="522" y="1373"/>
                      <a:pt x="522" y="1372"/>
                    </a:cubicBezTo>
                    <a:cubicBezTo>
                      <a:pt x="523" y="1373"/>
                      <a:pt x="523" y="1373"/>
                      <a:pt x="524" y="1374"/>
                    </a:cubicBezTo>
                    <a:cubicBezTo>
                      <a:pt x="529" y="1376"/>
                      <a:pt x="529" y="1376"/>
                      <a:pt x="529" y="1376"/>
                    </a:cubicBezTo>
                    <a:cubicBezTo>
                      <a:pt x="530" y="1377"/>
                      <a:pt x="531" y="1377"/>
                      <a:pt x="532" y="1377"/>
                    </a:cubicBezTo>
                    <a:cubicBezTo>
                      <a:pt x="532" y="1377"/>
                      <a:pt x="533" y="1377"/>
                      <a:pt x="533" y="1377"/>
                    </a:cubicBezTo>
                    <a:cubicBezTo>
                      <a:pt x="534" y="1377"/>
                      <a:pt x="535" y="1377"/>
                      <a:pt x="536" y="1376"/>
                    </a:cubicBezTo>
                    <a:cubicBezTo>
                      <a:pt x="538" y="1376"/>
                      <a:pt x="538" y="1376"/>
                      <a:pt x="538" y="1376"/>
                    </a:cubicBezTo>
                    <a:cubicBezTo>
                      <a:pt x="538" y="1376"/>
                      <a:pt x="538" y="1376"/>
                      <a:pt x="538" y="1376"/>
                    </a:cubicBezTo>
                    <a:cubicBezTo>
                      <a:pt x="539" y="1376"/>
                      <a:pt x="539" y="1376"/>
                      <a:pt x="539" y="1376"/>
                    </a:cubicBezTo>
                    <a:cubicBezTo>
                      <a:pt x="540" y="1377"/>
                      <a:pt x="541" y="1377"/>
                      <a:pt x="543" y="1377"/>
                    </a:cubicBezTo>
                    <a:cubicBezTo>
                      <a:pt x="543" y="1377"/>
                      <a:pt x="543" y="1377"/>
                      <a:pt x="543" y="1377"/>
                    </a:cubicBezTo>
                    <a:cubicBezTo>
                      <a:pt x="544" y="1377"/>
                      <a:pt x="545" y="1377"/>
                      <a:pt x="546" y="1376"/>
                    </a:cubicBezTo>
                    <a:cubicBezTo>
                      <a:pt x="551" y="1375"/>
                      <a:pt x="551" y="1375"/>
                      <a:pt x="551" y="1375"/>
                    </a:cubicBezTo>
                    <a:cubicBezTo>
                      <a:pt x="561" y="1375"/>
                      <a:pt x="561" y="1375"/>
                      <a:pt x="561" y="1375"/>
                    </a:cubicBezTo>
                    <a:cubicBezTo>
                      <a:pt x="561" y="1375"/>
                      <a:pt x="561" y="1375"/>
                      <a:pt x="561" y="1375"/>
                    </a:cubicBezTo>
                    <a:cubicBezTo>
                      <a:pt x="565" y="1375"/>
                      <a:pt x="569" y="1372"/>
                      <a:pt x="570" y="1368"/>
                    </a:cubicBezTo>
                    <a:cubicBezTo>
                      <a:pt x="571" y="1366"/>
                      <a:pt x="571" y="1366"/>
                      <a:pt x="571" y="1366"/>
                    </a:cubicBezTo>
                    <a:cubicBezTo>
                      <a:pt x="575" y="1366"/>
                      <a:pt x="575" y="1366"/>
                      <a:pt x="575" y="1366"/>
                    </a:cubicBezTo>
                    <a:cubicBezTo>
                      <a:pt x="576" y="1366"/>
                      <a:pt x="576" y="1366"/>
                      <a:pt x="576" y="1366"/>
                    </a:cubicBezTo>
                    <a:cubicBezTo>
                      <a:pt x="577" y="1366"/>
                      <a:pt x="578" y="1366"/>
                      <a:pt x="579" y="1366"/>
                    </a:cubicBezTo>
                    <a:cubicBezTo>
                      <a:pt x="585" y="1364"/>
                      <a:pt x="585" y="1364"/>
                      <a:pt x="585" y="1364"/>
                    </a:cubicBezTo>
                    <a:cubicBezTo>
                      <a:pt x="586" y="1363"/>
                      <a:pt x="588" y="1363"/>
                      <a:pt x="589" y="1362"/>
                    </a:cubicBezTo>
                    <a:cubicBezTo>
                      <a:pt x="592" y="1358"/>
                      <a:pt x="592" y="1358"/>
                      <a:pt x="592" y="1358"/>
                    </a:cubicBezTo>
                    <a:cubicBezTo>
                      <a:pt x="606" y="1348"/>
                      <a:pt x="606" y="1348"/>
                      <a:pt x="606" y="1348"/>
                    </a:cubicBezTo>
                    <a:cubicBezTo>
                      <a:pt x="607" y="1348"/>
                      <a:pt x="607" y="1348"/>
                      <a:pt x="607" y="1348"/>
                    </a:cubicBezTo>
                    <a:cubicBezTo>
                      <a:pt x="631" y="1328"/>
                      <a:pt x="631" y="1328"/>
                      <a:pt x="631" y="1328"/>
                    </a:cubicBezTo>
                    <a:cubicBezTo>
                      <a:pt x="632" y="1327"/>
                      <a:pt x="633" y="1325"/>
                      <a:pt x="634" y="1323"/>
                    </a:cubicBezTo>
                    <a:cubicBezTo>
                      <a:pt x="639" y="1308"/>
                      <a:pt x="639" y="1308"/>
                      <a:pt x="639" y="1308"/>
                    </a:cubicBezTo>
                    <a:cubicBezTo>
                      <a:pt x="639" y="1308"/>
                      <a:pt x="639" y="1308"/>
                      <a:pt x="639" y="1308"/>
                    </a:cubicBezTo>
                    <a:cubicBezTo>
                      <a:pt x="648" y="1305"/>
                      <a:pt x="648" y="1305"/>
                      <a:pt x="648" y="1305"/>
                    </a:cubicBezTo>
                    <a:cubicBezTo>
                      <a:pt x="653" y="1305"/>
                      <a:pt x="653" y="1305"/>
                      <a:pt x="653" y="1305"/>
                    </a:cubicBezTo>
                    <a:cubicBezTo>
                      <a:pt x="679" y="1315"/>
                      <a:pt x="679" y="1315"/>
                      <a:pt x="679" y="1315"/>
                    </a:cubicBezTo>
                    <a:cubicBezTo>
                      <a:pt x="680" y="1315"/>
                      <a:pt x="681" y="1315"/>
                      <a:pt x="681" y="1315"/>
                    </a:cubicBezTo>
                    <a:cubicBezTo>
                      <a:pt x="710" y="1318"/>
                      <a:pt x="710" y="1318"/>
                      <a:pt x="710" y="1318"/>
                    </a:cubicBezTo>
                    <a:cubicBezTo>
                      <a:pt x="719" y="1319"/>
                      <a:pt x="719" y="1319"/>
                      <a:pt x="719" y="1319"/>
                    </a:cubicBezTo>
                    <a:cubicBezTo>
                      <a:pt x="719" y="1319"/>
                      <a:pt x="719" y="1319"/>
                      <a:pt x="719" y="1319"/>
                    </a:cubicBezTo>
                    <a:cubicBezTo>
                      <a:pt x="724" y="1321"/>
                      <a:pt x="724" y="1321"/>
                      <a:pt x="724" y="1321"/>
                    </a:cubicBezTo>
                    <a:cubicBezTo>
                      <a:pt x="725" y="1321"/>
                      <a:pt x="726" y="1321"/>
                      <a:pt x="727" y="1321"/>
                    </a:cubicBezTo>
                    <a:cubicBezTo>
                      <a:pt x="727" y="1321"/>
                      <a:pt x="727" y="1321"/>
                      <a:pt x="727" y="1321"/>
                    </a:cubicBezTo>
                    <a:cubicBezTo>
                      <a:pt x="729" y="1321"/>
                      <a:pt x="730" y="1321"/>
                      <a:pt x="732" y="1320"/>
                    </a:cubicBezTo>
                    <a:cubicBezTo>
                      <a:pt x="735" y="1319"/>
                      <a:pt x="735" y="1319"/>
                      <a:pt x="735" y="1319"/>
                    </a:cubicBezTo>
                    <a:cubicBezTo>
                      <a:pt x="749" y="1315"/>
                      <a:pt x="749" y="1315"/>
                      <a:pt x="749" y="1315"/>
                    </a:cubicBezTo>
                    <a:cubicBezTo>
                      <a:pt x="750" y="1315"/>
                      <a:pt x="751" y="1314"/>
                      <a:pt x="752" y="1314"/>
                    </a:cubicBezTo>
                    <a:cubicBezTo>
                      <a:pt x="755" y="1311"/>
                      <a:pt x="755" y="1311"/>
                      <a:pt x="755" y="1311"/>
                    </a:cubicBezTo>
                    <a:cubicBezTo>
                      <a:pt x="756" y="1311"/>
                      <a:pt x="756" y="1311"/>
                      <a:pt x="756" y="1311"/>
                    </a:cubicBezTo>
                    <a:cubicBezTo>
                      <a:pt x="757" y="1311"/>
                      <a:pt x="757" y="1311"/>
                      <a:pt x="757" y="1311"/>
                    </a:cubicBezTo>
                    <a:cubicBezTo>
                      <a:pt x="758" y="1311"/>
                      <a:pt x="759" y="1311"/>
                      <a:pt x="759" y="1311"/>
                    </a:cubicBezTo>
                    <a:cubicBezTo>
                      <a:pt x="767" y="1309"/>
                      <a:pt x="767" y="1309"/>
                      <a:pt x="767" y="1309"/>
                    </a:cubicBezTo>
                    <a:cubicBezTo>
                      <a:pt x="769" y="1308"/>
                      <a:pt x="771" y="1307"/>
                      <a:pt x="772" y="1305"/>
                    </a:cubicBezTo>
                    <a:cubicBezTo>
                      <a:pt x="772" y="1305"/>
                      <a:pt x="772" y="1305"/>
                      <a:pt x="772" y="1305"/>
                    </a:cubicBezTo>
                    <a:cubicBezTo>
                      <a:pt x="772" y="1305"/>
                      <a:pt x="772" y="1305"/>
                      <a:pt x="772" y="1305"/>
                    </a:cubicBezTo>
                    <a:cubicBezTo>
                      <a:pt x="772" y="1305"/>
                      <a:pt x="772" y="1305"/>
                      <a:pt x="772" y="1305"/>
                    </a:cubicBezTo>
                    <a:cubicBezTo>
                      <a:pt x="772" y="1305"/>
                      <a:pt x="772" y="1305"/>
                      <a:pt x="772" y="1305"/>
                    </a:cubicBezTo>
                    <a:cubicBezTo>
                      <a:pt x="772" y="1305"/>
                      <a:pt x="772" y="1305"/>
                      <a:pt x="772" y="1304"/>
                    </a:cubicBezTo>
                    <a:cubicBezTo>
                      <a:pt x="772" y="1304"/>
                      <a:pt x="772" y="1304"/>
                      <a:pt x="772" y="1304"/>
                    </a:cubicBezTo>
                    <a:cubicBezTo>
                      <a:pt x="772" y="1304"/>
                      <a:pt x="772" y="1304"/>
                      <a:pt x="772" y="1304"/>
                    </a:cubicBezTo>
                    <a:cubicBezTo>
                      <a:pt x="772" y="1304"/>
                      <a:pt x="772" y="1304"/>
                      <a:pt x="772" y="1304"/>
                    </a:cubicBezTo>
                    <a:cubicBezTo>
                      <a:pt x="772" y="1304"/>
                      <a:pt x="772" y="1304"/>
                      <a:pt x="772" y="1304"/>
                    </a:cubicBezTo>
                    <a:cubicBezTo>
                      <a:pt x="773" y="1304"/>
                      <a:pt x="773" y="1304"/>
                      <a:pt x="773" y="1304"/>
                    </a:cubicBezTo>
                    <a:cubicBezTo>
                      <a:pt x="773" y="1304"/>
                      <a:pt x="773" y="1304"/>
                      <a:pt x="773" y="1304"/>
                    </a:cubicBezTo>
                    <a:cubicBezTo>
                      <a:pt x="773" y="1304"/>
                      <a:pt x="773" y="1303"/>
                      <a:pt x="773" y="1303"/>
                    </a:cubicBezTo>
                    <a:cubicBezTo>
                      <a:pt x="773" y="1303"/>
                      <a:pt x="773" y="1303"/>
                      <a:pt x="773" y="1303"/>
                    </a:cubicBezTo>
                    <a:cubicBezTo>
                      <a:pt x="773" y="1303"/>
                      <a:pt x="773" y="1302"/>
                      <a:pt x="773" y="1301"/>
                    </a:cubicBezTo>
                    <a:cubicBezTo>
                      <a:pt x="775" y="1293"/>
                      <a:pt x="775" y="1293"/>
                      <a:pt x="775" y="1293"/>
                    </a:cubicBezTo>
                    <a:cubicBezTo>
                      <a:pt x="793" y="1285"/>
                      <a:pt x="793" y="1285"/>
                      <a:pt x="793" y="1285"/>
                    </a:cubicBezTo>
                    <a:cubicBezTo>
                      <a:pt x="793" y="1285"/>
                      <a:pt x="793" y="1285"/>
                      <a:pt x="793" y="1285"/>
                    </a:cubicBezTo>
                    <a:cubicBezTo>
                      <a:pt x="793" y="1285"/>
                      <a:pt x="793" y="1285"/>
                      <a:pt x="793" y="1285"/>
                    </a:cubicBezTo>
                    <a:cubicBezTo>
                      <a:pt x="795" y="1288"/>
                      <a:pt x="795" y="1288"/>
                      <a:pt x="795" y="1288"/>
                    </a:cubicBezTo>
                    <a:cubicBezTo>
                      <a:pt x="797" y="1297"/>
                      <a:pt x="797" y="1297"/>
                      <a:pt x="797" y="1297"/>
                    </a:cubicBezTo>
                    <a:cubicBezTo>
                      <a:pt x="797" y="1299"/>
                      <a:pt x="798" y="1301"/>
                      <a:pt x="799" y="1302"/>
                    </a:cubicBezTo>
                    <a:cubicBezTo>
                      <a:pt x="803" y="1306"/>
                      <a:pt x="803" y="1306"/>
                      <a:pt x="803" y="1306"/>
                    </a:cubicBezTo>
                    <a:cubicBezTo>
                      <a:pt x="840" y="1346"/>
                      <a:pt x="840" y="1346"/>
                      <a:pt x="840" y="1346"/>
                    </a:cubicBezTo>
                    <a:cubicBezTo>
                      <a:pt x="838" y="1348"/>
                      <a:pt x="838" y="1348"/>
                      <a:pt x="838" y="1348"/>
                    </a:cubicBezTo>
                    <a:cubicBezTo>
                      <a:pt x="837" y="1350"/>
                      <a:pt x="836" y="1351"/>
                      <a:pt x="835" y="1353"/>
                    </a:cubicBezTo>
                    <a:cubicBezTo>
                      <a:pt x="833" y="1366"/>
                      <a:pt x="833" y="1366"/>
                      <a:pt x="833" y="1366"/>
                    </a:cubicBezTo>
                    <a:cubicBezTo>
                      <a:pt x="833" y="1366"/>
                      <a:pt x="833" y="1367"/>
                      <a:pt x="833" y="1367"/>
                    </a:cubicBezTo>
                    <a:cubicBezTo>
                      <a:pt x="833" y="1390"/>
                      <a:pt x="833" y="1390"/>
                      <a:pt x="833" y="1390"/>
                    </a:cubicBezTo>
                    <a:cubicBezTo>
                      <a:pt x="833" y="1392"/>
                      <a:pt x="833" y="1392"/>
                      <a:pt x="834" y="1393"/>
                    </a:cubicBezTo>
                    <a:cubicBezTo>
                      <a:pt x="835" y="1398"/>
                      <a:pt x="835" y="1398"/>
                      <a:pt x="835" y="1398"/>
                    </a:cubicBezTo>
                    <a:cubicBezTo>
                      <a:pt x="835" y="1408"/>
                      <a:pt x="835" y="1408"/>
                      <a:pt x="835" y="1408"/>
                    </a:cubicBezTo>
                    <a:cubicBezTo>
                      <a:pt x="834" y="1412"/>
                      <a:pt x="834" y="1412"/>
                      <a:pt x="834" y="1412"/>
                    </a:cubicBezTo>
                    <a:cubicBezTo>
                      <a:pt x="834" y="1412"/>
                      <a:pt x="834" y="1412"/>
                      <a:pt x="834" y="1412"/>
                    </a:cubicBezTo>
                    <a:cubicBezTo>
                      <a:pt x="830" y="1423"/>
                      <a:pt x="830" y="1423"/>
                      <a:pt x="830" y="1423"/>
                    </a:cubicBezTo>
                    <a:cubicBezTo>
                      <a:pt x="829" y="1424"/>
                      <a:pt x="829" y="1426"/>
                      <a:pt x="829" y="1428"/>
                    </a:cubicBezTo>
                    <a:cubicBezTo>
                      <a:pt x="833" y="1448"/>
                      <a:pt x="833" y="1448"/>
                      <a:pt x="833" y="1448"/>
                    </a:cubicBezTo>
                    <a:cubicBezTo>
                      <a:pt x="834" y="1450"/>
                      <a:pt x="835" y="1451"/>
                      <a:pt x="836" y="1453"/>
                    </a:cubicBezTo>
                    <a:cubicBezTo>
                      <a:pt x="844" y="1460"/>
                      <a:pt x="844" y="1460"/>
                      <a:pt x="844" y="1460"/>
                    </a:cubicBezTo>
                    <a:cubicBezTo>
                      <a:pt x="844" y="1467"/>
                      <a:pt x="844" y="1467"/>
                      <a:pt x="844" y="1467"/>
                    </a:cubicBezTo>
                    <a:cubicBezTo>
                      <a:pt x="844" y="1471"/>
                      <a:pt x="846" y="1474"/>
                      <a:pt x="849" y="1476"/>
                    </a:cubicBezTo>
                    <a:cubicBezTo>
                      <a:pt x="857" y="1479"/>
                      <a:pt x="857" y="1479"/>
                      <a:pt x="857" y="1479"/>
                    </a:cubicBezTo>
                    <a:cubicBezTo>
                      <a:pt x="878" y="1488"/>
                      <a:pt x="878" y="1488"/>
                      <a:pt x="878" y="1488"/>
                    </a:cubicBezTo>
                    <a:cubicBezTo>
                      <a:pt x="879" y="1489"/>
                      <a:pt x="880" y="1489"/>
                      <a:pt x="881" y="1489"/>
                    </a:cubicBezTo>
                    <a:cubicBezTo>
                      <a:pt x="896" y="1489"/>
                      <a:pt x="896" y="1489"/>
                      <a:pt x="896" y="1489"/>
                    </a:cubicBezTo>
                    <a:cubicBezTo>
                      <a:pt x="898" y="1489"/>
                      <a:pt x="901" y="1488"/>
                      <a:pt x="902" y="1487"/>
                    </a:cubicBezTo>
                    <a:cubicBezTo>
                      <a:pt x="919" y="1472"/>
                      <a:pt x="919" y="1472"/>
                      <a:pt x="919" y="1472"/>
                    </a:cubicBezTo>
                    <a:cubicBezTo>
                      <a:pt x="919" y="1472"/>
                      <a:pt x="920" y="1471"/>
                      <a:pt x="920" y="1471"/>
                    </a:cubicBezTo>
                    <a:cubicBezTo>
                      <a:pt x="921" y="1469"/>
                      <a:pt x="921" y="1469"/>
                      <a:pt x="921" y="1469"/>
                    </a:cubicBezTo>
                    <a:cubicBezTo>
                      <a:pt x="929" y="1481"/>
                      <a:pt x="929" y="1481"/>
                      <a:pt x="929" y="1481"/>
                    </a:cubicBezTo>
                    <a:cubicBezTo>
                      <a:pt x="933" y="1487"/>
                      <a:pt x="933" y="1487"/>
                      <a:pt x="933" y="1487"/>
                    </a:cubicBezTo>
                    <a:cubicBezTo>
                      <a:pt x="933" y="1487"/>
                      <a:pt x="933" y="1487"/>
                      <a:pt x="933" y="1487"/>
                    </a:cubicBezTo>
                    <a:cubicBezTo>
                      <a:pt x="935" y="1489"/>
                      <a:pt x="937" y="1490"/>
                      <a:pt x="939" y="1491"/>
                    </a:cubicBezTo>
                    <a:cubicBezTo>
                      <a:pt x="958" y="1495"/>
                      <a:pt x="958" y="1495"/>
                      <a:pt x="958" y="1495"/>
                    </a:cubicBezTo>
                    <a:cubicBezTo>
                      <a:pt x="959" y="1495"/>
                      <a:pt x="959" y="1495"/>
                      <a:pt x="960" y="1495"/>
                    </a:cubicBezTo>
                    <a:cubicBezTo>
                      <a:pt x="962" y="1495"/>
                      <a:pt x="965" y="1494"/>
                      <a:pt x="967" y="1492"/>
                    </a:cubicBezTo>
                    <a:cubicBezTo>
                      <a:pt x="978" y="1481"/>
                      <a:pt x="978" y="1481"/>
                      <a:pt x="978" y="1481"/>
                    </a:cubicBezTo>
                    <a:cubicBezTo>
                      <a:pt x="982" y="1480"/>
                      <a:pt x="985" y="1478"/>
                      <a:pt x="987" y="1474"/>
                    </a:cubicBezTo>
                    <a:cubicBezTo>
                      <a:pt x="987" y="1474"/>
                      <a:pt x="987" y="1474"/>
                      <a:pt x="987" y="1474"/>
                    </a:cubicBezTo>
                    <a:cubicBezTo>
                      <a:pt x="987" y="1474"/>
                      <a:pt x="987" y="1474"/>
                      <a:pt x="988" y="1474"/>
                    </a:cubicBezTo>
                    <a:cubicBezTo>
                      <a:pt x="1023" y="1459"/>
                      <a:pt x="1023" y="1459"/>
                      <a:pt x="1023" y="1459"/>
                    </a:cubicBezTo>
                    <a:cubicBezTo>
                      <a:pt x="1024" y="1459"/>
                      <a:pt x="1025" y="1458"/>
                      <a:pt x="1025" y="1458"/>
                    </a:cubicBezTo>
                    <a:cubicBezTo>
                      <a:pt x="1036" y="1450"/>
                      <a:pt x="1036" y="1450"/>
                      <a:pt x="1036" y="1450"/>
                    </a:cubicBezTo>
                    <a:cubicBezTo>
                      <a:pt x="1053" y="1439"/>
                      <a:pt x="1053" y="1439"/>
                      <a:pt x="1053" y="1439"/>
                    </a:cubicBezTo>
                    <a:cubicBezTo>
                      <a:pt x="1054" y="1438"/>
                      <a:pt x="1055" y="1437"/>
                      <a:pt x="1056" y="1436"/>
                    </a:cubicBezTo>
                    <a:cubicBezTo>
                      <a:pt x="1063" y="1422"/>
                      <a:pt x="1063" y="1422"/>
                      <a:pt x="1063" y="1422"/>
                    </a:cubicBezTo>
                    <a:cubicBezTo>
                      <a:pt x="1072" y="1417"/>
                      <a:pt x="1072" y="1417"/>
                      <a:pt x="1072" y="1417"/>
                    </a:cubicBezTo>
                    <a:cubicBezTo>
                      <a:pt x="1072" y="1417"/>
                      <a:pt x="1073" y="1417"/>
                      <a:pt x="1073" y="1416"/>
                    </a:cubicBezTo>
                    <a:cubicBezTo>
                      <a:pt x="1096" y="1395"/>
                      <a:pt x="1096" y="1395"/>
                      <a:pt x="1096" y="1395"/>
                    </a:cubicBezTo>
                    <a:cubicBezTo>
                      <a:pt x="1116" y="1389"/>
                      <a:pt x="1116" y="1389"/>
                      <a:pt x="1116" y="1389"/>
                    </a:cubicBezTo>
                    <a:cubicBezTo>
                      <a:pt x="1120" y="1388"/>
                      <a:pt x="1122" y="1386"/>
                      <a:pt x="1123" y="1382"/>
                    </a:cubicBezTo>
                    <a:cubicBezTo>
                      <a:pt x="1124" y="1379"/>
                      <a:pt x="1124" y="1379"/>
                      <a:pt x="1124" y="1379"/>
                    </a:cubicBezTo>
                    <a:cubicBezTo>
                      <a:pt x="1129" y="1378"/>
                      <a:pt x="1129" y="1378"/>
                      <a:pt x="1129" y="1378"/>
                    </a:cubicBezTo>
                    <a:cubicBezTo>
                      <a:pt x="1136" y="1384"/>
                      <a:pt x="1136" y="1384"/>
                      <a:pt x="1136" y="1384"/>
                    </a:cubicBezTo>
                    <a:cubicBezTo>
                      <a:pt x="1138" y="1385"/>
                      <a:pt x="1140" y="1385"/>
                      <a:pt x="1142" y="1385"/>
                    </a:cubicBezTo>
                    <a:cubicBezTo>
                      <a:pt x="1144" y="1385"/>
                      <a:pt x="1144" y="1385"/>
                      <a:pt x="1144" y="1385"/>
                    </a:cubicBezTo>
                    <a:cubicBezTo>
                      <a:pt x="1148" y="1389"/>
                      <a:pt x="1148" y="1389"/>
                      <a:pt x="1148" y="1389"/>
                    </a:cubicBezTo>
                    <a:cubicBezTo>
                      <a:pt x="1150" y="1391"/>
                      <a:pt x="1152" y="1392"/>
                      <a:pt x="1155" y="1392"/>
                    </a:cubicBezTo>
                    <a:cubicBezTo>
                      <a:pt x="1157" y="1392"/>
                      <a:pt x="1159" y="1391"/>
                      <a:pt x="1161" y="1389"/>
                    </a:cubicBezTo>
                    <a:cubicBezTo>
                      <a:pt x="1173" y="1379"/>
                      <a:pt x="1173" y="1379"/>
                      <a:pt x="1173" y="1379"/>
                    </a:cubicBezTo>
                    <a:cubicBezTo>
                      <a:pt x="1175" y="1377"/>
                      <a:pt x="1177" y="1374"/>
                      <a:pt x="1177" y="1372"/>
                    </a:cubicBezTo>
                    <a:cubicBezTo>
                      <a:pt x="1177" y="1357"/>
                      <a:pt x="1177" y="1357"/>
                      <a:pt x="1177" y="1357"/>
                    </a:cubicBezTo>
                    <a:cubicBezTo>
                      <a:pt x="1179" y="1352"/>
                      <a:pt x="1179" y="1352"/>
                      <a:pt x="1179" y="1352"/>
                    </a:cubicBezTo>
                    <a:cubicBezTo>
                      <a:pt x="1182" y="1352"/>
                      <a:pt x="1182" y="1352"/>
                      <a:pt x="1182" y="1352"/>
                    </a:cubicBezTo>
                    <a:cubicBezTo>
                      <a:pt x="1186" y="1352"/>
                      <a:pt x="1190" y="1349"/>
                      <a:pt x="1191" y="1344"/>
                    </a:cubicBezTo>
                    <a:cubicBezTo>
                      <a:pt x="1193" y="1335"/>
                      <a:pt x="1193" y="1335"/>
                      <a:pt x="1193" y="1335"/>
                    </a:cubicBezTo>
                    <a:cubicBezTo>
                      <a:pt x="1196" y="1330"/>
                      <a:pt x="1196" y="1330"/>
                      <a:pt x="1196" y="1330"/>
                    </a:cubicBezTo>
                    <a:cubicBezTo>
                      <a:pt x="1198" y="1327"/>
                      <a:pt x="1198" y="1327"/>
                      <a:pt x="1198" y="1327"/>
                    </a:cubicBezTo>
                    <a:cubicBezTo>
                      <a:pt x="1202" y="1323"/>
                      <a:pt x="1202" y="1323"/>
                      <a:pt x="1202" y="1323"/>
                    </a:cubicBezTo>
                    <a:cubicBezTo>
                      <a:pt x="1203" y="1322"/>
                      <a:pt x="1204" y="1320"/>
                      <a:pt x="1205" y="1318"/>
                    </a:cubicBezTo>
                    <a:cubicBezTo>
                      <a:pt x="1207" y="1308"/>
                      <a:pt x="1207" y="1308"/>
                      <a:pt x="1207" y="1308"/>
                    </a:cubicBezTo>
                    <a:cubicBezTo>
                      <a:pt x="1207" y="1307"/>
                      <a:pt x="1207" y="1306"/>
                      <a:pt x="1207" y="1306"/>
                    </a:cubicBezTo>
                    <a:cubicBezTo>
                      <a:pt x="1207" y="1299"/>
                      <a:pt x="1207" y="1299"/>
                      <a:pt x="1207" y="1299"/>
                    </a:cubicBezTo>
                    <a:cubicBezTo>
                      <a:pt x="1213" y="1294"/>
                      <a:pt x="1213" y="1294"/>
                      <a:pt x="1213" y="1294"/>
                    </a:cubicBezTo>
                    <a:cubicBezTo>
                      <a:pt x="1214" y="1292"/>
                      <a:pt x="1215" y="1289"/>
                      <a:pt x="1215" y="1287"/>
                    </a:cubicBezTo>
                    <a:cubicBezTo>
                      <a:pt x="1215" y="1285"/>
                      <a:pt x="1215" y="1285"/>
                      <a:pt x="1215" y="1285"/>
                    </a:cubicBezTo>
                    <a:cubicBezTo>
                      <a:pt x="1215" y="1283"/>
                      <a:pt x="1215" y="1281"/>
                      <a:pt x="1214" y="1279"/>
                    </a:cubicBezTo>
                    <a:cubicBezTo>
                      <a:pt x="1203" y="1265"/>
                      <a:pt x="1203" y="1265"/>
                      <a:pt x="1203" y="1265"/>
                    </a:cubicBezTo>
                    <a:cubicBezTo>
                      <a:pt x="1202" y="1264"/>
                      <a:pt x="1202" y="1263"/>
                      <a:pt x="1201" y="1262"/>
                    </a:cubicBezTo>
                    <a:cubicBezTo>
                      <a:pt x="1199" y="1261"/>
                      <a:pt x="1197" y="1261"/>
                      <a:pt x="1195" y="1261"/>
                    </a:cubicBezTo>
                    <a:cubicBezTo>
                      <a:pt x="1188" y="1261"/>
                      <a:pt x="1188" y="1261"/>
                      <a:pt x="1188" y="1261"/>
                    </a:cubicBezTo>
                    <a:cubicBezTo>
                      <a:pt x="1186" y="1261"/>
                      <a:pt x="1185" y="1261"/>
                      <a:pt x="1183" y="1262"/>
                    </a:cubicBezTo>
                    <a:cubicBezTo>
                      <a:pt x="1173" y="1268"/>
                      <a:pt x="1173" y="1268"/>
                      <a:pt x="1173" y="1268"/>
                    </a:cubicBezTo>
                    <a:cubicBezTo>
                      <a:pt x="1173" y="1268"/>
                      <a:pt x="1173" y="1268"/>
                      <a:pt x="1173" y="1268"/>
                    </a:cubicBezTo>
                    <a:cubicBezTo>
                      <a:pt x="1167" y="1272"/>
                      <a:pt x="1167" y="1272"/>
                      <a:pt x="1167" y="1272"/>
                    </a:cubicBezTo>
                    <a:cubicBezTo>
                      <a:pt x="1167" y="1271"/>
                      <a:pt x="1167" y="1271"/>
                      <a:pt x="1166" y="1271"/>
                    </a:cubicBezTo>
                    <a:cubicBezTo>
                      <a:pt x="1166" y="1270"/>
                      <a:pt x="1165" y="1269"/>
                      <a:pt x="1164" y="1268"/>
                    </a:cubicBezTo>
                    <a:cubicBezTo>
                      <a:pt x="1163" y="1268"/>
                      <a:pt x="1162" y="1268"/>
                      <a:pt x="1161" y="1267"/>
                    </a:cubicBezTo>
                    <a:cubicBezTo>
                      <a:pt x="1161" y="1267"/>
                      <a:pt x="1160" y="1267"/>
                      <a:pt x="1159" y="1267"/>
                    </a:cubicBezTo>
                    <a:cubicBezTo>
                      <a:pt x="1157" y="1267"/>
                      <a:pt x="1155" y="1267"/>
                      <a:pt x="1154" y="1268"/>
                    </a:cubicBezTo>
                    <a:cubicBezTo>
                      <a:pt x="1154" y="1268"/>
                      <a:pt x="1154" y="1268"/>
                      <a:pt x="1154" y="1268"/>
                    </a:cubicBezTo>
                    <a:cubicBezTo>
                      <a:pt x="1154" y="1267"/>
                      <a:pt x="1154" y="1267"/>
                      <a:pt x="1154" y="1267"/>
                    </a:cubicBezTo>
                    <a:cubicBezTo>
                      <a:pt x="1154" y="1266"/>
                      <a:pt x="1154" y="1266"/>
                      <a:pt x="1154" y="1266"/>
                    </a:cubicBezTo>
                    <a:cubicBezTo>
                      <a:pt x="1154" y="1266"/>
                      <a:pt x="1154" y="1265"/>
                      <a:pt x="1154" y="1265"/>
                    </a:cubicBezTo>
                    <a:cubicBezTo>
                      <a:pt x="1152" y="1247"/>
                      <a:pt x="1152" y="1247"/>
                      <a:pt x="1152" y="1247"/>
                    </a:cubicBezTo>
                    <a:cubicBezTo>
                      <a:pt x="1154" y="1234"/>
                      <a:pt x="1154" y="1234"/>
                      <a:pt x="1154" y="1234"/>
                    </a:cubicBezTo>
                    <a:cubicBezTo>
                      <a:pt x="1154" y="1231"/>
                      <a:pt x="1153" y="1228"/>
                      <a:pt x="1151" y="1226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6" y="1209"/>
                      <a:pt x="1134" y="1208"/>
                      <a:pt x="1132" y="1207"/>
                    </a:cubicBezTo>
                    <a:cubicBezTo>
                      <a:pt x="1129" y="1198"/>
                      <a:pt x="1129" y="1198"/>
                      <a:pt x="1129" y="1198"/>
                    </a:cubicBezTo>
                    <a:cubicBezTo>
                      <a:pt x="1129" y="1195"/>
                      <a:pt x="1126" y="1192"/>
                      <a:pt x="1124" y="1191"/>
                    </a:cubicBezTo>
                    <a:cubicBezTo>
                      <a:pt x="1109" y="1185"/>
                      <a:pt x="1109" y="1185"/>
                      <a:pt x="1109" y="1185"/>
                    </a:cubicBezTo>
                    <a:cubicBezTo>
                      <a:pt x="1109" y="1180"/>
                      <a:pt x="1109" y="1180"/>
                      <a:pt x="1109" y="1180"/>
                    </a:cubicBezTo>
                    <a:cubicBezTo>
                      <a:pt x="1115" y="1171"/>
                      <a:pt x="1115" y="1171"/>
                      <a:pt x="1115" y="1171"/>
                    </a:cubicBezTo>
                    <a:cubicBezTo>
                      <a:pt x="1126" y="1170"/>
                      <a:pt x="1126" y="1170"/>
                      <a:pt x="1126" y="1170"/>
                    </a:cubicBezTo>
                    <a:cubicBezTo>
                      <a:pt x="1129" y="1169"/>
                      <a:pt x="1132" y="1167"/>
                      <a:pt x="1133" y="1164"/>
                    </a:cubicBezTo>
                    <a:cubicBezTo>
                      <a:pt x="1139" y="1149"/>
                      <a:pt x="1139" y="1149"/>
                      <a:pt x="1139" y="1149"/>
                    </a:cubicBezTo>
                    <a:cubicBezTo>
                      <a:pt x="1140" y="1148"/>
                      <a:pt x="1140" y="1147"/>
                      <a:pt x="1140" y="1146"/>
                    </a:cubicBezTo>
                    <a:cubicBezTo>
                      <a:pt x="1140" y="1127"/>
                      <a:pt x="1140" y="1127"/>
                      <a:pt x="1140" y="1127"/>
                    </a:cubicBezTo>
                    <a:cubicBezTo>
                      <a:pt x="1140" y="1124"/>
                      <a:pt x="1139" y="1122"/>
                      <a:pt x="1138" y="1120"/>
                    </a:cubicBezTo>
                    <a:cubicBezTo>
                      <a:pt x="1127" y="1109"/>
                      <a:pt x="1127" y="1109"/>
                      <a:pt x="1127" y="1109"/>
                    </a:cubicBezTo>
                    <a:cubicBezTo>
                      <a:pt x="1127" y="1108"/>
                      <a:pt x="1126" y="1108"/>
                      <a:pt x="1125" y="1107"/>
                    </a:cubicBezTo>
                    <a:cubicBezTo>
                      <a:pt x="1107" y="1095"/>
                      <a:pt x="1107" y="1095"/>
                      <a:pt x="1107" y="1095"/>
                    </a:cubicBezTo>
                    <a:cubicBezTo>
                      <a:pt x="1105" y="1094"/>
                      <a:pt x="1104" y="1093"/>
                      <a:pt x="1103" y="1093"/>
                    </a:cubicBezTo>
                    <a:cubicBezTo>
                      <a:pt x="1092" y="1092"/>
                      <a:pt x="1092" y="1092"/>
                      <a:pt x="1092" y="1092"/>
                    </a:cubicBezTo>
                    <a:cubicBezTo>
                      <a:pt x="1083" y="1077"/>
                      <a:pt x="1083" y="1077"/>
                      <a:pt x="1083" y="1077"/>
                    </a:cubicBezTo>
                    <a:cubicBezTo>
                      <a:pt x="1082" y="1075"/>
                      <a:pt x="1081" y="1074"/>
                      <a:pt x="1080" y="1074"/>
                    </a:cubicBezTo>
                    <a:cubicBezTo>
                      <a:pt x="1079" y="1073"/>
                      <a:pt x="1077" y="1072"/>
                      <a:pt x="1076" y="1072"/>
                    </a:cubicBezTo>
                    <a:cubicBezTo>
                      <a:pt x="1075" y="1072"/>
                      <a:pt x="1075" y="1072"/>
                      <a:pt x="1075" y="1072"/>
                    </a:cubicBezTo>
                    <a:cubicBezTo>
                      <a:pt x="1072" y="1072"/>
                      <a:pt x="1069" y="1074"/>
                      <a:pt x="1068" y="1076"/>
                    </a:cubicBezTo>
                    <a:cubicBezTo>
                      <a:pt x="1058" y="1088"/>
                      <a:pt x="1058" y="1088"/>
                      <a:pt x="1058" y="1088"/>
                    </a:cubicBezTo>
                    <a:cubicBezTo>
                      <a:pt x="1058" y="1087"/>
                      <a:pt x="1058" y="1087"/>
                      <a:pt x="1058" y="1087"/>
                    </a:cubicBezTo>
                    <a:cubicBezTo>
                      <a:pt x="1051" y="1082"/>
                      <a:pt x="1051" y="1082"/>
                      <a:pt x="1051" y="1082"/>
                    </a:cubicBezTo>
                    <a:cubicBezTo>
                      <a:pt x="1050" y="1081"/>
                      <a:pt x="1048" y="1081"/>
                      <a:pt x="1046" y="1081"/>
                    </a:cubicBezTo>
                    <a:cubicBezTo>
                      <a:pt x="1033" y="1081"/>
                      <a:pt x="1033" y="1081"/>
                      <a:pt x="1033" y="1081"/>
                    </a:cubicBezTo>
                    <a:cubicBezTo>
                      <a:pt x="1032" y="1081"/>
                      <a:pt x="1032" y="1081"/>
                      <a:pt x="1031" y="1081"/>
                    </a:cubicBezTo>
                    <a:cubicBezTo>
                      <a:pt x="1030" y="1081"/>
                      <a:pt x="1029" y="1081"/>
                      <a:pt x="1029" y="1082"/>
                    </a:cubicBezTo>
                    <a:cubicBezTo>
                      <a:pt x="1029" y="1081"/>
                      <a:pt x="1029" y="1081"/>
                      <a:pt x="1029" y="1081"/>
                    </a:cubicBezTo>
                    <a:cubicBezTo>
                      <a:pt x="1032" y="1076"/>
                      <a:pt x="1032" y="1076"/>
                      <a:pt x="1032" y="1076"/>
                    </a:cubicBezTo>
                    <a:cubicBezTo>
                      <a:pt x="1033" y="1074"/>
                      <a:pt x="1033" y="1071"/>
                      <a:pt x="1033" y="1069"/>
                    </a:cubicBezTo>
                    <a:cubicBezTo>
                      <a:pt x="1030" y="1053"/>
                      <a:pt x="1030" y="1053"/>
                      <a:pt x="1030" y="1053"/>
                    </a:cubicBezTo>
                    <a:cubicBezTo>
                      <a:pt x="1037" y="1037"/>
                      <a:pt x="1037" y="1037"/>
                      <a:pt x="1037" y="1037"/>
                    </a:cubicBezTo>
                    <a:cubicBezTo>
                      <a:pt x="1037" y="1036"/>
                      <a:pt x="1037" y="1036"/>
                      <a:pt x="1037" y="1035"/>
                    </a:cubicBezTo>
                    <a:cubicBezTo>
                      <a:pt x="1039" y="1019"/>
                      <a:pt x="1039" y="1019"/>
                      <a:pt x="1039" y="1019"/>
                    </a:cubicBezTo>
                    <a:cubicBezTo>
                      <a:pt x="1039" y="1019"/>
                      <a:pt x="1039" y="1019"/>
                      <a:pt x="1039" y="1019"/>
                    </a:cubicBezTo>
                    <a:cubicBezTo>
                      <a:pt x="1040" y="1019"/>
                      <a:pt x="1040" y="1019"/>
                      <a:pt x="1040" y="1019"/>
                    </a:cubicBezTo>
                    <a:cubicBezTo>
                      <a:pt x="1041" y="1020"/>
                      <a:pt x="1042" y="1021"/>
                      <a:pt x="1044" y="1021"/>
                    </a:cubicBezTo>
                    <a:cubicBezTo>
                      <a:pt x="1044" y="1021"/>
                      <a:pt x="1045" y="1021"/>
                      <a:pt x="1046" y="1021"/>
                    </a:cubicBezTo>
                    <a:cubicBezTo>
                      <a:pt x="1047" y="1021"/>
                      <a:pt x="1047" y="1021"/>
                      <a:pt x="1048" y="1021"/>
                    </a:cubicBezTo>
                    <a:cubicBezTo>
                      <a:pt x="1056" y="1018"/>
                      <a:pt x="1056" y="1018"/>
                      <a:pt x="1056" y="1018"/>
                    </a:cubicBezTo>
                    <a:cubicBezTo>
                      <a:pt x="1057" y="1018"/>
                      <a:pt x="1057" y="1018"/>
                      <a:pt x="1057" y="1018"/>
                    </a:cubicBezTo>
                    <a:cubicBezTo>
                      <a:pt x="1059" y="1021"/>
                      <a:pt x="1059" y="1021"/>
                      <a:pt x="1059" y="1021"/>
                    </a:cubicBezTo>
                    <a:cubicBezTo>
                      <a:pt x="1060" y="1023"/>
                      <a:pt x="1062" y="1024"/>
                      <a:pt x="1065" y="1025"/>
                    </a:cubicBezTo>
                    <a:cubicBezTo>
                      <a:pt x="1065" y="1025"/>
                      <a:pt x="1066" y="1025"/>
                      <a:pt x="1067" y="1025"/>
                    </a:cubicBezTo>
                    <a:cubicBezTo>
                      <a:pt x="1071" y="1025"/>
                      <a:pt x="1071" y="1025"/>
                      <a:pt x="1071" y="1025"/>
                    </a:cubicBezTo>
                    <a:cubicBezTo>
                      <a:pt x="1076" y="1025"/>
                      <a:pt x="1080" y="1021"/>
                      <a:pt x="1080" y="1016"/>
                    </a:cubicBezTo>
                    <a:cubicBezTo>
                      <a:pt x="1080" y="1014"/>
                      <a:pt x="1080" y="1014"/>
                      <a:pt x="1080" y="1014"/>
                    </a:cubicBezTo>
                    <a:cubicBezTo>
                      <a:pt x="1080" y="1013"/>
                      <a:pt x="1080" y="1013"/>
                      <a:pt x="1080" y="1013"/>
                    </a:cubicBezTo>
                    <a:cubicBezTo>
                      <a:pt x="1081" y="1013"/>
                      <a:pt x="1081" y="1013"/>
                      <a:pt x="1081" y="1013"/>
                    </a:cubicBezTo>
                    <a:cubicBezTo>
                      <a:pt x="1085" y="1019"/>
                      <a:pt x="1085" y="1019"/>
                      <a:pt x="1085" y="1019"/>
                    </a:cubicBezTo>
                    <a:cubicBezTo>
                      <a:pt x="1085" y="1027"/>
                      <a:pt x="1085" y="1027"/>
                      <a:pt x="1085" y="1027"/>
                    </a:cubicBezTo>
                    <a:cubicBezTo>
                      <a:pt x="1085" y="1029"/>
                      <a:pt x="1086" y="1031"/>
                      <a:pt x="1087" y="1033"/>
                    </a:cubicBezTo>
                    <a:cubicBezTo>
                      <a:pt x="1089" y="1035"/>
                      <a:pt x="1092" y="1037"/>
                      <a:pt x="1095" y="1037"/>
                    </a:cubicBezTo>
                    <a:cubicBezTo>
                      <a:pt x="1105" y="1037"/>
                      <a:pt x="1105" y="1037"/>
                      <a:pt x="1105" y="1037"/>
                    </a:cubicBezTo>
                    <a:cubicBezTo>
                      <a:pt x="1110" y="1037"/>
                      <a:pt x="1114" y="1034"/>
                      <a:pt x="1115" y="1029"/>
                    </a:cubicBezTo>
                    <a:cubicBezTo>
                      <a:pt x="1116" y="1029"/>
                      <a:pt x="1116" y="1029"/>
                      <a:pt x="1117" y="1029"/>
                    </a:cubicBezTo>
                    <a:cubicBezTo>
                      <a:pt x="1128" y="1024"/>
                      <a:pt x="1128" y="1024"/>
                      <a:pt x="1128" y="1024"/>
                    </a:cubicBezTo>
                    <a:cubicBezTo>
                      <a:pt x="1128" y="1024"/>
                      <a:pt x="1128" y="1024"/>
                      <a:pt x="1129" y="1024"/>
                    </a:cubicBezTo>
                    <a:cubicBezTo>
                      <a:pt x="1149" y="1014"/>
                      <a:pt x="1149" y="1014"/>
                      <a:pt x="1149" y="1014"/>
                    </a:cubicBezTo>
                    <a:cubicBezTo>
                      <a:pt x="1151" y="1012"/>
                      <a:pt x="1152" y="1011"/>
                      <a:pt x="1153" y="1008"/>
                    </a:cubicBezTo>
                    <a:cubicBezTo>
                      <a:pt x="1155" y="1001"/>
                      <a:pt x="1155" y="1001"/>
                      <a:pt x="1155" y="1001"/>
                    </a:cubicBezTo>
                    <a:cubicBezTo>
                      <a:pt x="1164" y="1000"/>
                      <a:pt x="1164" y="1000"/>
                      <a:pt x="1164" y="1000"/>
                    </a:cubicBezTo>
                    <a:cubicBezTo>
                      <a:pt x="1167" y="1000"/>
                      <a:pt x="1170" y="998"/>
                      <a:pt x="1171" y="996"/>
                    </a:cubicBezTo>
                    <a:cubicBezTo>
                      <a:pt x="1173" y="995"/>
                      <a:pt x="1175" y="994"/>
                      <a:pt x="1176" y="993"/>
                    </a:cubicBezTo>
                    <a:cubicBezTo>
                      <a:pt x="1180" y="989"/>
                      <a:pt x="1180" y="989"/>
                      <a:pt x="1180" y="989"/>
                    </a:cubicBezTo>
                    <a:cubicBezTo>
                      <a:pt x="1182" y="987"/>
                      <a:pt x="1183" y="985"/>
                      <a:pt x="1183" y="982"/>
                    </a:cubicBezTo>
                    <a:cubicBezTo>
                      <a:pt x="1183" y="981"/>
                      <a:pt x="1183" y="981"/>
                      <a:pt x="1183" y="981"/>
                    </a:cubicBezTo>
                    <a:cubicBezTo>
                      <a:pt x="1198" y="981"/>
                      <a:pt x="1198" y="981"/>
                      <a:pt x="1198" y="981"/>
                    </a:cubicBezTo>
                    <a:cubicBezTo>
                      <a:pt x="1199" y="981"/>
                      <a:pt x="1200" y="981"/>
                      <a:pt x="1202" y="980"/>
                    </a:cubicBezTo>
                    <a:cubicBezTo>
                      <a:pt x="1205" y="979"/>
                      <a:pt x="1205" y="979"/>
                      <a:pt x="1205" y="979"/>
                    </a:cubicBezTo>
                    <a:cubicBezTo>
                      <a:pt x="1207" y="980"/>
                      <a:pt x="1207" y="980"/>
                      <a:pt x="1207" y="980"/>
                    </a:cubicBezTo>
                    <a:cubicBezTo>
                      <a:pt x="1209" y="981"/>
                      <a:pt x="1210" y="981"/>
                      <a:pt x="1212" y="981"/>
                    </a:cubicBezTo>
                    <a:cubicBezTo>
                      <a:pt x="1213" y="981"/>
                      <a:pt x="1214" y="981"/>
                      <a:pt x="1214" y="981"/>
                    </a:cubicBezTo>
                    <a:cubicBezTo>
                      <a:pt x="1242" y="975"/>
                      <a:pt x="1242" y="975"/>
                      <a:pt x="1242" y="975"/>
                    </a:cubicBezTo>
                    <a:cubicBezTo>
                      <a:pt x="1258" y="977"/>
                      <a:pt x="1258" y="977"/>
                      <a:pt x="1258" y="977"/>
                    </a:cubicBezTo>
                    <a:cubicBezTo>
                      <a:pt x="1259" y="977"/>
                      <a:pt x="1259" y="977"/>
                      <a:pt x="1259" y="977"/>
                    </a:cubicBezTo>
                    <a:cubicBezTo>
                      <a:pt x="1261" y="977"/>
                      <a:pt x="1263" y="976"/>
                      <a:pt x="1265" y="975"/>
                    </a:cubicBezTo>
                    <a:cubicBezTo>
                      <a:pt x="1277" y="967"/>
                      <a:pt x="1277" y="967"/>
                      <a:pt x="1277" y="967"/>
                    </a:cubicBezTo>
                    <a:cubicBezTo>
                      <a:pt x="1282" y="967"/>
                      <a:pt x="1282" y="967"/>
                      <a:pt x="1282" y="967"/>
                    </a:cubicBezTo>
                    <a:cubicBezTo>
                      <a:pt x="1298" y="974"/>
                      <a:pt x="1298" y="974"/>
                      <a:pt x="1298" y="974"/>
                    </a:cubicBezTo>
                    <a:cubicBezTo>
                      <a:pt x="1299" y="975"/>
                      <a:pt x="1301" y="975"/>
                      <a:pt x="1302" y="975"/>
                    </a:cubicBezTo>
                    <a:cubicBezTo>
                      <a:pt x="1304" y="975"/>
                      <a:pt x="1305" y="975"/>
                      <a:pt x="1306" y="974"/>
                    </a:cubicBezTo>
                    <a:cubicBezTo>
                      <a:pt x="1323" y="966"/>
                      <a:pt x="1323" y="966"/>
                      <a:pt x="1323" y="966"/>
                    </a:cubicBezTo>
                    <a:cubicBezTo>
                      <a:pt x="1369" y="947"/>
                      <a:pt x="1369" y="947"/>
                      <a:pt x="1369" y="947"/>
                    </a:cubicBezTo>
                    <a:cubicBezTo>
                      <a:pt x="1373" y="947"/>
                      <a:pt x="1373" y="947"/>
                      <a:pt x="1373" y="947"/>
                    </a:cubicBezTo>
                    <a:cubicBezTo>
                      <a:pt x="1378" y="945"/>
                      <a:pt x="1378" y="945"/>
                      <a:pt x="1378" y="945"/>
                    </a:cubicBezTo>
                    <a:cubicBezTo>
                      <a:pt x="1381" y="945"/>
                      <a:pt x="1383" y="943"/>
                      <a:pt x="1385" y="941"/>
                    </a:cubicBezTo>
                    <a:cubicBezTo>
                      <a:pt x="1393" y="928"/>
                      <a:pt x="1393" y="928"/>
                      <a:pt x="1393" y="928"/>
                    </a:cubicBezTo>
                    <a:cubicBezTo>
                      <a:pt x="1393" y="927"/>
                      <a:pt x="1393" y="927"/>
                      <a:pt x="1393" y="927"/>
                    </a:cubicBezTo>
                    <a:cubicBezTo>
                      <a:pt x="1417" y="889"/>
                      <a:pt x="1417" y="889"/>
                      <a:pt x="1417" y="889"/>
                    </a:cubicBezTo>
                    <a:cubicBezTo>
                      <a:pt x="1430" y="875"/>
                      <a:pt x="1430" y="875"/>
                      <a:pt x="1430" y="875"/>
                    </a:cubicBezTo>
                    <a:cubicBezTo>
                      <a:pt x="1432" y="873"/>
                      <a:pt x="1433" y="870"/>
                      <a:pt x="1433" y="867"/>
                    </a:cubicBezTo>
                    <a:cubicBezTo>
                      <a:pt x="1433" y="866"/>
                      <a:pt x="1433" y="866"/>
                      <a:pt x="1433" y="866"/>
                    </a:cubicBezTo>
                    <a:cubicBezTo>
                      <a:pt x="1429" y="835"/>
                      <a:pt x="1429" y="835"/>
                      <a:pt x="1429" y="835"/>
                    </a:cubicBezTo>
                    <a:cubicBezTo>
                      <a:pt x="1428" y="831"/>
                      <a:pt x="1424" y="827"/>
                      <a:pt x="1419" y="827"/>
                    </a:cubicBezTo>
                    <a:cubicBezTo>
                      <a:pt x="1413" y="827"/>
                      <a:pt x="1413" y="827"/>
                      <a:pt x="1413" y="827"/>
                    </a:cubicBezTo>
                    <a:cubicBezTo>
                      <a:pt x="1399" y="812"/>
                      <a:pt x="1399" y="812"/>
                      <a:pt x="1399" y="812"/>
                    </a:cubicBezTo>
                    <a:cubicBezTo>
                      <a:pt x="1398" y="810"/>
                      <a:pt x="1398" y="810"/>
                      <a:pt x="1398" y="810"/>
                    </a:cubicBezTo>
                    <a:cubicBezTo>
                      <a:pt x="1394" y="803"/>
                      <a:pt x="1394" y="803"/>
                      <a:pt x="1394" y="803"/>
                    </a:cubicBezTo>
                    <a:cubicBezTo>
                      <a:pt x="1384" y="784"/>
                      <a:pt x="1384" y="784"/>
                      <a:pt x="1384" y="784"/>
                    </a:cubicBezTo>
                    <a:cubicBezTo>
                      <a:pt x="1384" y="784"/>
                      <a:pt x="1384" y="784"/>
                      <a:pt x="1384" y="784"/>
                    </a:cubicBezTo>
                    <a:cubicBezTo>
                      <a:pt x="1388" y="779"/>
                      <a:pt x="1388" y="779"/>
                      <a:pt x="1388" y="779"/>
                    </a:cubicBezTo>
                    <a:cubicBezTo>
                      <a:pt x="1388" y="778"/>
                      <a:pt x="1388" y="778"/>
                      <a:pt x="1388" y="778"/>
                    </a:cubicBezTo>
                    <a:cubicBezTo>
                      <a:pt x="1399" y="764"/>
                      <a:pt x="1399" y="764"/>
                      <a:pt x="1399" y="764"/>
                    </a:cubicBezTo>
                    <a:cubicBezTo>
                      <a:pt x="1399" y="764"/>
                      <a:pt x="1399" y="764"/>
                      <a:pt x="1399" y="764"/>
                    </a:cubicBezTo>
                    <a:cubicBezTo>
                      <a:pt x="1433" y="717"/>
                      <a:pt x="1433" y="717"/>
                      <a:pt x="1433" y="717"/>
                    </a:cubicBezTo>
                    <a:cubicBezTo>
                      <a:pt x="1435" y="715"/>
                      <a:pt x="1435" y="713"/>
                      <a:pt x="1435" y="711"/>
                    </a:cubicBezTo>
                    <a:cubicBezTo>
                      <a:pt x="1435" y="700"/>
                      <a:pt x="1435" y="700"/>
                      <a:pt x="1435" y="700"/>
                    </a:cubicBezTo>
                    <a:cubicBezTo>
                      <a:pt x="1441" y="695"/>
                      <a:pt x="1441" y="695"/>
                      <a:pt x="1441" y="695"/>
                    </a:cubicBezTo>
                    <a:cubicBezTo>
                      <a:pt x="1441" y="695"/>
                      <a:pt x="1441" y="695"/>
                      <a:pt x="1441" y="695"/>
                    </a:cubicBezTo>
                    <a:cubicBezTo>
                      <a:pt x="1461" y="674"/>
                      <a:pt x="1461" y="674"/>
                      <a:pt x="1461" y="674"/>
                    </a:cubicBezTo>
                    <a:cubicBezTo>
                      <a:pt x="1461" y="673"/>
                      <a:pt x="1462" y="673"/>
                      <a:pt x="1462" y="672"/>
                    </a:cubicBezTo>
                    <a:cubicBezTo>
                      <a:pt x="1477" y="649"/>
                      <a:pt x="1477" y="649"/>
                      <a:pt x="1477" y="649"/>
                    </a:cubicBezTo>
                    <a:cubicBezTo>
                      <a:pt x="1477" y="649"/>
                      <a:pt x="1477" y="648"/>
                      <a:pt x="1478" y="648"/>
                    </a:cubicBezTo>
                    <a:cubicBezTo>
                      <a:pt x="1481" y="640"/>
                      <a:pt x="1481" y="640"/>
                      <a:pt x="1481" y="640"/>
                    </a:cubicBezTo>
                    <a:cubicBezTo>
                      <a:pt x="1488" y="635"/>
                      <a:pt x="1488" y="635"/>
                      <a:pt x="1488" y="635"/>
                    </a:cubicBezTo>
                    <a:cubicBezTo>
                      <a:pt x="1491" y="634"/>
                      <a:pt x="1493" y="631"/>
                      <a:pt x="1493" y="627"/>
                    </a:cubicBezTo>
                    <a:cubicBezTo>
                      <a:pt x="1493" y="606"/>
                      <a:pt x="1493" y="606"/>
                      <a:pt x="1493" y="606"/>
                    </a:cubicBezTo>
                    <a:cubicBezTo>
                      <a:pt x="1495" y="604"/>
                      <a:pt x="1495" y="604"/>
                      <a:pt x="1495" y="604"/>
                    </a:cubicBezTo>
                    <a:cubicBezTo>
                      <a:pt x="1508" y="610"/>
                      <a:pt x="1508" y="610"/>
                      <a:pt x="1508" y="610"/>
                    </a:cubicBezTo>
                    <a:cubicBezTo>
                      <a:pt x="1509" y="610"/>
                      <a:pt x="1510" y="611"/>
                      <a:pt x="1512" y="611"/>
                    </a:cubicBezTo>
                    <a:cubicBezTo>
                      <a:pt x="1513" y="611"/>
                      <a:pt x="1515" y="610"/>
                      <a:pt x="1517" y="609"/>
                    </a:cubicBezTo>
                    <a:cubicBezTo>
                      <a:pt x="1519" y="607"/>
                      <a:pt x="1521" y="604"/>
                      <a:pt x="1521" y="601"/>
                    </a:cubicBezTo>
                    <a:cubicBezTo>
                      <a:pt x="1521" y="598"/>
                      <a:pt x="1521" y="598"/>
                      <a:pt x="1521" y="598"/>
                    </a:cubicBezTo>
                    <a:cubicBezTo>
                      <a:pt x="1526" y="598"/>
                      <a:pt x="1526" y="598"/>
                      <a:pt x="1526" y="598"/>
                    </a:cubicBezTo>
                    <a:cubicBezTo>
                      <a:pt x="1529" y="598"/>
                      <a:pt x="1532" y="597"/>
                      <a:pt x="1534" y="594"/>
                    </a:cubicBezTo>
                    <a:cubicBezTo>
                      <a:pt x="1567" y="553"/>
                      <a:pt x="1567" y="553"/>
                      <a:pt x="1567" y="553"/>
                    </a:cubicBezTo>
                    <a:cubicBezTo>
                      <a:pt x="1570" y="549"/>
                      <a:pt x="1570" y="544"/>
                      <a:pt x="1567" y="541"/>
                    </a:cubicBezTo>
                    <a:cubicBezTo>
                      <a:pt x="1545" y="512"/>
                      <a:pt x="1545" y="512"/>
                      <a:pt x="1545" y="512"/>
                    </a:cubicBezTo>
                    <a:cubicBezTo>
                      <a:pt x="1533" y="493"/>
                      <a:pt x="1533" y="493"/>
                      <a:pt x="1533" y="493"/>
                    </a:cubicBezTo>
                    <a:cubicBezTo>
                      <a:pt x="1539" y="481"/>
                      <a:pt x="1539" y="481"/>
                      <a:pt x="1539" y="481"/>
                    </a:cubicBezTo>
                    <a:cubicBezTo>
                      <a:pt x="1539" y="480"/>
                      <a:pt x="1539" y="480"/>
                      <a:pt x="1539" y="480"/>
                    </a:cubicBezTo>
                    <a:cubicBezTo>
                      <a:pt x="1545" y="467"/>
                      <a:pt x="1545" y="467"/>
                      <a:pt x="1545" y="467"/>
                    </a:cubicBezTo>
                    <a:cubicBezTo>
                      <a:pt x="1554" y="453"/>
                      <a:pt x="1554" y="453"/>
                      <a:pt x="1554" y="453"/>
                    </a:cubicBezTo>
                    <a:cubicBezTo>
                      <a:pt x="1566" y="441"/>
                      <a:pt x="1566" y="441"/>
                      <a:pt x="1566" y="441"/>
                    </a:cubicBezTo>
                    <a:cubicBezTo>
                      <a:pt x="1568" y="440"/>
                      <a:pt x="1569" y="438"/>
                      <a:pt x="1569" y="436"/>
                    </a:cubicBezTo>
                    <a:cubicBezTo>
                      <a:pt x="1570" y="430"/>
                      <a:pt x="1570" y="430"/>
                      <a:pt x="1570" y="430"/>
                    </a:cubicBezTo>
                    <a:cubicBezTo>
                      <a:pt x="1570" y="429"/>
                      <a:pt x="1570" y="427"/>
                      <a:pt x="1570" y="426"/>
                    </a:cubicBezTo>
                    <a:cubicBezTo>
                      <a:pt x="1570" y="424"/>
                      <a:pt x="1568" y="422"/>
                      <a:pt x="1566" y="420"/>
                    </a:cubicBezTo>
                    <a:cubicBezTo>
                      <a:pt x="1556" y="413"/>
                      <a:pt x="1556" y="413"/>
                      <a:pt x="1556" y="413"/>
                    </a:cubicBezTo>
                    <a:cubicBezTo>
                      <a:pt x="1556" y="413"/>
                      <a:pt x="1556" y="413"/>
                      <a:pt x="1556" y="413"/>
                    </a:cubicBezTo>
                    <a:cubicBezTo>
                      <a:pt x="1577" y="397"/>
                      <a:pt x="1577" y="397"/>
                      <a:pt x="1577" y="397"/>
                    </a:cubicBezTo>
                    <a:cubicBezTo>
                      <a:pt x="1582" y="393"/>
                      <a:pt x="1582" y="393"/>
                      <a:pt x="1582" y="393"/>
                    </a:cubicBezTo>
                    <a:cubicBezTo>
                      <a:pt x="1590" y="387"/>
                      <a:pt x="1590" y="387"/>
                      <a:pt x="1590" y="387"/>
                    </a:cubicBezTo>
                    <a:cubicBezTo>
                      <a:pt x="1592" y="385"/>
                      <a:pt x="1593" y="382"/>
                      <a:pt x="1593" y="379"/>
                    </a:cubicBezTo>
                    <a:cubicBezTo>
                      <a:pt x="1593" y="365"/>
                      <a:pt x="1593" y="365"/>
                      <a:pt x="1593" y="365"/>
                    </a:cubicBezTo>
                    <a:cubicBezTo>
                      <a:pt x="1593" y="364"/>
                      <a:pt x="1593" y="364"/>
                      <a:pt x="1593" y="364"/>
                    </a:cubicBezTo>
                    <a:cubicBezTo>
                      <a:pt x="1593" y="359"/>
                      <a:pt x="1589" y="355"/>
                      <a:pt x="1584" y="355"/>
                    </a:cubicBezTo>
                    <a:cubicBezTo>
                      <a:pt x="1562" y="355"/>
                      <a:pt x="1562" y="355"/>
                      <a:pt x="1562" y="355"/>
                    </a:cubicBezTo>
                    <a:cubicBezTo>
                      <a:pt x="1551" y="350"/>
                      <a:pt x="1551" y="350"/>
                      <a:pt x="1551" y="350"/>
                    </a:cubicBezTo>
                    <a:cubicBezTo>
                      <a:pt x="1533" y="331"/>
                      <a:pt x="1533" y="331"/>
                      <a:pt x="1533" y="331"/>
                    </a:cubicBezTo>
                    <a:cubicBezTo>
                      <a:pt x="1533" y="330"/>
                      <a:pt x="1532" y="330"/>
                      <a:pt x="1531" y="329"/>
                    </a:cubicBezTo>
                    <a:cubicBezTo>
                      <a:pt x="1507" y="315"/>
                      <a:pt x="1507" y="315"/>
                      <a:pt x="1507" y="315"/>
                    </a:cubicBezTo>
                    <a:cubicBezTo>
                      <a:pt x="1489" y="302"/>
                      <a:pt x="1489" y="302"/>
                      <a:pt x="1489" y="302"/>
                    </a:cubicBezTo>
                    <a:cubicBezTo>
                      <a:pt x="1488" y="301"/>
                      <a:pt x="1486" y="301"/>
                      <a:pt x="1485" y="301"/>
                    </a:cubicBezTo>
                    <a:cubicBezTo>
                      <a:pt x="1475" y="299"/>
                      <a:pt x="1475" y="299"/>
                      <a:pt x="1475" y="299"/>
                    </a:cubicBezTo>
                    <a:cubicBezTo>
                      <a:pt x="1474" y="299"/>
                      <a:pt x="1473" y="299"/>
                      <a:pt x="1473" y="299"/>
                    </a:cubicBezTo>
                    <a:cubicBezTo>
                      <a:pt x="1472" y="299"/>
                      <a:pt x="1472" y="299"/>
                      <a:pt x="1471" y="299"/>
                    </a:cubicBezTo>
                    <a:cubicBezTo>
                      <a:pt x="1461" y="301"/>
                      <a:pt x="1461" y="301"/>
                      <a:pt x="1461" y="301"/>
                    </a:cubicBezTo>
                    <a:cubicBezTo>
                      <a:pt x="1459" y="301"/>
                      <a:pt x="1458" y="302"/>
                      <a:pt x="1457" y="302"/>
                    </a:cubicBezTo>
                    <a:cubicBezTo>
                      <a:pt x="1444" y="311"/>
                      <a:pt x="1444" y="311"/>
                      <a:pt x="1444" y="311"/>
                    </a:cubicBezTo>
                    <a:cubicBezTo>
                      <a:pt x="1444" y="311"/>
                      <a:pt x="1444" y="311"/>
                      <a:pt x="1444" y="311"/>
                    </a:cubicBezTo>
                    <a:cubicBezTo>
                      <a:pt x="1442" y="309"/>
                      <a:pt x="1440" y="309"/>
                      <a:pt x="1438" y="309"/>
                    </a:cubicBezTo>
                    <a:cubicBezTo>
                      <a:pt x="1436" y="309"/>
                      <a:pt x="1434" y="310"/>
                      <a:pt x="1432" y="311"/>
                    </a:cubicBezTo>
                    <a:cubicBezTo>
                      <a:pt x="1425" y="317"/>
                      <a:pt x="1425" y="317"/>
                      <a:pt x="1425" y="317"/>
                    </a:cubicBezTo>
                    <a:cubicBezTo>
                      <a:pt x="1421" y="321"/>
                      <a:pt x="1421" y="321"/>
                      <a:pt x="1421" y="321"/>
                    </a:cubicBezTo>
                    <a:cubicBezTo>
                      <a:pt x="1420" y="322"/>
                      <a:pt x="1420" y="322"/>
                      <a:pt x="1420" y="322"/>
                    </a:cubicBezTo>
                    <a:cubicBezTo>
                      <a:pt x="1417" y="324"/>
                      <a:pt x="1416" y="327"/>
                      <a:pt x="1417" y="331"/>
                    </a:cubicBezTo>
                    <a:cubicBezTo>
                      <a:pt x="1419" y="340"/>
                      <a:pt x="1419" y="340"/>
                      <a:pt x="1419" y="340"/>
                    </a:cubicBezTo>
                    <a:cubicBezTo>
                      <a:pt x="1419" y="343"/>
                      <a:pt x="1419" y="343"/>
                      <a:pt x="1419" y="343"/>
                    </a:cubicBezTo>
                    <a:cubicBezTo>
                      <a:pt x="1396" y="356"/>
                      <a:pt x="1396" y="356"/>
                      <a:pt x="1396" y="356"/>
                    </a:cubicBezTo>
                    <a:cubicBezTo>
                      <a:pt x="1362" y="370"/>
                      <a:pt x="1362" y="370"/>
                      <a:pt x="1362" y="370"/>
                    </a:cubicBezTo>
                    <a:cubicBezTo>
                      <a:pt x="1362" y="371"/>
                      <a:pt x="1362" y="371"/>
                      <a:pt x="1362" y="371"/>
                    </a:cubicBezTo>
                    <a:cubicBezTo>
                      <a:pt x="1359" y="372"/>
                      <a:pt x="1358" y="374"/>
                      <a:pt x="1357" y="376"/>
                    </a:cubicBezTo>
                    <a:cubicBezTo>
                      <a:pt x="1353" y="388"/>
                      <a:pt x="1353" y="388"/>
                      <a:pt x="1353" y="388"/>
                    </a:cubicBezTo>
                    <a:cubicBezTo>
                      <a:pt x="1350" y="395"/>
                      <a:pt x="1350" y="395"/>
                      <a:pt x="1350" y="395"/>
                    </a:cubicBezTo>
                    <a:cubicBezTo>
                      <a:pt x="1350" y="397"/>
                      <a:pt x="1350" y="397"/>
                      <a:pt x="1350" y="397"/>
                    </a:cubicBezTo>
                    <a:cubicBezTo>
                      <a:pt x="1295" y="448"/>
                      <a:pt x="1295" y="448"/>
                      <a:pt x="1295" y="448"/>
                    </a:cubicBezTo>
                    <a:cubicBezTo>
                      <a:pt x="1247" y="440"/>
                      <a:pt x="1247" y="440"/>
                      <a:pt x="1247" y="440"/>
                    </a:cubicBezTo>
                    <a:cubicBezTo>
                      <a:pt x="1230" y="434"/>
                      <a:pt x="1230" y="434"/>
                      <a:pt x="1230" y="434"/>
                    </a:cubicBezTo>
                    <a:cubicBezTo>
                      <a:pt x="1177" y="413"/>
                      <a:pt x="1177" y="413"/>
                      <a:pt x="1177" y="413"/>
                    </a:cubicBezTo>
                    <a:cubicBezTo>
                      <a:pt x="1177" y="413"/>
                      <a:pt x="1177" y="413"/>
                      <a:pt x="1177" y="413"/>
                    </a:cubicBezTo>
                    <a:cubicBezTo>
                      <a:pt x="1156" y="405"/>
                      <a:pt x="1156" y="405"/>
                      <a:pt x="1156" y="405"/>
                    </a:cubicBezTo>
                    <a:cubicBezTo>
                      <a:pt x="1155" y="404"/>
                      <a:pt x="1154" y="404"/>
                      <a:pt x="1153" y="404"/>
                    </a:cubicBezTo>
                    <a:cubicBezTo>
                      <a:pt x="1128" y="404"/>
                      <a:pt x="1128" y="404"/>
                      <a:pt x="1128" y="404"/>
                    </a:cubicBezTo>
                    <a:cubicBezTo>
                      <a:pt x="1127" y="404"/>
                      <a:pt x="1126" y="405"/>
                      <a:pt x="1125" y="405"/>
                    </a:cubicBezTo>
                    <a:cubicBezTo>
                      <a:pt x="1106" y="413"/>
                      <a:pt x="1106" y="413"/>
                      <a:pt x="1106" y="413"/>
                    </a:cubicBezTo>
                    <a:cubicBezTo>
                      <a:pt x="1105" y="414"/>
                      <a:pt x="1104" y="414"/>
                      <a:pt x="1104" y="415"/>
                    </a:cubicBezTo>
                    <a:cubicBezTo>
                      <a:pt x="1102" y="416"/>
                      <a:pt x="1101" y="418"/>
                      <a:pt x="1100" y="420"/>
                    </a:cubicBezTo>
                    <a:cubicBezTo>
                      <a:pt x="1092" y="451"/>
                      <a:pt x="1092" y="451"/>
                      <a:pt x="1092" y="451"/>
                    </a:cubicBezTo>
                    <a:cubicBezTo>
                      <a:pt x="1092" y="451"/>
                      <a:pt x="1092" y="451"/>
                      <a:pt x="1092" y="451"/>
                    </a:cubicBezTo>
                    <a:cubicBezTo>
                      <a:pt x="1092" y="452"/>
                      <a:pt x="1092" y="453"/>
                      <a:pt x="1092" y="453"/>
                    </a:cubicBezTo>
                    <a:cubicBezTo>
                      <a:pt x="1092" y="471"/>
                      <a:pt x="1092" y="471"/>
                      <a:pt x="1092" y="471"/>
                    </a:cubicBezTo>
                    <a:cubicBezTo>
                      <a:pt x="1092" y="472"/>
                      <a:pt x="1092" y="472"/>
                      <a:pt x="1092" y="472"/>
                    </a:cubicBezTo>
                    <a:cubicBezTo>
                      <a:pt x="1092" y="474"/>
                      <a:pt x="1092" y="476"/>
                      <a:pt x="1093" y="477"/>
                    </a:cubicBezTo>
                    <a:cubicBezTo>
                      <a:pt x="1101" y="492"/>
                      <a:pt x="1101" y="492"/>
                      <a:pt x="1101" y="492"/>
                    </a:cubicBezTo>
                    <a:cubicBezTo>
                      <a:pt x="1102" y="493"/>
                      <a:pt x="1103" y="493"/>
                      <a:pt x="1103" y="494"/>
                    </a:cubicBezTo>
                    <a:cubicBezTo>
                      <a:pt x="1122" y="511"/>
                      <a:pt x="1122" y="511"/>
                      <a:pt x="1122" y="511"/>
                    </a:cubicBezTo>
                    <a:cubicBezTo>
                      <a:pt x="1123" y="511"/>
                      <a:pt x="1124" y="512"/>
                      <a:pt x="1125" y="512"/>
                    </a:cubicBezTo>
                    <a:cubicBezTo>
                      <a:pt x="1132" y="516"/>
                      <a:pt x="1132" y="516"/>
                      <a:pt x="1132" y="516"/>
                    </a:cubicBezTo>
                    <a:cubicBezTo>
                      <a:pt x="1138" y="523"/>
                      <a:pt x="1138" y="523"/>
                      <a:pt x="1138" y="523"/>
                    </a:cubicBezTo>
                    <a:cubicBezTo>
                      <a:pt x="1136" y="540"/>
                      <a:pt x="1136" y="540"/>
                      <a:pt x="1136" y="540"/>
                    </a:cubicBezTo>
                    <a:cubicBezTo>
                      <a:pt x="1135" y="547"/>
                      <a:pt x="1135" y="547"/>
                      <a:pt x="1135" y="547"/>
                    </a:cubicBezTo>
                    <a:cubicBezTo>
                      <a:pt x="1134" y="545"/>
                      <a:pt x="1131" y="543"/>
                      <a:pt x="1128" y="543"/>
                    </a:cubicBezTo>
                    <a:cubicBezTo>
                      <a:pt x="1127" y="543"/>
                      <a:pt x="1126" y="544"/>
                      <a:pt x="1125" y="544"/>
                    </a:cubicBezTo>
                    <a:cubicBezTo>
                      <a:pt x="1113" y="548"/>
                      <a:pt x="1113" y="548"/>
                      <a:pt x="1113" y="548"/>
                    </a:cubicBezTo>
                    <a:cubicBezTo>
                      <a:pt x="1112" y="548"/>
                      <a:pt x="1111" y="549"/>
                      <a:pt x="1110" y="550"/>
                    </a:cubicBezTo>
                    <a:cubicBezTo>
                      <a:pt x="1108" y="551"/>
                      <a:pt x="1107" y="554"/>
                      <a:pt x="1106" y="556"/>
                    </a:cubicBezTo>
                    <a:cubicBezTo>
                      <a:pt x="1105" y="566"/>
                      <a:pt x="1105" y="566"/>
                      <a:pt x="1105" y="566"/>
                    </a:cubicBezTo>
                    <a:cubicBezTo>
                      <a:pt x="1105" y="570"/>
                      <a:pt x="1105" y="570"/>
                      <a:pt x="1105" y="570"/>
                    </a:cubicBezTo>
                    <a:cubicBezTo>
                      <a:pt x="1075" y="577"/>
                      <a:pt x="1075" y="577"/>
                      <a:pt x="1075" y="577"/>
                    </a:cubicBezTo>
                    <a:cubicBezTo>
                      <a:pt x="1073" y="578"/>
                      <a:pt x="1071" y="579"/>
                      <a:pt x="1069" y="581"/>
                    </a:cubicBezTo>
                    <a:cubicBezTo>
                      <a:pt x="1069" y="582"/>
                      <a:pt x="1069" y="582"/>
                      <a:pt x="1068" y="583"/>
                    </a:cubicBezTo>
                    <a:cubicBezTo>
                      <a:pt x="1066" y="590"/>
                      <a:pt x="1066" y="590"/>
                      <a:pt x="1066" y="590"/>
                    </a:cubicBezTo>
                    <a:cubicBezTo>
                      <a:pt x="1064" y="595"/>
                      <a:pt x="1064" y="595"/>
                      <a:pt x="1064" y="595"/>
                    </a:cubicBezTo>
                    <a:cubicBezTo>
                      <a:pt x="1052" y="598"/>
                      <a:pt x="1052" y="598"/>
                      <a:pt x="1052" y="598"/>
                    </a:cubicBezTo>
                    <a:cubicBezTo>
                      <a:pt x="1022" y="594"/>
                      <a:pt x="1022" y="594"/>
                      <a:pt x="1022" y="594"/>
                    </a:cubicBezTo>
                    <a:cubicBezTo>
                      <a:pt x="1001" y="588"/>
                      <a:pt x="1001" y="588"/>
                      <a:pt x="1001" y="588"/>
                    </a:cubicBezTo>
                    <a:cubicBezTo>
                      <a:pt x="1000" y="588"/>
                      <a:pt x="1000" y="587"/>
                      <a:pt x="999" y="587"/>
                    </a:cubicBezTo>
                    <a:cubicBezTo>
                      <a:pt x="996" y="587"/>
                      <a:pt x="993" y="589"/>
                      <a:pt x="991" y="591"/>
                    </a:cubicBezTo>
                    <a:cubicBezTo>
                      <a:pt x="978" y="608"/>
                      <a:pt x="978" y="608"/>
                      <a:pt x="978" y="608"/>
                    </a:cubicBezTo>
                    <a:cubicBezTo>
                      <a:pt x="976" y="611"/>
                      <a:pt x="976" y="611"/>
                      <a:pt x="976" y="611"/>
                    </a:cubicBezTo>
                    <a:cubicBezTo>
                      <a:pt x="975" y="614"/>
                      <a:pt x="974" y="616"/>
                      <a:pt x="975" y="619"/>
                    </a:cubicBezTo>
                    <a:cubicBezTo>
                      <a:pt x="985" y="657"/>
                      <a:pt x="985" y="657"/>
                      <a:pt x="985" y="657"/>
                    </a:cubicBezTo>
                    <a:cubicBezTo>
                      <a:pt x="984" y="661"/>
                      <a:pt x="984" y="661"/>
                      <a:pt x="984" y="661"/>
                    </a:cubicBezTo>
                    <a:cubicBezTo>
                      <a:pt x="984" y="665"/>
                      <a:pt x="984" y="665"/>
                      <a:pt x="984" y="665"/>
                    </a:cubicBezTo>
                    <a:cubicBezTo>
                      <a:pt x="972" y="668"/>
                      <a:pt x="972" y="668"/>
                      <a:pt x="972" y="668"/>
                    </a:cubicBezTo>
                    <a:cubicBezTo>
                      <a:pt x="943" y="654"/>
                      <a:pt x="943" y="654"/>
                      <a:pt x="943" y="654"/>
                    </a:cubicBezTo>
                    <a:cubicBezTo>
                      <a:pt x="942" y="654"/>
                      <a:pt x="940" y="653"/>
                      <a:pt x="939" y="653"/>
                    </a:cubicBezTo>
                    <a:cubicBezTo>
                      <a:pt x="938" y="653"/>
                      <a:pt x="936" y="654"/>
                      <a:pt x="935" y="654"/>
                    </a:cubicBezTo>
                    <a:cubicBezTo>
                      <a:pt x="919" y="662"/>
                      <a:pt x="919" y="662"/>
                      <a:pt x="919" y="662"/>
                    </a:cubicBezTo>
                    <a:cubicBezTo>
                      <a:pt x="887" y="664"/>
                      <a:pt x="887" y="664"/>
                      <a:pt x="887" y="664"/>
                    </a:cubicBezTo>
                    <a:cubicBezTo>
                      <a:pt x="876" y="644"/>
                      <a:pt x="876" y="644"/>
                      <a:pt x="876" y="644"/>
                    </a:cubicBezTo>
                    <a:cubicBezTo>
                      <a:pt x="875" y="641"/>
                      <a:pt x="872" y="639"/>
                      <a:pt x="869" y="639"/>
                    </a:cubicBezTo>
                    <a:cubicBezTo>
                      <a:pt x="786" y="629"/>
                      <a:pt x="786" y="629"/>
                      <a:pt x="786" y="629"/>
                    </a:cubicBezTo>
                    <a:cubicBezTo>
                      <a:pt x="786" y="629"/>
                      <a:pt x="786" y="629"/>
                      <a:pt x="786" y="629"/>
                    </a:cubicBezTo>
                    <a:cubicBezTo>
                      <a:pt x="786" y="612"/>
                      <a:pt x="786" y="612"/>
                      <a:pt x="786" y="612"/>
                    </a:cubicBezTo>
                    <a:cubicBezTo>
                      <a:pt x="786" y="609"/>
                      <a:pt x="785" y="606"/>
                      <a:pt x="783" y="604"/>
                    </a:cubicBezTo>
                    <a:cubicBezTo>
                      <a:pt x="781" y="603"/>
                      <a:pt x="779" y="602"/>
                      <a:pt x="777" y="602"/>
                    </a:cubicBezTo>
                    <a:cubicBezTo>
                      <a:pt x="776" y="602"/>
                      <a:pt x="776" y="602"/>
                      <a:pt x="775" y="602"/>
                    </a:cubicBezTo>
                    <a:cubicBezTo>
                      <a:pt x="728" y="609"/>
                      <a:pt x="728" y="609"/>
                      <a:pt x="728" y="609"/>
                    </a:cubicBezTo>
                    <a:cubicBezTo>
                      <a:pt x="716" y="606"/>
                      <a:pt x="716" y="606"/>
                      <a:pt x="716" y="606"/>
                    </a:cubicBezTo>
                    <a:cubicBezTo>
                      <a:pt x="716" y="605"/>
                      <a:pt x="717" y="604"/>
                      <a:pt x="717" y="602"/>
                    </a:cubicBezTo>
                    <a:cubicBezTo>
                      <a:pt x="722" y="560"/>
                      <a:pt x="722" y="560"/>
                      <a:pt x="722" y="560"/>
                    </a:cubicBezTo>
                    <a:cubicBezTo>
                      <a:pt x="733" y="543"/>
                      <a:pt x="733" y="543"/>
                      <a:pt x="733" y="543"/>
                    </a:cubicBezTo>
                    <a:cubicBezTo>
                      <a:pt x="735" y="539"/>
                      <a:pt x="735" y="539"/>
                      <a:pt x="735" y="539"/>
                    </a:cubicBezTo>
                    <a:cubicBezTo>
                      <a:pt x="736" y="539"/>
                      <a:pt x="736" y="538"/>
                      <a:pt x="736" y="537"/>
                    </a:cubicBezTo>
                    <a:cubicBezTo>
                      <a:pt x="737" y="536"/>
                      <a:pt x="737" y="535"/>
                      <a:pt x="737" y="534"/>
                    </a:cubicBezTo>
                    <a:cubicBezTo>
                      <a:pt x="737" y="524"/>
                      <a:pt x="737" y="524"/>
                      <a:pt x="737" y="524"/>
                    </a:cubicBezTo>
                    <a:cubicBezTo>
                      <a:pt x="740" y="522"/>
                      <a:pt x="740" y="522"/>
                      <a:pt x="740" y="522"/>
                    </a:cubicBezTo>
                    <a:cubicBezTo>
                      <a:pt x="743" y="520"/>
                      <a:pt x="743" y="520"/>
                      <a:pt x="743" y="520"/>
                    </a:cubicBezTo>
                    <a:cubicBezTo>
                      <a:pt x="745" y="521"/>
                      <a:pt x="745" y="521"/>
                      <a:pt x="745" y="521"/>
                    </a:cubicBezTo>
                    <a:cubicBezTo>
                      <a:pt x="747" y="522"/>
                      <a:pt x="749" y="523"/>
                      <a:pt x="751" y="523"/>
                    </a:cubicBezTo>
                    <a:cubicBezTo>
                      <a:pt x="752" y="523"/>
                      <a:pt x="753" y="522"/>
                      <a:pt x="755" y="522"/>
                    </a:cubicBezTo>
                    <a:cubicBezTo>
                      <a:pt x="758" y="520"/>
                      <a:pt x="760" y="517"/>
                      <a:pt x="760" y="514"/>
                    </a:cubicBezTo>
                    <a:cubicBezTo>
                      <a:pt x="760" y="514"/>
                      <a:pt x="760" y="514"/>
                      <a:pt x="760" y="514"/>
                    </a:cubicBezTo>
                    <a:cubicBezTo>
                      <a:pt x="760" y="512"/>
                      <a:pt x="760" y="512"/>
                      <a:pt x="760" y="512"/>
                    </a:cubicBezTo>
                    <a:cubicBezTo>
                      <a:pt x="760" y="512"/>
                      <a:pt x="761" y="513"/>
                      <a:pt x="761" y="513"/>
                    </a:cubicBezTo>
                    <a:cubicBezTo>
                      <a:pt x="762" y="513"/>
                      <a:pt x="763" y="513"/>
                      <a:pt x="764" y="513"/>
                    </a:cubicBezTo>
                    <a:cubicBezTo>
                      <a:pt x="764" y="513"/>
                      <a:pt x="765" y="513"/>
                      <a:pt x="765" y="513"/>
                    </a:cubicBezTo>
                    <a:cubicBezTo>
                      <a:pt x="767" y="513"/>
                      <a:pt x="770" y="512"/>
                      <a:pt x="772" y="510"/>
                    </a:cubicBezTo>
                    <a:cubicBezTo>
                      <a:pt x="788" y="489"/>
                      <a:pt x="788" y="489"/>
                      <a:pt x="788" y="489"/>
                    </a:cubicBezTo>
                    <a:cubicBezTo>
                      <a:pt x="789" y="488"/>
                      <a:pt x="790" y="486"/>
                      <a:pt x="790" y="485"/>
                    </a:cubicBezTo>
                    <a:cubicBezTo>
                      <a:pt x="790" y="484"/>
                      <a:pt x="790" y="482"/>
                      <a:pt x="790" y="481"/>
                    </a:cubicBezTo>
                    <a:cubicBezTo>
                      <a:pt x="790" y="478"/>
                      <a:pt x="788" y="476"/>
                      <a:pt x="786" y="475"/>
                    </a:cubicBezTo>
                    <a:cubicBezTo>
                      <a:pt x="779" y="471"/>
                      <a:pt x="779" y="471"/>
                      <a:pt x="779" y="471"/>
                    </a:cubicBezTo>
                    <a:cubicBezTo>
                      <a:pt x="780" y="471"/>
                      <a:pt x="780" y="470"/>
                      <a:pt x="780" y="470"/>
                    </a:cubicBezTo>
                    <a:cubicBezTo>
                      <a:pt x="784" y="449"/>
                      <a:pt x="784" y="449"/>
                      <a:pt x="784" y="449"/>
                    </a:cubicBezTo>
                    <a:cubicBezTo>
                      <a:pt x="784" y="447"/>
                      <a:pt x="784" y="446"/>
                      <a:pt x="784" y="444"/>
                    </a:cubicBezTo>
                    <a:cubicBezTo>
                      <a:pt x="784" y="444"/>
                      <a:pt x="785" y="444"/>
                      <a:pt x="785" y="444"/>
                    </a:cubicBezTo>
                    <a:cubicBezTo>
                      <a:pt x="786" y="444"/>
                      <a:pt x="786" y="444"/>
                      <a:pt x="787" y="444"/>
                    </a:cubicBezTo>
                    <a:cubicBezTo>
                      <a:pt x="790" y="443"/>
                      <a:pt x="793" y="441"/>
                      <a:pt x="794" y="438"/>
                    </a:cubicBezTo>
                    <a:cubicBezTo>
                      <a:pt x="795" y="436"/>
                      <a:pt x="795" y="436"/>
                      <a:pt x="795" y="436"/>
                    </a:cubicBezTo>
                    <a:cubicBezTo>
                      <a:pt x="798" y="425"/>
                      <a:pt x="798" y="425"/>
                      <a:pt x="798" y="425"/>
                    </a:cubicBezTo>
                    <a:cubicBezTo>
                      <a:pt x="799" y="423"/>
                      <a:pt x="799" y="421"/>
                      <a:pt x="798" y="419"/>
                    </a:cubicBezTo>
                    <a:cubicBezTo>
                      <a:pt x="792" y="397"/>
                      <a:pt x="792" y="397"/>
                      <a:pt x="792" y="397"/>
                    </a:cubicBezTo>
                    <a:cubicBezTo>
                      <a:pt x="792" y="398"/>
                      <a:pt x="792" y="398"/>
                      <a:pt x="792" y="398"/>
                    </a:cubicBezTo>
                    <a:cubicBezTo>
                      <a:pt x="794" y="399"/>
                      <a:pt x="796" y="400"/>
                      <a:pt x="798" y="401"/>
                    </a:cubicBezTo>
                    <a:cubicBezTo>
                      <a:pt x="798" y="401"/>
                      <a:pt x="799" y="401"/>
                      <a:pt x="800" y="401"/>
                    </a:cubicBezTo>
                    <a:cubicBezTo>
                      <a:pt x="830" y="401"/>
                      <a:pt x="830" y="401"/>
                      <a:pt x="830" y="401"/>
                    </a:cubicBezTo>
                    <a:cubicBezTo>
                      <a:pt x="833" y="401"/>
                      <a:pt x="836" y="400"/>
                      <a:pt x="838" y="397"/>
                    </a:cubicBezTo>
                    <a:cubicBezTo>
                      <a:pt x="866" y="360"/>
                      <a:pt x="866" y="360"/>
                      <a:pt x="866" y="360"/>
                    </a:cubicBezTo>
                    <a:cubicBezTo>
                      <a:pt x="892" y="348"/>
                      <a:pt x="892" y="348"/>
                      <a:pt x="892" y="348"/>
                    </a:cubicBezTo>
                    <a:cubicBezTo>
                      <a:pt x="892" y="348"/>
                      <a:pt x="892" y="348"/>
                      <a:pt x="892" y="348"/>
                    </a:cubicBezTo>
                    <a:cubicBezTo>
                      <a:pt x="893" y="349"/>
                      <a:pt x="895" y="349"/>
                      <a:pt x="896" y="349"/>
                    </a:cubicBezTo>
                    <a:cubicBezTo>
                      <a:pt x="902" y="349"/>
                      <a:pt x="902" y="349"/>
                      <a:pt x="902" y="349"/>
                    </a:cubicBezTo>
                    <a:cubicBezTo>
                      <a:pt x="903" y="349"/>
                      <a:pt x="904" y="349"/>
                      <a:pt x="904" y="349"/>
                    </a:cubicBezTo>
                    <a:cubicBezTo>
                      <a:pt x="915" y="347"/>
                      <a:pt x="915" y="347"/>
                      <a:pt x="915" y="347"/>
                    </a:cubicBezTo>
                    <a:cubicBezTo>
                      <a:pt x="918" y="346"/>
                      <a:pt x="920" y="344"/>
                      <a:pt x="921" y="341"/>
                    </a:cubicBezTo>
                    <a:cubicBezTo>
                      <a:pt x="924" y="336"/>
                      <a:pt x="924" y="336"/>
                      <a:pt x="924" y="336"/>
                    </a:cubicBezTo>
                    <a:cubicBezTo>
                      <a:pt x="926" y="332"/>
                      <a:pt x="926" y="332"/>
                      <a:pt x="926" y="332"/>
                    </a:cubicBezTo>
                    <a:cubicBezTo>
                      <a:pt x="930" y="322"/>
                      <a:pt x="930" y="322"/>
                      <a:pt x="930" y="322"/>
                    </a:cubicBezTo>
                    <a:cubicBezTo>
                      <a:pt x="930" y="321"/>
                      <a:pt x="931" y="320"/>
                      <a:pt x="931" y="319"/>
                    </a:cubicBezTo>
                    <a:cubicBezTo>
                      <a:pt x="931" y="319"/>
                      <a:pt x="931" y="319"/>
                      <a:pt x="931" y="318"/>
                    </a:cubicBezTo>
                    <a:cubicBezTo>
                      <a:pt x="931" y="300"/>
                      <a:pt x="931" y="300"/>
                      <a:pt x="931" y="300"/>
                    </a:cubicBezTo>
                    <a:cubicBezTo>
                      <a:pt x="933" y="291"/>
                      <a:pt x="933" y="291"/>
                      <a:pt x="933" y="291"/>
                    </a:cubicBezTo>
                    <a:cubicBezTo>
                      <a:pt x="933" y="291"/>
                      <a:pt x="933" y="291"/>
                      <a:pt x="933" y="291"/>
                    </a:cubicBezTo>
                    <a:cubicBezTo>
                      <a:pt x="944" y="252"/>
                      <a:pt x="944" y="252"/>
                      <a:pt x="944" y="252"/>
                    </a:cubicBezTo>
                    <a:cubicBezTo>
                      <a:pt x="946" y="248"/>
                      <a:pt x="946" y="248"/>
                      <a:pt x="946" y="248"/>
                    </a:cubicBezTo>
                    <a:cubicBezTo>
                      <a:pt x="964" y="218"/>
                      <a:pt x="964" y="218"/>
                      <a:pt x="964" y="218"/>
                    </a:cubicBezTo>
                    <a:cubicBezTo>
                      <a:pt x="964" y="217"/>
                      <a:pt x="965" y="216"/>
                      <a:pt x="965" y="215"/>
                    </a:cubicBezTo>
                    <a:cubicBezTo>
                      <a:pt x="965" y="214"/>
                      <a:pt x="965" y="214"/>
                      <a:pt x="965" y="214"/>
                    </a:cubicBezTo>
                    <a:cubicBezTo>
                      <a:pt x="969" y="195"/>
                      <a:pt x="969" y="195"/>
                      <a:pt x="969" y="195"/>
                    </a:cubicBezTo>
                    <a:cubicBezTo>
                      <a:pt x="969" y="194"/>
                      <a:pt x="969" y="193"/>
                      <a:pt x="969" y="193"/>
                    </a:cubicBezTo>
                    <a:cubicBezTo>
                      <a:pt x="969" y="168"/>
                      <a:pt x="969" y="168"/>
                      <a:pt x="969" y="168"/>
                    </a:cubicBezTo>
                    <a:cubicBezTo>
                      <a:pt x="969" y="164"/>
                      <a:pt x="968" y="161"/>
                      <a:pt x="964" y="159"/>
                    </a:cubicBezTo>
                    <a:cubicBezTo>
                      <a:pt x="946" y="149"/>
                      <a:pt x="946" y="149"/>
                      <a:pt x="946" y="149"/>
                    </a:cubicBezTo>
                    <a:cubicBezTo>
                      <a:pt x="944" y="148"/>
                      <a:pt x="943" y="148"/>
                      <a:pt x="941" y="148"/>
                    </a:cubicBezTo>
                    <a:cubicBezTo>
                      <a:pt x="933" y="148"/>
                      <a:pt x="933" y="148"/>
                      <a:pt x="933" y="148"/>
                    </a:cubicBezTo>
                    <a:cubicBezTo>
                      <a:pt x="917" y="140"/>
                      <a:pt x="917" y="140"/>
                      <a:pt x="917" y="140"/>
                    </a:cubicBezTo>
                    <a:cubicBezTo>
                      <a:pt x="916" y="140"/>
                      <a:pt x="915" y="140"/>
                      <a:pt x="914" y="139"/>
                    </a:cubicBezTo>
                    <a:cubicBezTo>
                      <a:pt x="872" y="135"/>
                      <a:pt x="872" y="135"/>
                      <a:pt x="872" y="135"/>
                    </a:cubicBezTo>
                    <a:cubicBezTo>
                      <a:pt x="872" y="135"/>
                      <a:pt x="871" y="135"/>
                      <a:pt x="871" y="135"/>
                    </a:cubicBezTo>
                    <a:cubicBezTo>
                      <a:pt x="869" y="135"/>
                      <a:pt x="867" y="136"/>
                      <a:pt x="865" y="137"/>
                    </a:cubicBezTo>
                    <a:cubicBezTo>
                      <a:pt x="854" y="145"/>
                      <a:pt x="854" y="145"/>
                      <a:pt x="854" y="145"/>
                    </a:cubicBezTo>
                    <a:cubicBezTo>
                      <a:pt x="853" y="146"/>
                      <a:pt x="853" y="146"/>
                      <a:pt x="853" y="146"/>
                    </a:cubicBezTo>
                    <a:cubicBezTo>
                      <a:pt x="828" y="171"/>
                      <a:pt x="828" y="171"/>
                      <a:pt x="828" y="171"/>
                    </a:cubicBezTo>
                    <a:cubicBezTo>
                      <a:pt x="828" y="171"/>
                      <a:pt x="828" y="171"/>
                      <a:pt x="828" y="171"/>
                    </a:cubicBezTo>
                    <a:cubicBezTo>
                      <a:pt x="826" y="173"/>
                      <a:pt x="825" y="176"/>
                      <a:pt x="825" y="178"/>
                    </a:cubicBezTo>
                    <a:cubicBezTo>
                      <a:pt x="825" y="199"/>
                      <a:pt x="825" y="199"/>
                      <a:pt x="825" y="199"/>
                    </a:cubicBezTo>
                    <a:cubicBezTo>
                      <a:pt x="825" y="200"/>
                      <a:pt x="825" y="200"/>
                      <a:pt x="825" y="201"/>
                    </a:cubicBezTo>
                    <a:cubicBezTo>
                      <a:pt x="829" y="220"/>
                      <a:pt x="829" y="220"/>
                      <a:pt x="829" y="220"/>
                    </a:cubicBezTo>
                    <a:cubicBezTo>
                      <a:pt x="829" y="227"/>
                      <a:pt x="829" y="227"/>
                      <a:pt x="829" y="227"/>
                    </a:cubicBezTo>
                    <a:cubicBezTo>
                      <a:pt x="821" y="245"/>
                      <a:pt x="821" y="245"/>
                      <a:pt x="821" y="245"/>
                    </a:cubicBezTo>
                    <a:cubicBezTo>
                      <a:pt x="820" y="248"/>
                      <a:pt x="820" y="248"/>
                      <a:pt x="820" y="248"/>
                    </a:cubicBezTo>
                    <a:cubicBezTo>
                      <a:pt x="812" y="257"/>
                      <a:pt x="812" y="257"/>
                      <a:pt x="812" y="257"/>
                    </a:cubicBezTo>
                    <a:cubicBezTo>
                      <a:pt x="812" y="258"/>
                      <a:pt x="811" y="259"/>
                      <a:pt x="811" y="260"/>
                    </a:cubicBezTo>
                    <a:cubicBezTo>
                      <a:pt x="804" y="260"/>
                      <a:pt x="804" y="260"/>
                      <a:pt x="804" y="260"/>
                    </a:cubicBezTo>
                    <a:cubicBezTo>
                      <a:pt x="774" y="258"/>
                      <a:pt x="774" y="258"/>
                      <a:pt x="774" y="258"/>
                    </a:cubicBezTo>
                    <a:cubicBezTo>
                      <a:pt x="774" y="214"/>
                      <a:pt x="774" y="214"/>
                      <a:pt x="774" y="214"/>
                    </a:cubicBezTo>
                    <a:cubicBezTo>
                      <a:pt x="790" y="156"/>
                      <a:pt x="790" y="156"/>
                      <a:pt x="790" y="156"/>
                    </a:cubicBezTo>
                    <a:cubicBezTo>
                      <a:pt x="805" y="112"/>
                      <a:pt x="805" y="112"/>
                      <a:pt x="805" y="112"/>
                    </a:cubicBezTo>
                    <a:cubicBezTo>
                      <a:pt x="806" y="108"/>
                      <a:pt x="804" y="103"/>
                      <a:pt x="801" y="101"/>
                    </a:cubicBezTo>
                    <a:cubicBezTo>
                      <a:pt x="790" y="94"/>
                      <a:pt x="790" y="94"/>
                      <a:pt x="790" y="94"/>
                    </a:cubicBezTo>
                    <a:cubicBezTo>
                      <a:pt x="790" y="93"/>
                      <a:pt x="790" y="93"/>
                      <a:pt x="790" y="93"/>
                    </a:cubicBezTo>
                    <a:cubicBezTo>
                      <a:pt x="790" y="89"/>
                      <a:pt x="787" y="85"/>
                      <a:pt x="782" y="84"/>
                    </a:cubicBezTo>
                    <a:cubicBezTo>
                      <a:pt x="754" y="80"/>
                      <a:pt x="754" y="80"/>
                      <a:pt x="754" y="80"/>
                    </a:cubicBezTo>
                    <a:cubicBezTo>
                      <a:pt x="754" y="80"/>
                      <a:pt x="754" y="80"/>
                      <a:pt x="754" y="80"/>
                    </a:cubicBezTo>
                    <a:cubicBezTo>
                      <a:pt x="744" y="78"/>
                      <a:pt x="744" y="78"/>
                      <a:pt x="744" y="78"/>
                    </a:cubicBezTo>
                    <a:cubicBezTo>
                      <a:pt x="743" y="78"/>
                      <a:pt x="743" y="78"/>
                      <a:pt x="742" y="78"/>
                    </a:cubicBezTo>
                    <a:cubicBezTo>
                      <a:pt x="736" y="78"/>
                      <a:pt x="736" y="78"/>
                      <a:pt x="736" y="78"/>
                    </a:cubicBezTo>
                    <a:cubicBezTo>
                      <a:pt x="737" y="77"/>
                      <a:pt x="737" y="76"/>
                      <a:pt x="737" y="75"/>
                    </a:cubicBezTo>
                    <a:cubicBezTo>
                      <a:pt x="741" y="31"/>
                      <a:pt x="741" y="31"/>
                      <a:pt x="741" y="31"/>
                    </a:cubicBezTo>
                    <a:cubicBezTo>
                      <a:pt x="742" y="27"/>
                      <a:pt x="739" y="22"/>
                      <a:pt x="734" y="21"/>
                    </a:cubicBezTo>
                    <a:cubicBezTo>
                      <a:pt x="648" y="0"/>
                      <a:pt x="648" y="0"/>
                      <a:pt x="648" y="0"/>
                    </a:cubicBezTo>
                    <a:cubicBezTo>
                      <a:pt x="647" y="0"/>
                      <a:pt x="647" y="0"/>
                      <a:pt x="6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59" name="Picture 59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" y="2565"/>
                <a:ext cx="304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0" name="Freeform 60"/>
              <p:cNvSpPr>
                <a:spLocks noEditPoints="1"/>
              </p:cNvSpPr>
              <p:nvPr/>
            </p:nvSpPr>
            <p:spPr bwMode="auto">
              <a:xfrm>
                <a:off x="2030" y="2562"/>
                <a:ext cx="323" cy="437"/>
              </a:xfrm>
              <a:custGeom>
                <a:avLst/>
                <a:gdLst>
                  <a:gd name="T0" fmla="*/ 101 w 661"/>
                  <a:gd name="T1" fmla="*/ 175 h 926"/>
                  <a:gd name="T2" fmla="*/ 91 w 661"/>
                  <a:gd name="T3" fmla="*/ 136 h 926"/>
                  <a:gd name="T4" fmla="*/ 91 w 661"/>
                  <a:gd name="T5" fmla="*/ 135 h 926"/>
                  <a:gd name="T6" fmla="*/ 91 w 661"/>
                  <a:gd name="T7" fmla="*/ 134 h 926"/>
                  <a:gd name="T8" fmla="*/ 89 w 661"/>
                  <a:gd name="T9" fmla="*/ 130 h 926"/>
                  <a:gd name="T10" fmla="*/ 91 w 661"/>
                  <a:gd name="T11" fmla="*/ 36 h 926"/>
                  <a:gd name="T12" fmla="*/ 90 w 661"/>
                  <a:gd name="T13" fmla="*/ 15 h 926"/>
                  <a:gd name="T14" fmla="*/ 261 w 661"/>
                  <a:gd name="T15" fmla="*/ 111 h 926"/>
                  <a:gd name="T16" fmla="*/ 279 w 661"/>
                  <a:gd name="T17" fmla="*/ 175 h 926"/>
                  <a:gd name="T18" fmla="*/ 385 w 661"/>
                  <a:gd name="T19" fmla="*/ 157 h 926"/>
                  <a:gd name="T20" fmla="*/ 485 w 661"/>
                  <a:gd name="T21" fmla="*/ 241 h 926"/>
                  <a:gd name="T22" fmla="*/ 558 w 661"/>
                  <a:gd name="T23" fmla="*/ 479 h 926"/>
                  <a:gd name="T24" fmla="*/ 546 w 661"/>
                  <a:gd name="T25" fmla="*/ 724 h 926"/>
                  <a:gd name="T26" fmla="*/ 529 w 661"/>
                  <a:gd name="T27" fmla="*/ 880 h 926"/>
                  <a:gd name="T28" fmla="*/ 429 w 661"/>
                  <a:gd name="T29" fmla="*/ 808 h 926"/>
                  <a:gd name="T30" fmla="*/ 296 w 661"/>
                  <a:gd name="T31" fmla="*/ 794 h 926"/>
                  <a:gd name="T32" fmla="*/ 221 w 661"/>
                  <a:gd name="T33" fmla="*/ 810 h 926"/>
                  <a:gd name="T34" fmla="*/ 155 w 661"/>
                  <a:gd name="T35" fmla="*/ 884 h 926"/>
                  <a:gd name="T36" fmla="*/ 97 w 661"/>
                  <a:gd name="T37" fmla="*/ 857 h 926"/>
                  <a:gd name="T38" fmla="*/ 114 w 661"/>
                  <a:gd name="T39" fmla="*/ 822 h 926"/>
                  <a:gd name="T40" fmla="*/ 162 w 661"/>
                  <a:gd name="T41" fmla="*/ 775 h 926"/>
                  <a:gd name="T42" fmla="*/ 188 w 661"/>
                  <a:gd name="T43" fmla="*/ 724 h 926"/>
                  <a:gd name="T44" fmla="*/ 195 w 661"/>
                  <a:gd name="T45" fmla="*/ 694 h 926"/>
                  <a:gd name="T46" fmla="*/ 202 w 661"/>
                  <a:gd name="T47" fmla="*/ 611 h 926"/>
                  <a:gd name="T48" fmla="*/ 183 w 661"/>
                  <a:gd name="T49" fmla="*/ 559 h 926"/>
                  <a:gd name="T50" fmla="*/ 117 w 661"/>
                  <a:gd name="T51" fmla="*/ 519 h 926"/>
                  <a:gd name="T52" fmla="*/ 91 w 661"/>
                  <a:gd name="T53" fmla="*/ 448 h 926"/>
                  <a:gd name="T54" fmla="*/ 51 w 661"/>
                  <a:gd name="T55" fmla="*/ 375 h 926"/>
                  <a:gd name="T56" fmla="*/ 54 w 661"/>
                  <a:gd name="T57" fmla="*/ 290 h 926"/>
                  <a:gd name="T58" fmla="*/ 39 w 661"/>
                  <a:gd name="T59" fmla="*/ 177 h 926"/>
                  <a:gd name="T60" fmla="*/ 33 w 661"/>
                  <a:gd name="T61" fmla="*/ 174 h 926"/>
                  <a:gd name="T62" fmla="*/ 0 w 661"/>
                  <a:gd name="T63" fmla="*/ 153 h 926"/>
                  <a:gd name="T64" fmla="*/ 35 w 661"/>
                  <a:gd name="T65" fmla="*/ 292 h 926"/>
                  <a:gd name="T66" fmla="*/ 33 w 661"/>
                  <a:gd name="T67" fmla="*/ 381 h 926"/>
                  <a:gd name="T68" fmla="*/ 70 w 661"/>
                  <a:gd name="T69" fmla="*/ 451 h 926"/>
                  <a:gd name="T70" fmla="*/ 113 w 661"/>
                  <a:gd name="T71" fmla="*/ 544 h 926"/>
                  <a:gd name="T72" fmla="*/ 178 w 661"/>
                  <a:gd name="T73" fmla="*/ 580 h 926"/>
                  <a:gd name="T74" fmla="*/ 169 w 661"/>
                  <a:gd name="T75" fmla="*/ 633 h 926"/>
                  <a:gd name="T76" fmla="*/ 172 w 661"/>
                  <a:gd name="T77" fmla="*/ 698 h 926"/>
                  <a:gd name="T78" fmla="*/ 165 w 661"/>
                  <a:gd name="T79" fmla="*/ 747 h 926"/>
                  <a:gd name="T80" fmla="*/ 134 w 661"/>
                  <a:gd name="T81" fmla="*/ 770 h 926"/>
                  <a:gd name="T82" fmla="*/ 89 w 661"/>
                  <a:gd name="T83" fmla="*/ 816 h 926"/>
                  <a:gd name="T84" fmla="*/ 54 w 661"/>
                  <a:gd name="T85" fmla="*/ 849 h 926"/>
                  <a:gd name="T86" fmla="*/ 110 w 661"/>
                  <a:gd name="T87" fmla="*/ 882 h 926"/>
                  <a:gd name="T88" fmla="*/ 155 w 661"/>
                  <a:gd name="T89" fmla="*/ 914 h 926"/>
                  <a:gd name="T90" fmla="*/ 202 w 661"/>
                  <a:gd name="T91" fmla="*/ 867 h 926"/>
                  <a:gd name="T92" fmla="*/ 257 w 661"/>
                  <a:gd name="T93" fmla="*/ 826 h 926"/>
                  <a:gd name="T94" fmla="*/ 378 w 661"/>
                  <a:gd name="T95" fmla="*/ 810 h 926"/>
                  <a:gd name="T96" fmla="*/ 499 w 661"/>
                  <a:gd name="T97" fmla="*/ 901 h 926"/>
                  <a:gd name="T98" fmla="*/ 557 w 661"/>
                  <a:gd name="T99" fmla="*/ 855 h 926"/>
                  <a:gd name="T100" fmla="*/ 561 w 661"/>
                  <a:gd name="T101" fmla="*/ 743 h 926"/>
                  <a:gd name="T102" fmla="*/ 658 w 661"/>
                  <a:gd name="T103" fmla="*/ 649 h 926"/>
                  <a:gd name="T104" fmla="*/ 513 w 661"/>
                  <a:gd name="T105" fmla="*/ 381 h 926"/>
                  <a:gd name="T106" fmla="*/ 496 w 661"/>
                  <a:gd name="T107" fmla="*/ 221 h 926"/>
                  <a:gd name="T108" fmla="*/ 415 w 661"/>
                  <a:gd name="T109" fmla="*/ 193 h 926"/>
                  <a:gd name="T110" fmla="*/ 383 w 661"/>
                  <a:gd name="T111" fmla="*/ 127 h 926"/>
                  <a:gd name="T112" fmla="*/ 291 w 661"/>
                  <a:gd name="T113" fmla="*/ 153 h 926"/>
                  <a:gd name="T114" fmla="*/ 280 w 661"/>
                  <a:gd name="T115" fmla="*/ 118 h 926"/>
                  <a:gd name="T116" fmla="*/ 256 w 661"/>
                  <a:gd name="T117" fmla="*/ 45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1" h="926">
                    <a:moveTo>
                      <a:pt x="85" y="190"/>
                    </a:move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90"/>
                      <a:pt x="84" y="190"/>
                      <a:pt x="85" y="190"/>
                    </a:cubicBezTo>
                    <a:moveTo>
                      <a:pt x="88" y="189"/>
                    </a:moveTo>
                    <a:cubicBezTo>
                      <a:pt x="87" y="189"/>
                      <a:pt x="86" y="190"/>
                      <a:pt x="85" y="190"/>
                    </a:cubicBezTo>
                    <a:cubicBezTo>
                      <a:pt x="86" y="190"/>
                      <a:pt x="87" y="189"/>
                      <a:pt x="88" y="189"/>
                    </a:cubicBezTo>
                    <a:moveTo>
                      <a:pt x="97" y="156"/>
                    </a:moveTo>
                    <a:cubicBezTo>
                      <a:pt x="97" y="156"/>
                      <a:pt x="97" y="156"/>
                      <a:pt x="97" y="156"/>
                    </a:cubicBezTo>
                    <a:cubicBezTo>
                      <a:pt x="101" y="175"/>
                      <a:pt x="101" y="175"/>
                      <a:pt x="101" y="175"/>
                    </a:cubicBezTo>
                    <a:cubicBezTo>
                      <a:pt x="101" y="179"/>
                      <a:pt x="99" y="182"/>
                      <a:pt x="96" y="184"/>
                    </a:cubicBezTo>
                    <a:cubicBezTo>
                      <a:pt x="89" y="189"/>
                      <a:pt x="89" y="189"/>
                      <a:pt x="89" y="189"/>
                    </a:cubicBezTo>
                    <a:cubicBezTo>
                      <a:pt x="88" y="189"/>
                      <a:pt x="88" y="189"/>
                      <a:pt x="88" y="189"/>
                    </a:cubicBezTo>
                    <a:cubicBezTo>
                      <a:pt x="88" y="189"/>
                      <a:pt x="88" y="189"/>
                      <a:pt x="88" y="189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100" y="183"/>
                      <a:pt x="102" y="178"/>
                      <a:pt x="101" y="174"/>
                    </a:cubicBezTo>
                    <a:cubicBezTo>
                      <a:pt x="97" y="156"/>
                      <a:pt x="97" y="156"/>
                      <a:pt x="97" y="156"/>
                    </a:cubicBezTo>
                    <a:moveTo>
                      <a:pt x="91" y="136"/>
                    </a:moveTo>
                    <a:cubicBezTo>
                      <a:pt x="91" y="136"/>
                      <a:pt x="91" y="136"/>
                      <a:pt x="91" y="136"/>
                    </a:cubicBezTo>
                    <a:cubicBezTo>
                      <a:pt x="91" y="136"/>
                      <a:pt x="91" y="136"/>
                      <a:pt x="91" y="136"/>
                    </a:cubicBezTo>
                    <a:moveTo>
                      <a:pt x="91" y="135"/>
                    </a:moveTo>
                    <a:cubicBezTo>
                      <a:pt x="91" y="135"/>
                      <a:pt x="91" y="136"/>
                      <a:pt x="91" y="136"/>
                    </a:cubicBezTo>
                    <a:cubicBezTo>
                      <a:pt x="91" y="136"/>
                      <a:pt x="91" y="135"/>
                      <a:pt x="91" y="135"/>
                    </a:cubicBezTo>
                    <a:moveTo>
                      <a:pt x="91" y="135"/>
                    </a:move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moveTo>
                      <a:pt x="91" y="135"/>
                    </a:move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moveTo>
                      <a:pt x="91" y="134"/>
                    </a:moveTo>
                    <a:cubicBezTo>
                      <a:pt x="91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1" y="134"/>
                    </a:cubicBezTo>
                    <a:moveTo>
                      <a:pt x="91" y="134"/>
                    </a:moveTo>
                    <a:cubicBezTo>
                      <a:pt x="91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1" y="134"/>
                    </a:cubicBezTo>
                    <a:moveTo>
                      <a:pt x="91" y="134"/>
                    </a:moveTo>
                    <a:cubicBezTo>
                      <a:pt x="91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1" y="134"/>
                    </a:cubicBezTo>
                    <a:moveTo>
                      <a:pt x="91" y="133"/>
                    </a:moveTo>
                    <a:cubicBezTo>
                      <a:pt x="91" y="133"/>
                      <a:pt x="91" y="133"/>
                      <a:pt x="91" y="133"/>
                    </a:cubicBezTo>
                    <a:cubicBezTo>
                      <a:pt x="91" y="133"/>
                      <a:pt x="91" y="133"/>
                      <a:pt x="91" y="133"/>
                    </a:cubicBezTo>
                    <a:moveTo>
                      <a:pt x="89" y="130"/>
                    </a:moveTo>
                    <a:cubicBezTo>
                      <a:pt x="89" y="131"/>
                      <a:pt x="89" y="131"/>
                      <a:pt x="89" y="131"/>
                    </a:cubicBezTo>
                    <a:cubicBezTo>
                      <a:pt x="90" y="132"/>
                      <a:pt x="90" y="132"/>
                      <a:pt x="91" y="133"/>
                    </a:cubicBezTo>
                    <a:cubicBezTo>
                      <a:pt x="90" y="132"/>
                      <a:pt x="90" y="131"/>
                      <a:pt x="89" y="130"/>
                    </a:cubicBezTo>
                    <a:cubicBezTo>
                      <a:pt x="89" y="130"/>
                      <a:pt x="89" y="130"/>
                      <a:pt x="89" y="130"/>
                    </a:cubicBezTo>
                    <a:moveTo>
                      <a:pt x="93" y="44"/>
                    </a:moveTo>
                    <a:cubicBezTo>
                      <a:pt x="93" y="44"/>
                      <a:pt x="93" y="44"/>
                      <a:pt x="93" y="44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44"/>
                      <a:pt x="93" y="44"/>
                      <a:pt x="93" y="44"/>
                    </a:cubicBezTo>
                    <a:moveTo>
                      <a:pt x="91" y="36"/>
                    </a:moveTo>
                    <a:cubicBezTo>
                      <a:pt x="92" y="38"/>
                      <a:pt x="93" y="41"/>
                      <a:pt x="93" y="43"/>
                    </a:cubicBezTo>
                    <a:cubicBezTo>
                      <a:pt x="93" y="41"/>
                      <a:pt x="92" y="38"/>
                      <a:pt x="91" y="36"/>
                    </a:cubicBezTo>
                    <a:moveTo>
                      <a:pt x="135" y="0"/>
                    </a:move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9"/>
                      <a:pt x="129" y="12"/>
                      <a:pt x="125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5" y="18"/>
                      <a:pt x="127" y="20"/>
                      <a:pt x="130" y="20"/>
                    </a:cubicBezTo>
                    <a:cubicBezTo>
                      <a:pt x="237" y="36"/>
                      <a:pt x="237" y="36"/>
                      <a:pt x="237" y="36"/>
                    </a:cubicBezTo>
                    <a:cubicBezTo>
                      <a:pt x="237" y="47"/>
                      <a:pt x="237" y="47"/>
                      <a:pt x="237" y="47"/>
                    </a:cubicBezTo>
                    <a:cubicBezTo>
                      <a:pt x="237" y="49"/>
                      <a:pt x="237" y="50"/>
                      <a:pt x="238" y="52"/>
                    </a:cubicBezTo>
                    <a:cubicBezTo>
                      <a:pt x="240" y="55"/>
                      <a:pt x="240" y="55"/>
                      <a:pt x="240" y="55"/>
                    </a:cubicBezTo>
                    <a:cubicBezTo>
                      <a:pt x="261" y="111"/>
                      <a:pt x="261" y="111"/>
                      <a:pt x="261" y="111"/>
                    </a:cubicBezTo>
                    <a:cubicBezTo>
                      <a:pt x="249" y="126"/>
                      <a:pt x="249" y="126"/>
                      <a:pt x="249" y="126"/>
                    </a:cubicBezTo>
                    <a:cubicBezTo>
                      <a:pt x="249" y="126"/>
                      <a:pt x="249" y="126"/>
                      <a:pt x="249" y="126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39" y="138"/>
                      <a:pt x="239" y="140"/>
                      <a:pt x="239" y="143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61"/>
                      <a:pt x="241" y="164"/>
                      <a:pt x="244" y="166"/>
                    </a:cubicBezTo>
                    <a:cubicBezTo>
                      <a:pt x="252" y="170"/>
                      <a:pt x="252" y="170"/>
                      <a:pt x="252" y="170"/>
                    </a:cubicBezTo>
                    <a:cubicBezTo>
                      <a:pt x="253" y="170"/>
                      <a:pt x="254" y="171"/>
                      <a:pt x="255" y="171"/>
                    </a:cubicBezTo>
                    <a:cubicBezTo>
                      <a:pt x="279" y="175"/>
                      <a:pt x="279" y="175"/>
                      <a:pt x="279" y="175"/>
                    </a:cubicBezTo>
                    <a:cubicBezTo>
                      <a:pt x="280" y="175"/>
                      <a:pt x="280" y="175"/>
                      <a:pt x="281" y="175"/>
                    </a:cubicBezTo>
                    <a:cubicBezTo>
                      <a:pt x="282" y="175"/>
                      <a:pt x="282" y="175"/>
                      <a:pt x="283" y="175"/>
                    </a:cubicBezTo>
                    <a:cubicBezTo>
                      <a:pt x="298" y="171"/>
                      <a:pt x="298" y="171"/>
                      <a:pt x="298" y="171"/>
                    </a:cubicBezTo>
                    <a:cubicBezTo>
                      <a:pt x="299" y="170"/>
                      <a:pt x="300" y="170"/>
                      <a:pt x="301" y="169"/>
                    </a:cubicBezTo>
                    <a:cubicBezTo>
                      <a:pt x="312" y="161"/>
                      <a:pt x="312" y="161"/>
                      <a:pt x="312" y="161"/>
                    </a:cubicBezTo>
                    <a:cubicBezTo>
                      <a:pt x="333" y="145"/>
                      <a:pt x="333" y="145"/>
                      <a:pt x="333" y="145"/>
                    </a:cubicBezTo>
                    <a:cubicBezTo>
                      <a:pt x="359" y="142"/>
                      <a:pt x="359" y="142"/>
                      <a:pt x="359" y="142"/>
                    </a:cubicBezTo>
                    <a:cubicBezTo>
                      <a:pt x="376" y="145"/>
                      <a:pt x="376" y="145"/>
                      <a:pt x="376" y="145"/>
                    </a:cubicBezTo>
                    <a:cubicBezTo>
                      <a:pt x="385" y="157"/>
                      <a:pt x="385" y="157"/>
                      <a:pt x="385" y="157"/>
                    </a:cubicBezTo>
                    <a:cubicBezTo>
                      <a:pt x="397" y="200"/>
                      <a:pt x="397" y="200"/>
                      <a:pt x="397" y="200"/>
                    </a:cubicBezTo>
                    <a:cubicBezTo>
                      <a:pt x="397" y="201"/>
                      <a:pt x="398" y="202"/>
                      <a:pt x="398" y="202"/>
                    </a:cubicBezTo>
                    <a:cubicBezTo>
                      <a:pt x="409" y="218"/>
                      <a:pt x="409" y="218"/>
                      <a:pt x="409" y="218"/>
                    </a:cubicBezTo>
                    <a:cubicBezTo>
                      <a:pt x="410" y="219"/>
                      <a:pt x="411" y="220"/>
                      <a:pt x="412" y="221"/>
                    </a:cubicBezTo>
                    <a:cubicBezTo>
                      <a:pt x="430" y="231"/>
                      <a:pt x="430" y="231"/>
                      <a:pt x="430" y="231"/>
                    </a:cubicBezTo>
                    <a:cubicBezTo>
                      <a:pt x="430" y="232"/>
                      <a:pt x="431" y="232"/>
                      <a:pt x="431" y="232"/>
                    </a:cubicBezTo>
                    <a:cubicBezTo>
                      <a:pt x="452" y="240"/>
                      <a:pt x="452" y="240"/>
                      <a:pt x="452" y="240"/>
                    </a:cubicBezTo>
                    <a:cubicBezTo>
                      <a:pt x="453" y="241"/>
                      <a:pt x="454" y="241"/>
                      <a:pt x="456" y="241"/>
                    </a:cubicBezTo>
                    <a:cubicBezTo>
                      <a:pt x="485" y="241"/>
                      <a:pt x="485" y="241"/>
                      <a:pt x="485" y="241"/>
                    </a:cubicBezTo>
                    <a:cubicBezTo>
                      <a:pt x="487" y="241"/>
                      <a:pt x="488" y="241"/>
                      <a:pt x="490" y="240"/>
                    </a:cubicBezTo>
                    <a:cubicBezTo>
                      <a:pt x="491" y="241"/>
                      <a:pt x="493" y="241"/>
                      <a:pt x="494" y="241"/>
                    </a:cubicBezTo>
                    <a:cubicBezTo>
                      <a:pt x="495" y="241"/>
                      <a:pt x="496" y="241"/>
                      <a:pt x="497" y="241"/>
                    </a:cubicBezTo>
                    <a:cubicBezTo>
                      <a:pt x="510" y="320"/>
                      <a:pt x="510" y="320"/>
                      <a:pt x="510" y="320"/>
                    </a:cubicBezTo>
                    <a:cubicBezTo>
                      <a:pt x="493" y="380"/>
                      <a:pt x="493" y="380"/>
                      <a:pt x="493" y="380"/>
                    </a:cubicBezTo>
                    <a:cubicBezTo>
                      <a:pt x="493" y="382"/>
                      <a:pt x="493" y="385"/>
                      <a:pt x="494" y="387"/>
                    </a:cubicBezTo>
                    <a:cubicBezTo>
                      <a:pt x="526" y="451"/>
                      <a:pt x="526" y="451"/>
                      <a:pt x="526" y="451"/>
                    </a:cubicBezTo>
                    <a:cubicBezTo>
                      <a:pt x="526" y="453"/>
                      <a:pt x="527" y="454"/>
                      <a:pt x="528" y="455"/>
                    </a:cubicBezTo>
                    <a:cubicBezTo>
                      <a:pt x="558" y="479"/>
                      <a:pt x="558" y="479"/>
                      <a:pt x="558" y="479"/>
                    </a:cubicBezTo>
                    <a:cubicBezTo>
                      <a:pt x="573" y="557"/>
                      <a:pt x="573" y="557"/>
                      <a:pt x="573" y="557"/>
                    </a:cubicBezTo>
                    <a:cubicBezTo>
                      <a:pt x="558" y="581"/>
                      <a:pt x="558" y="581"/>
                      <a:pt x="558" y="581"/>
                    </a:cubicBezTo>
                    <a:cubicBezTo>
                      <a:pt x="556" y="585"/>
                      <a:pt x="557" y="590"/>
                      <a:pt x="560" y="593"/>
                    </a:cubicBezTo>
                    <a:cubicBezTo>
                      <a:pt x="641" y="659"/>
                      <a:pt x="641" y="659"/>
                      <a:pt x="641" y="659"/>
                    </a:cubicBezTo>
                    <a:cubicBezTo>
                      <a:pt x="633" y="693"/>
                      <a:pt x="633" y="693"/>
                      <a:pt x="633" y="693"/>
                    </a:cubicBezTo>
                    <a:cubicBezTo>
                      <a:pt x="608" y="708"/>
                      <a:pt x="608" y="708"/>
                      <a:pt x="608" y="708"/>
                    </a:cubicBezTo>
                    <a:cubicBezTo>
                      <a:pt x="566" y="712"/>
                      <a:pt x="566" y="712"/>
                      <a:pt x="566" y="712"/>
                    </a:cubicBezTo>
                    <a:cubicBezTo>
                      <a:pt x="564" y="712"/>
                      <a:pt x="562" y="713"/>
                      <a:pt x="561" y="714"/>
                    </a:cubicBezTo>
                    <a:cubicBezTo>
                      <a:pt x="546" y="724"/>
                      <a:pt x="546" y="724"/>
                      <a:pt x="546" y="724"/>
                    </a:cubicBezTo>
                    <a:cubicBezTo>
                      <a:pt x="544" y="726"/>
                      <a:pt x="542" y="729"/>
                      <a:pt x="542" y="732"/>
                    </a:cubicBezTo>
                    <a:cubicBezTo>
                      <a:pt x="542" y="747"/>
                      <a:pt x="542" y="747"/>
                      <a:pt x="542" y="747"/>
                    </a:cubicBezTo>
                    <a:cubicBezTo>
                      <a:pt x="542" y="749"/>
                      <a:pt x="543" y="752"/>
                      <a:pt x="545" y="753"/>
                    </a:cubicBezTo>
                    <a:cubicBezTo>
                      <a:pt x="552" y="760"/>
                      <a:pt x="552" y="760"/>
                      <a:pt x="552" y="760"/>
                    </a:cubicBezTo>
                    <a:cubicBezTo>
                      <a:pt x="547" y="781"/>
                      <a:pt x="547" y="781"/>
                      <a:pt x="547" y="781"/>
                    </a:cubicBezTo>
                    <a:cubicBezTo>
                      <a:pt x="547" y="782"/>
                      <a:pt x="546" y="783"/>
                      <a:pt x="547" y="784"/>
                    </a:cubicBezTo>
                    <a:cubicBezTo>
                      <a:pt x="549" y="806"/>
                      <a:pt x="549" y="806"/>
                      <a:pt x="549" y="806"/>
                    </a:cubicBezTo>
                    <a:cubicBezTo>
                      <a:pt x="538" y="850"/>
                      <a:pt x="538" y="850"/>
                      <a:pt x="538" y="850"/>
                    </a:cubicBezTo>
                    <a:cubicBezTo>
                      <a:pt x="529" y="880"/>
                      <a:pt x="529" y="880"/>
                      <a:pt x="529" y="880"/>
                    </a:cubicBezTo>
                    <a:cubicBezTo>
                      <a:pt x="529" y="881"/>
                      <a:pt x="529" y="883"/>
                      <a:pt x="529" y="884"/>
                    </a:cubicBezTo>
                    <a:cubicBezTo>
                      <a:pt x="531" y="902"/>
                      <a:pt x="531" y="902"/>
                      <a:pt x="531" y="902"/>
                    </a:cubicBezTo>
                    <a:cubicBezTo>
                      <a:pt x="512" y="887"/>
                      <a:pt x="512" y="887"/>
                      <a:pt x="512" y="887"/>
                    </a:cubicBezTo>
                    <a:cubicBezTo>
                      <a:pt x="498" y="867"/>
                      <a:pt x="498" y="867"/>
                      <a:pt x="498" y="867"/>
                    </a:cubicBezTo>
                    <a:cubicBezTo>
                      <a:pt x="497" y="865"/>
                      <a:pt x="495" y="864"/>
                      <a:pt x="493" y="863"/>
                    </a:cubicBezTo>
                    <a:cubicBezTo>
                      <a:pt x="482" y="860"/>
                      <a:pt x="482" y="860"/>
                      <a:pt x="482" y="860"/>
                    </a:cubicBezTo>
                    <a:cubicBezTo>
                      <a:pt x="439" y="811"/>
                      <a:pt x="439" y="811"/>
                      <a:pt x="439" y="811"/>
                    </a:cubicBezTo>
                    <a:cubicBezTo>
                      <a:pt x="437" y="809"/>
                      <a:pt x="434" y="807"/>
                      <a:pt x="431" y="807"/>
                    </a:cubicBezTo>
                    <a:cubicBezTo>
                      <a:pt x="431" y="807"/>
                      <a:pt x="430" y="807"/>
                      <a:pt x="429" y="808"/>
                    </a:cubicBezTo>
                    <a:cubicBezTo>
                      <a:pt x="414" y="811"/>
                      <a:pt x="414" y="811"/>
                      <a:pt x="414" y="811"/>
                    </a:cubicBezTo>
                    <a:cubicBezTo>
                      <a:pt x="390" y="795"/>
                      <a:pt x="390" y="795"/>
                      <a:pt x="390" y="795"/>
                    </a:cubicBezTo>
                    <a:cubicBezTo>
                      <a:pt x="375" y="777"/>
                      <a:pt x="375" y="777"/>
                      <a:pt x="375" y="777"/>
                    </a:cubicBezTo>
                    <a:cubicBezTo>
                      <a:pt x="373" y="775"/>
                      <a:pt x="371" y="774"/>
                      <a:pt x="368" y="774"/>
                    </a:cubicBezTo>
                    <a:cubicBezTo>
                      <a:pt x="345" y="772"/>
                      <a:pt x="345" y="772"/>
                      <a:pt x="345" y="772"/>
                    </a:cubicBezTo>
                    <a:cubicBezTo>
                      <a:pt x="345" y="772"/>
                      <a:pt x="345" y="772"/>
                      <a:pt x="345" y="772"/>
                    </a:cubicBezTo>
                    <a:cubicBezTo>
                      <a:pt x="326" y="772"/>
                      <a:pt x="326" y="772"/>
                      <a:pt x="326" y="772"/>
                    </a:cubicBezTo>
                    <a:cubicBezTo>
                      <a:pt x="323" y="772"/>
                      <a:pt x="321" y="773"/>
                      <a:pt x="319" y="774"/>
                    </a:cubicBezTo>
                    <a:cubicBezTo>
                      <a:pt x="296" y="794"/>
                      <a:pt x="296" y="794"/>
                      <a:pt x="296" y="794"/>
                    </a:cubicBezTo>
                    <a:cubicBezTo>
                      <a:pt x="274" y="807"/>
                      <a:pt x="274" y="807"/>
                      <a:pt x="274" y="807"/>
                    </a:cubicBezTo>
                    <a:cubicBezTo>
                      <a:pt x="259" y="807"/>
                      <a:pt x="259" y="807"/>
                      <a:pt x="259" y="807"/>
                    </a:cubicBezTo>
                    <a:cubicBezTo>
                      <a:pt x="247" y="800"/>
                      <a:pt x="247" y="800"/>
                      <a:pt x="247" y="800"/>
                    </a:cubicBezTo>
                    <a:cubicBezTo>
                      <a:pt x="245" y="799"/>
                      <a:pt x="244" y="799"/>
                      <a:pt x="242" y="799"/>
                    </a:cubicBezTo>
                    <a:cubicBezTo>
                      <a:pt x="240" y="799"/>
                      <a:pt x="239" y="799"/>
                      <a:pt x="238" y="800"/>
                    </a:cubicBezTo>
                    <a:cubicBezTo>
                      <a:pt x="229" y="804"/>
                      <a:pt x="229" y="804"/>
                      <a:pt x="229" y="804"/>
                    </a:cubicBezTo>
                    <a:cubicBezTo>
                      <a:pt x="228" y="805"/>
                      <a:pt x="228" y="805"/>
                      <a:pt x="228" y="805"/>
                    </a:cubicBezTo>
                    <a:cubicBezTo>
                      <a:pt x="222" y="809"/>
                      <a:pt x="222" y="809"/>
                      <a:pt x="222" y="809"/>
                    </a:cubicBezTo>
                    <a:cubicBezTo>
                      <a:pt x="222" y="809"/>
                      <a:pt x="221" y="810"/>
                      <a:pt x="221" y="810"/>
                    </a:cubicBezTo>
                    <a:cubicBezTo>
                      <a:pt x="210" y="821"/>
                      <a:pt x="210" y="821"/>
                      <a:pt x="210" y="821"/>
                    </a:cubicBezTo>
                    <a:cubicBezTo>
                      <a:pt x="210" y="821"/>
                      <a:pt x="209" y="822"/>
                      <a:pt x="209" y="822"/>
                    </a:cubicBezTo>
                    <a:cubicBezTo>
                      <a:pt x="187" y="855"/>
                      <a:pt x="187" y="855"/>
                      <a:pt x="187" y="855"/>
                    </a:cubicBezTo>
                    <a:cubicBezTo>
                      <a:pt x="173" y="873"/>
                      <a:pt x="173" y="873"/>
                      <a:pt x="173" y="873"/>
                    </a:cubicBezTo>
                    <a:cubicBezTo>
                      <a:pt x="172" y="873"/>
                      <a:pt x="172" y="874"/>
                      <a:pt x="172" y="875"/>
                    </a:cubicBezTo>
                    <a:cubicBezTo>
                      <a:pt x="164" y="891"/>
                      <a:pt x="164" y="891"/>
                      <a:pt x="164" y="891"/>
                    </a:cubicBezTo>
                    <a:cubicBezTo>
                      <a:pt x="164" y="889"/>
                      <a:pt x="163" y="887"/>
                      <a:pt x="161" y="886"/>
                    </a:cubicBezTo>
                    <a:cubicBezTo>
                      <a:pt x="159" y="885"/>
                      <a:pt x="157" y="884"/>
                      <a:pt x="155" y="884"/>
                    </a:cubicBezTo>
                    <a:cubicBezTo>
                      <a:pt x="155" y="884"/>
                      <a:pt x="155" y="884"/>
                      <a:pt x="155" y="884"/>
                    </a:cubicBezTo>
                    <a:cubicBezTo>
                      <a:pt x="150" y="873"/>
                      <a:pt x="150" y="873"/>
                      <a:pt x="150" y="873"/>
                    </a:cubicBezTo>
                    <a:cubicBezTo>
                      <a:pt x="150" y="873"/>
                      <a:pt x="150" y="872"/>
                      <a:pt x="150" y="872"/>
                    </a:cubicBezTo>
                    <a:cubicBezTo>
                      <a:pt x="143" y="861"/>
                      <a:pt x="143" y="861"/>
                      <a:pt x="143" y="861"/>
                    </a:cubicBezTo>
                    <a:cubicBezTo>
                      <a:pt x="142" y="858"/>
                      <a:pt x="138" y="857"/>
                      <a:pt x="135" y="857"/>
                    </a:cubicBezTo>
                    <a:cubicBezTo>
                      <a:pt x="127" y="857"/>
                      <a:pt x="127" y="857"/>
                      <a:pt x="127" y="857"/>
                    </a:cubicBezTo>
                    <a:cubicBezTo>
                      <a:pt x="126" y="857"/>
                      <a:pt x="124" y="857"/>
                      <a:pt x="123" y="857"/>
                    </a:cubicBezTo>
                    <a:cubicBezTo>
                      <a:pt x="111" y="862"/>
                      <a:pt x="111" y="862"/>
                      <a:pt x="111" y="862"/>
                    </a:cubicBezTo>
                    <a:cubicBezTo>
                      <a:pt x="102" y="858"/>
                      <a:pt x="102" y="858"/>
                      <a:pt x="102" y="858"/>
                    </a:cubicBezTo>
                    <a:cubicBezTo>
                      <a:pt x="100" y="857"/>
                      <a:pt x="99" y="857"/>
                      <a:pt x="97" y="857"/>
                    </a:cubicBezTo>
                    <a:cubicBezTo>
                      <a:pt x="92" y="857"/>
                      <a:pt x="92" y="857"/>
                      <a:pt x="92" y="857"/>
                    </a:cubicBezTo>
                    <a:cubicBezTo>
                      <a:pt x="88" y="853"/>
                      <a:pt x="88" y="853"/>
                      <a:pt x="88" y="853"/>
                    </a:cubicBezTo>
                    <a:cubicBezTo>
                      <a:pt x="89" y="853"/>
                      <a:pt x="89" y="852"/>
                      <a:pt x="89" y="852"/>
                    </a:cubicBezTo>
                    <a:cubicBezTo>
                      <a:pt x="103" y="833"/>
                      <a:pt x="103" y="833"/>
                      <a:pt x="103" y="833"/>
                    </a:cubicBezTo>
                    <a:cubicBezTo>
                      <a:pt x="104" y="831"/>
                      <a:pt x="105" y="829"/>
                      <a:pt x="105" y="827"/>
                    </a:cubicBezTo>
                    <a:cubicBezTo>
                      <a:pt x="105" y="827"/>
                      <a:pt x="105" y="827"/>
                      <a:pt x="105" y="827"/>
                    </a:cubicBezTo>
                    <a:cubicBezTo>
                      <a:pt x="106" y="826"/>
                      <a:pt x="106" y="826"/>
                      <a:pt x="106" y="826"/>
                    </a:cubicBezTo>
                    <a:cubicBezTo>
                      <a:pt x="106" y="826"/>
                      <a:pt x="106" y="826"/>
                      <a:pt x="106" y="826"/>
                    </a:cubicBezTo>
                    <a:cubicBezTo>
                      <a:pt x="109" y="826"/>
                      <a:pt x="112" y="825"/>
                      <a:pt x="114" y="822"/>
                    </a:cubicBezTo>
                    <a:cubicBezTo>
                      <a:pt x="125" y="805"/>
                      <a:pt x="125" y="805"/>
                      <a:pt x="125" y="805"/>
                    </a:cubicBezTo>
                    <a:cubicBezTo>
                      <a:pt x="127" y="805"/>
                      <a:pt x="129" y="805"/>
                      <a:pt x="131" y="803"/>
                    </a:cubicBezTo>
                    <a:cubicBezTo>
                      <a:pt x="141" y="795"/>
                      <a:pt x="141" y="795"/>
                      <a:pt x="141" y="795"/>
                    </a:cubicBezTo>
                    <a:cubicBezTo>
                      <a:pt x="142" y="794"/>
                      <a:pt x="144" y="792"/>
                      <a:pt x="144" y="791"/>
                    </a:cubicBezTo>
                    <a:cubicBezTo>
                      <a:pt x="146" y="786"/>
                      <a:pt x="146" y="786"/>
                      <a:pt x="146" y="786"/>
                    </a:cubicBezTo>
                    <a:cubicBezTo>
                      <a:pt x="149" y="782"/>
                      <a:pt x="149" y="782"/>
                      <a:pt x="149" y="782"/>
                    </a:cubicBezTo>
                    <a:cubicBezTo>
                      <a:pt x="156" y="775"/>
                      <a:pt x="156" y="775"/>
                      <a:pt x="156" y="775"/>
                    </a:cubicBezTo>
                    <a:cubicBezTo>
                      <a:pt x="157" y="775"/>
                      <a:pt x="158" y="775"/>
                      <a:pt x="159" y="775"/>
                    </a:cubicBezTo>
                    <a:cubicBezTo>
                      <a:pt x="160" y="775"/>
                      <a:pt x="161" y="775"/>
                      <a:pt x="162" y="775"/>
                    </a:cubicBezTo>
                    <a:cubicBezTo>
                      <a:pt x="163" y="775"/>
                      <a:pt x="164" y="775"/>
                      <a:pt x="165" y="775"/>
                    </a:cubicBezTo>
                    <a:cubicBezTo>
                      <a:pt x="165" y="775"/>
                      <a:pt x="165" y="775"/>
                      <a:pt x="165" y="775"/>
                    </a:cubicBezTo>
                    <a:cubicBezTo>
                      <a:pt x="169" y="775"/>
                      <a:pt x="172" y="773"/>
                      <a:pt x="174" y="770"/>
                    </a:cubicBezTo>
                    <a:cubicBezTo>
                      <a:pt x="182" y="756"/>
                      <a:pt x="182" y="756"/>
                      <a:pt x="182" y="756"/>
                    </a:cubicBezTo>
                    <a:cubicBezTo>
                      <a:pt x="182" y="755"/>
                      <a:pt x="182" y="755"/>
                      <a:pt x="183" y="755"/>
                    </a:cubicBezTo>
                    <a:cubicBezTo>
                      <a:pt x="189" y="740"/>
                      <a:pt x="189" y="740"/>
                      <a:pt x="189" y="740"/>
                    </a:cubicBezTo>
                    <a:cubicBezTo>
                      <a:pt x="190" y="738"/>
                      <a:pt x="190" y="736"/>
                      <a:pt x="189" y="734"/>
                    </a:cubicBezTo>
                    <a:cubicBezTo>
                      <a:pt x="188" y="725"/>
                      <a:pt x="188" y="725"/>
                      <a:pt x="188" y="725"/>
                    </a:cubicBezTo>
                    <a:cubicBezTo>
                      <a:pt x="188" y="724"/>
                      <a:pt x="188" y="724"/>
                      <a:pt x="188" y="724"/>
                    </a:cubicBezTo>
                    <a:cubicBezTo>
                      <a:pt x="189" y="722"/>
                      <a:pt x="189" y="722"/>
                      <a:pt x="189" y="722"/>
                    </a:cubicBezTo>
                    <a:cubicBezTo>
                      <a:pt x="189" y="720"/>
                      <a:pt x="190" y="719"/>
                      <a:pt x="190" y="717"/>
                    </a:cubicBezTo>
                    <a:cubicBezTo>
                      <a:pt x="190" y="711"/>
                      <a:pt x="190" y="711"/>
                      <a:pt x="190" y="711"/>
                    </a:cubicBezTo>
                    <a:cubicBezTo>
                      <a:pt x="190" y="710"/>
                      <a:pt x="189" y="708"/>
                      <a:pt x="189" y="707"/>
                    </a:cubicBezTo>
                    <a:cubicBezTo>
                      <a:pt x="189" y="706"/>
                      <a:pt x="189" y="706"/>
                      <a:pt x="189" y="706"/>
                    </a:cubicBezTo>
                    <a:cubicBezTo>
                      <a:pt x="193" y="700"/>
                      <a:pt x="193" y="700"/>
                      <a:pt x="193" y="700"/>
                    </a:cubicBezTo>
                    <a:cubicBezTo>
                      <a:pt x="193" y="699"/>
                      <a:pt x="194" y="697"/>
                      <a:pt x="194" y="695"/>
                    </a:cubicBezTo>
                    <a:cubicBezTo>
                      <a:pt x="194" y="695"/>
                      <a:pt x="194" y="695"/>
                      <a:pt x="194" y="695"/>
                    </a:cubicBezTo>
                    <a:cubicBezTo>
                      <a:pt x="195" y="694"/>
                      <a:pt x="195" y="694"/>
                      <a:pt x="195" y="694"/>
                    </a:cubicBezTo>
                    <a:cubicBezTo>
                      <a:pt x="199" y="690"/>
                      <a:pt x="199" y="684"/>
                      <a:pt x="195" y="680"/>
                    </a:cubicBezTo>
                    <a:cubicBezTo>
                      <a:pt x="194" y="679"/>
                      <a:pt x="194" y="679"/>
                      <a:pt x="194" y="679"/>
                    </a:cubicBezTo>
                    <a:cubicBezTo>
                      <a:pt x="194" y="658"/>
                      <a:pt x="194" y="658"/>
                      <a:pt x="194" y="658"/>
                    </a:cubicBezTo>
                    <a:cubicBezTo>
                      <a:pt x="194" y="656"/>
                      <a:pt x="193" y="654"/>
                      <a:pt x="192" y="653"/>
                    </a:cubicBezTo>
                    <a:cubicBezTo>
                      <a:pt x="187" y="644"/>
                      <a:pt x="187" y="644"/>
                      <a:pt x="187" y="644"/>
                    </a:cubicBezTo>
                    <a:cubicBezTo>
                      <a:pt x="187" y="643"/>
                      <a:pt x="188" y="642"/>
                      <a:pt x="188" y="641"/>
                    </a:cubicBezTo>
                    <a:cubicBezTo>
                      <a:pt x="188" y="635"/>
                      <a:pt x="188" y="635"/>
                      <a:pt x="188" y="635"/>
                    </a:cubicBezTo>
                    <a:cubicBezTo>
                      <a:pt x="195" y="620"/>
                      <a:pt x="195" y="620"/>
                      <a:pt x="195" y="620"/>
                    </a:cubicBezTo>
                    <a:cubicBezTo>
                      <a:pt x="199" y="619"/>
                      <a:pt x="202" y="615"/>
                      <a:pt x="202" y="611"/>
                    </a:cubicBezTo>
                    <a:cubicBezTo>
                      <a:pt x="202" y="608"/>
                      <a:pt x="202" y="608"/>
                      <a:pt x="202" y="608"/>
                    </a:cubicBezTo>
                    <a:cubicBezTo>
                      <a:pt x="203" y="605"/>
                      <a:pt x="203" y="605"/>
                      <a:pt x="203" y="605"/>
                    </a:cubicBezTo>
                    <a:cubicBezTo>
                      <a:pt x="206" y="603"/>
                      <a:pt x="206" y="603"/>
                      <a:pt x="206" y="603"/>
                    </a:cubicBezTo>
                    <a:cubicBezTo>
                      <a:pt x="209" y="600"/>
                      <a:pt x="209" y="595"/>
                      <a:pt x="208" y="592"/>
                    </a:cubicBezTo>
                    <a:cubicBezTo>
                      <a:pt x="204" y="585"/>
                      <a:pt x="204" y="585"/>
                      <a:pt x="204" y="585"/>
                    </a:cubicBezTo>
                    <a:cubicBezTo>
                      <a:pt x="204" y="583"/>
                      <a:pt x="204" y="582"/>
                      <a:pt x="203" y="580"/>
                    </a:cubicBezTo>
                    <a:cubicBezTo>
                      <a:pt x="192" y="565"/>
                      <a:pt x="192" y="565"/>
                      <a:pt x="192" y="565"/>
                    </a:cubicBezTo>
                    <a:cubicBezTo>
                      <a:pt x="191" y="564"/>
                      <a:pt x="191" y="564"/>
                      <a:pt x="190" y="563"/>
                    </a:cubicBezTo>
                    <a:cubicBezTo>
                      <a:pt x="183" y="559"/>
                      <a:pt x="183" y="559"/>
                      <a:pt x="183" y="559"/>
                    </a:cubicBezTo>
                    <a:cubicBezTo>
                      <a:pt x="182" y="558"/>
                      <a:pt x="180" y="557"/>
                      <a:pt x="178" y="557"/>
                    </a:cubicBezTo>
                    <a:cubicBezTo>
                      <a:pt x="177" y="557"/>
                      <a:pt x="175" y="558"/>
                      <a:pt x="174" y="558"/>
                    </a:cubicBezTo>
                    <a:cubicBezTo>
                      <a:pt x="173" y="559"/>
                      <a:pt x="173" y="559"/>
                      <a:pt x="172" y="559"/>
                    </a:cubicBezTo>
                    <a:cubicBezTo>
                      <a:pt x="171" y="555"/>
                      <a:pt x="167" y="553"/>
                      <a:pt x="163" y="553"/>
                    </a:cubicBezTo>
                    <a:cubicBezTo>
                      <a:pt x="157" y="546"/>
                      <a:pt x="157" y="546"/>
                      <a:pt x="157" y="546"/>
                    </a:cubicBezTo>
                    <a:cubicBezTo>
                      <a:pt x="156" y="545"/>
                      <a:pt x="155" y="544"/>
                      <a:pt x="154" y="543"/>
                    </a:cubicBezTo>
                    <a:cubicBezTo>
                      <a:pt x="131" y="533"/>
                      <a:pt x="131" y="533"/>
                      <a:pt x="131" y="533"/>
                    </a:cubicBezTo>
                    <a:cubicBezTo>
                      <a:pt x="127" y="530"/>
                      <a:pt x="127" y="530"/>
                      <a:pt x="127" y="530"/>
                    </a:cubicBezTo>
                    <a:cubicBezTo>
                      <a:pt x="117" y="519"/>
                      <a:pt x="117" y="519"/>
                      <a:pt x="117" y="519"/>
                    </a:cubicBezTo>
                    <a:cubicBezTo>
                      <a:pt x="117" y="519"/>
                      <a:pt x="117" y="519"/>
                      <a:pt x="117" y="519"/>
                    </a:cubicBezTo>
                    <a:cubicBezTo>
                      <a:pt x="115" y="518"/>
                      <a:pt x="115" y="518"/>
                      <a:pt x="115" y="518"/>
                    </a:cubicBezTo>
                    <a:cubicBezTo>
                      <a:pt x="115" y="503"/>
                      <a:pt x="115" y="503"/>
                      <a:pt x="115" y="503"/>
                    </a:cubicBezTo>
                    <a:cubicBezTo>
                      <a:pt x="115" y="502"/>
                      <a:pt x="115" y="501"/>
                      <a:pt x="115" y="500"/>
                    </a:cubicBezTo>
                    <a:cubicBezTo>
                      <a:pt x="104" y="468"/>
                      <a:pt x="104" y="468"/>
                      <a:pt x="104" y="468"/>
                    </a:cubicBezTo>
                    <a:cubicBezTo>
                      <a:pt x="104" y="467"/>
                      <a:pt x="103" y="465"/>
                      <a:pt x="102" y="464"/>
                    </a:cubicBezTo>
                    <a:cubicBezTo>
                      <a:pt x="102" y="463"/>
                      <a:pt x="102" y="463"/>
                      <a:pt x="102" y="463"/>
                    </a:cubicBezTo>
                    <a:cubicBezTo>
                      <a:pt x="102" y="459"/>
                      <a:pt x="99" y="455"/>
                      <a:pt x="95" y="454"/>
                    </a:cubicBezTo>
                    <a:cubicBezTo>
                      <a:pt x="91" y="448"/>
                      <a:pt x="91" y="448"/>
                      <a:pt x="91" y="448"/>
                    </a:cubicBezTo>
                    <a:cubicBezTo>
                      <a:pt x="92" y="445"/>
                      <a:pt x="91" y="441"/>
                      <a:pt x="88" y="439"/>
                    </a:cubicBezTo>
                    <a:cubicBezTo>
                      <a:pt x="84" y="434"/>
                      <a:pt x="84" y="434"/>
                      <a:pt x="84" y="434"/>
                    </a:cubicBezTo>
                    <a:cubicBezTo>
                      <a:pt x="83" y="433"/>
                      <a:pt x="81" y="432"/>
                      <a:pt x="80" y="432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71" y="410"/>
                      <a:pt x="69" y="408"/>
                      <a:pt x="67" y="407"/>
                    </a:cubicBezTo>
                    <a:cubicBezTo>
                      <a:pt x="66" y="400"/>
                      <a:pt x="66" y="400"/>
                      <a:pt x="66" y="400"/>
                    </a:cubicBezTo>
                    <a:cubicBezTo>
                      <a:pt x="66" y="398"/>
                      <a:pt x="65" y="397"/>
                      <a:pt x="64" y="395"/>
                    </a:cubicBezTo>
                    <a:cubicBezTo>
                      <a:pt x="56" y="386"/>
                      <a:pt x="56" y="386"/>
                      <a:pt x="56" y="386"/>
                    </a:cubicBezTo>
                    <a:cubicBezTo>
                      <a:pt x="51" y="375"/>
                      <a:pt x="51" y="375"/>
                      <a:pt x="51" y="375"/>
                    </a:cubicBezTo>
                    <a:cubicBezTo>
                      <a:pt x="47" y="362"/>
                      <a:pt x="47" y="362"/>
                      <a:pt x="47" y="362"/>
                    </a:cubicBezTo>
                    <a:cubicBezTo>
                      <a:pt x="51" y="340"/>
                      <a:pt x="51" y="340"/>
                      <a:pt x="51" y="340"/>
                    </a:cubicBezTo>
                    <a:cubicBezTo>
                      <a:pt x="53" y="334"/>
                      <a:pt x="53" y="334"/>
                      <a:pt x="53" y="334"/>
                    </a:cubicBezTo>
                    <a:cubicBezTo>
                      <a:pt x="53" y="334"/>
                      <a:pt x="53" y="334"/>
                      <a:pt x="53" y="333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8" y="313"/>
                      <a:pt x="58" y="311"/>
                      <a:pt x="57" y="310"/>
                    </a:cubicBezTo>
                    <a:cubicBezTo>
                      <a:pt x="54" y="296"/>
                      <a:pt x="54" y="296"/>
                      <a:pt x="54" y="296"/>
                    </a:cubicBezTo>
                    <a:cubicBezTo>
                      <a:pt x="54" y="291"/>
                      <a:pt x="54" y="291"/>
                      <a:pt x="54" y="291"/>
                    </a:cubicBezTo>
                    <a:cubicBezTo>
                      <a:pt x="54" y="290"/>
                      <a:pt x="54" y="290"/>
                      <a:pt x="54" y="290"/>
                    </a:cubicBezTo>
                    <a:cubicBezTo>
                      <a:pt x="47" y="222"/>
                      <a:pt x="47" y="222"/>
                      <a:pt x="47" y="222"/>
                    </a:cubicBezTo>
                    <a:cubicBezTo>
                      <a:pt x="47" y="222"/>
                      <a:pt x="47" y="221"/>
                      <a:pt x="47" y="220"/>
                    </a:cubicBezTo>
                    <a:cubicBezTo>
                      <a:pt x="29" y="173"/>
                      <a:pt x="29" y="173"/>
                      <a:pt x="29" y="173"/>
                    </a:cubicBezTo>
                    <a:cubicBezTo>
                      <a:pt x="29" y="172"/>
                      <a:pt x="28" y="172"/>
                      <a:pt x="28" y="172"/>
                    </a:cubicBezTo>
                    <a:cubicBezTo>
                      <a:pt x="27" y="169"/>
                      <a:pt x="27" y="169"/>
                      <a:pt x="27" y="169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1" y="172"/>
                      <a:pt x="32" y="173"/>
                      <a:pt x="33" y="174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6"/>
                      <a:pt x="43" y="190"/>
                      <a:pt x="48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48" y="190"/>
                      <a:pt x="48" y="190"/>
                      <a:pt x="48" y="190"/>
                    </a:cubicBezTo>
                    <a:cubicBezTo>
                      <a:pt x="43" y="190"/>
                      <a:pt x="39" y="186"/>
                      <a:pt x="39" y="180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32" y="173"/>
                      <a:pt x="31" y="172"/>
                      <a:pt x="30" y="171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21" y="166"/>
                      <a:pt x="21" y="166"/>
                      <a:pt x="21" y="166"/>
                    </a:cubicBezTo>
                    <a:cubicBezTo>
                      <a:pt x="19" y="165"/>
                      <a:pt x="17" y="164"/>
                      <a:pt x="16" y="163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11" y="162"/>
                      <a:pt x="11" y="162"/>
                      <a:pt x="11" y="162"/>
                    </a:cubicBezTo>
                    <a:cubicBezTo>
                      <a:pt x="11" y="163"/>
                      <a:pt x="10" y="163"/>
                      <a:pt x="9" y="163"/>
                    </a:cubicBezTo>
                    <a:cubicBezTo>
                      <a:pt x="7" y="163"/>
                      <a:pt x="5" y="162"/>
                      <a:pt x="4" y="160"/>
                    </a:cubicBezTo>
                    <a:cubicBezTo>
                      <a:pt x="1" y="159"/>
                      <a:pt x="0" y="156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8"/>
                      <a:pt x="0" y="160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1" y="180"/>
                      <a:pt x="11" y="180"/>
                      <a:pt x="11" y="180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35" y="292"/>
                      <a:pt x="35" y="292"/>
                      <a:pt x="35" y="292"/>
                    </a:cubicBezTo>
                    <a:cubicBezTo>
                      <a:pt x="35" y="298"/>
                      <a:pt x="35" y="298"/>
                      <a:pt x="35" y="298"/>
                    </a:cubicBezTo>
                    <a:cubicBezTo>
                      <a:pt x="35" y="299"/>
                      <a:pt x="35" y="299"/>
                      <a:pt x="35" y="300"/>
                    </a:cubicBezTo>
                    <a:cubicBezTo>
                      <a:pt x="38" y="313"/>
                      <a:pt x="38" y="313"/>
                      <a:pt x="38" y="313"/>
                    </a:cubicBezTo>
                    <a:cubicBezTo>
                      <a:pt x="35" y="328"/>
                      <a:pt x="35" y="328"/>
                      <a:pt x="35" y="328"/>
                    </a:cubicBezTo>
                    <a:cubicBezTo>
                      <a:pt x="33" y="334"/>
                      <a:pt x="33" y="334"/>
                      <a:pt x="33" y="334"/>
                    </a:cubicBezTo>
                    <a:cubicBezTo>
                      <a:pt x="33" y="335"/>
                      <a:pt x="33" y="335"/>
                      <a:pt x="33" y="336"/>
                    </a:cubicBezTo>
                    <a:cubicBezTo>
                      <a:pt x="28" y="361"/>
                      <a:pt x="28" y="361"/>
                      <a:pt x="28" y="361"/>
                    </a:cubicBezTo>
                    <a:cubicBezTo>
                      <a:pt x="28" y="362"/>
                      <a:pt x="28" y="364"/>
                      <a:pt x="29" y="365"/>
                    </a:cubicBezTo>
                    <a:cubicBezTo>
                      <a:pt x="33" y="381"/>
                      <a:pt x="33" y="381"/>
                      <a:pt x="33" y="381"/>
                    </a:cubicBezTo>
                    <a:cubicBezTo>
                      <a:pt x="33" y="381"/>
                      <a:pt x="33" y="382"/>
                      <a:pt x="33" y="382"/>
                    </a:cubicBezTo>
                    <a:cubicBezTo>
                      <a:pt x="40" y="395"/>
                      <a:pt x="40" y="395"/>
                      <a:pt x="40" y="395"/>
                    </a:cubicBezTo>
                    <a:cubicBezTo>
                      <a:pt x="40" y="396"/>
                      <a:pt x="40" y="396"/>
                      <a:pt x="41" y="397"/>
                    </a:cubicBezTo>
                    <a:cubicBezTo>
                      <a:pt x="48" y="405"/>
                      <a:pt x="48" y="405"/>
                      <a:pt x="48" y="405"/>
                    </a:cubicBezTo>
                    <a:cubicBezTo>
                      <a:pt x="49" y="417"/>
                      <a:pt x="49" y="417"/>
                      <a:pt x="49" y="417"/>
                    </a:cubicBezTo>
                    <a:cubicBezTo>
                      <a:pt x="50" y="421"/>
                      <a:pt x="53" y="424"/>
                      <a:pt x="56" y="425"/>
                    </a:cubicBezTo>
                    <a:cubicBezTo>
                      <a:pt x="65" y="445"/>
                      <a:pt x="65" y="445"/>
                      <a:pt x="65" y="445"/>
                    </a:cubicBezTo>
                    <a:cubicBezTo>
                      <a:pt x="65" y="446"/>
                      <a:pt x="66" y="447"/>
                      <a:pt x="67" y="448"/>
                    </a:cubicBezTo>
                    <a:cubicBezTo>
                      <a:pt x="70" y="451"/>
                      <a:pt x="70" y="451"/>
                      <a:pt x="70" y="451"/>
                    </a:cubicBezTo>
                    <a:cubicBezTo>
                      <a:pt x="79" y="464"/>
                      <a:pt x="79" y="464"/>
                      <a:pt x="79" y="464"/>
                    </a:cubicBezTo>
                    <a:cubicBezTo>
                      <a:pt x="79" y="467"/>
                      <a:pt x="80" y="469"/>
                      <a:pt x="83" y="471"/>
                    </a:cubicBezTo>
                    <a:cubicBezTo>
                      <a:pt x="83" y="471"/>
                      <a:pt x="83" y="471"/>
                      <a:pt x="83" y="471"/>
                    </a:cubicBezTo>
                    <a:cubicBezTo>
                      <a:pt x="83" y="475"/>
                      <a:pt x="85" y="479"/>
                      <a:pt x="88" y="480"/>
                    </a:cubicBezTo>
                    <a:cubicBezTo>
                      <a:pt x="96" y="504"/>
                      <a:pt x="96" y="504"/>
                      <a:pt x="96" y="504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4"/>
                      <a:pt x="97" y="527"/>
                      <a:pt x="99" y="528"/>
                    </a:cubicBezTo>
                    <a:cubicBezTo>
                      <a:pt x="103" y="532"/>
                      <a:pt x="103" y="532"/>
                      <a:pt x="103" y="532"/>
                    </a:cubicBezTo>
                    <a:cubicBezTo>
                      <a:pt x="113" y="544"/>
                      <a:pt x="113" y="544"/>
                      <a:pt x="113" y="544"/>
                    </a:cubicBezTo>
                    <a:cubicBezTo>
                      <a:pt x="114" y="544"/>
                      <a:pt x="115" y="545"/>
                      <a:pt x="115" y="545"/>
                    </a:cubicBezTo>
                    <a:cubicBezTo>
                      <a:pt x="122" y="549"/>
                      <a:pt x="122" y="549"/>
                      <a:pt x="122" y="549"/>
                    </a:cubicBezTo>
                    <a:cubicBezTo>
                      <a:pt x="122" y="550"/>
                      <a:pt x="122" y="550"/>
                      <a:pt x="123" y="550"/>
                    </a:cubicBezTo>
                    <a:cubicBezTo>
                      <a:pt x="144" y="560"/>
                      <a:pt x="144" y="560"/>
                      <a:pt x="144" y="560"/>
                    </a:cubicBezTo>
                    <a:cubicBezTo>
                      <a:pt x="152" y="569"/>
                      <a:pt x="152" y="569"/>
                      <a:pt x="152" y="569"/>
                    </a:cubicBezTo>
                    <a:cubicBezTo>
                      <a:pt x="153" y="570"/>
                      <a:pt x="154" y="571"/>
                      <a:pt x="156" y="571"/>
                    </a:cubicBezTo>
                    <a:cubicBezTo>
                      <a:pt x="156" y="573"/>
                      <a:pt x="156" y="573"/>
                      <a:pt x="156" y="573"/>
                    </a:cubicBezTo>
                    <a:cubicBezTo>
                      <a:pt x="157" y="577"/>
                      <a:pt x="161" y="580"/>
                      <a:pt x="166" y="580"/>
                    </a:cubicBezTo>
                    <a:cubicBezTo>
                      <a:pt x="178" y="580"/>
                      <a:pt x="178" y="580"/>
                      <a:pt x="178" y="580"/>
                    </a:cubicBezTo>
                    <a:cubicBezTo>
                      <a:pt x="179" y="580"/>
                      <a:pt x="179" y="580"/>
                      <a:pt x="179" y="580"/>
                    </a:cubicBezTo>
                    <a:cubicBezTo>
                      <a:pt x="185" y="589"/>
                      <a:pt x="185" y="589"/>
                      <a:pt x="185" y="589"/>
                    </a:cubicBezTo>
                    <a:cubicBezTo>
                      <a:pt x="186" y="590"/>
                      <a:pt x="186" y="591"/>
                      <a:pt x="186" y="592"/>
                    </a:cubicBezTo>
                    <a:cubicBezTo>
                      <a:pt x="187" y="594"/>
                      <a:pt x="187" y="594"/>
                      <a:pt x="187" y="594"/>
                    </a:cubicBezTo>
                    <a:cubicBezTo>
                      <a:pt x="187" y="595"/>
                      <a:pt x="186" y="596"/>
                      <a:pt x="186" y="597"/>
                    </a:cubicBezTo>
                    <a:cubicBezTo>
                      <a:pt x="184" y="602"/>
                      <a:pt x="184" y="602"/>
                      <a:pt x="184" y="602"/>
                    </a:cubicBezTo>
                    <a:cubicBezTo>
                      <a:pt x="182" y="603"/>
                      <a:pt x="181" y="605"/>
                      <a:pt x="180" y="607"/>
                    </a:cubicBezTo>
                    <a:cubicBezTo>
                      <a:pt x="169" y="629"/>
                      <a:pt x="169" y="629"/>
                      <a:pt x="169" y="629"/>
                    </a:cubicBezTo>
                    <a:cubicBezTo>
                      <a:pt x="169" y="630"/>
                      <a:pt x="169" y="631"/>
                      <a:pt x="169" y="633"/>
                    </a:cubicBezTo>
                    <a:cubicBezTo>
                      <a:pt x="169" y="633"/>
                      <a:pt x="169" y="633"/>
                      <a:pt x="169" y="633"/>
                    </a:cubicBezTo>
                    <a:cubicBezTo>
                      <a:pt x="167" y="634"/>
                      <a:pt x="166" y="635"/>
                      <a:pt x="166" y="636"/>
                    </a:cubicBezTo>
                    <a:cubicBezTo>
                      <a:pt x="164" y="639"/>
                      <a:pt x="164" y="643"/>
                      <a:pt x="166" y="646"/>
                    </a:cubicBezTo>
                    <a:cubicBezTo>
                      <a:pt x="175" y="661"/>
                      <a:pt x="175" y="661"/>
                      <a:pt x="175" y="661"/>
                    </a:cubicBezTo>
                    <a:cubicBezTo>
                      <a:pt x="175" y="683"/>
                      <a:pt x="175" y="683"/>
                      <a:pt x="175" y="683"/>
                    </a:cubicBezTo>
                    <a:cubicBezTo>
                      <a:pt x="175" y="684"/>
                      <a:pt x="175" y="686"/>
                      <a:pt x="176" y="687"/>
                    </a:cubicBezTo>
                    <a:cubicBezTo>
                      <a:pt x="175" y="688"/>
                      <a:pt x="175" y="690"/>
                      <a:pt x="175" y="691"/>
                    </a:cubicBezTo>
                    <a:cubicBezTo>
                      <a:pt x="175" y="693"/>
                      <a:pt x="175" y="693"/>
                      <a:pt x="175" y="693"/>
                    </a:cubicBezTo>
                    <a:cubicBezTo>
                      <a:pt x="172" y="698"/>
                      <a:pt x="172" y="698"/>
                      <a:pt x="172" y="698"/>
                    </a:cubicBezTo>
                    <a:cubicBezTo>
                      <a:pt x="172" y="699"/>
                      <a:pt x="171" y="700"/>
                      <a:pt x="171" y="700"/>
                    </a:cubicBezTo>
                    <a:cubicBezTo>
                      <a:pt x="169" y="709"/>
                      <a:pt x="169" y="709"/>
                      <a:pt x="169" y="709"/>
                    </a:cubicBezTo>
                    <a:cubicBezTo>
                      <a:pt x="168" y="711"/>
                      <a:pt x="169" y="714"/>
                      <a:pt x="170" y="716"/>
                    </a:cubicBezTo>
                    <a:cubicBezTo>
                      <a:pt x="170" y="717"/>
                      <a:pt x="170" y="717"/>
                      <a:pt x="170" y="717"/>
                    </a:cubicBezTo>
                    <a:cubicBezTo>
                      <a:pt x="169" y="719"/>
                      <a:pt x="169" y="720"/>
                      <a:pt x="169" y="722"/>
                    </a:cubicBezTo>
                    <a:cubicBezTo>
                      <a:pt x="169" y="726"/>
                      <a:pt x="169" y="726"/>
                      <a:pt x="169" y="726"/>
                    </a:cubicBezTo>
                    <a:cubicBezTo>
                      <a:pt x="169" y="726"/>
                      <a:pt x="169" y="727"/>
                      <a:pt x="169" y="728"/>
                    </a:cubicBezTo>
                    <a:cubicBezTo>
                      <a:pt x="170" y="735"/>
                      <a:pt x="170" y="735"/>
                      <a:pt x="170" y="735"/>
                    </a:cubicBezTo>
                    <a:cubicBezTo>
                      <a:pt x="165" y="747"/>
                      <a:pt x="165" y="747"/>
                      <a:pt x="165" y="747"/>
                    </a:cubicBezTo>
                    <a:cubicBezTo>
                      <a:pt x="162" y="752"/>
                      <a:pt x="162" y="752"/>
                      <a:pt x="162" y="752"/>
                    </a:cubicBezTo>
                    <a:cubicBezTo>
                      <a:pt x="161" y="752"/>
                      <a:pt x="161" y="752"/>
                      <a:pt x="160" y="753"/>
                    </a:cubicBezTo>
                    <a:cubicBezTo>
                      <a:pt x="158" y="751"/>
                      <a:pt x="158" y="751"/>
                      <a:pt x="158" y="751"/>
                    </a:cubicBezTo>
                    <a:cubicBezTo>
                      <a:pt x="156" y="749"/>
                      <a:pt x="153" y="748"/>
                      <a:pt x="151" y="748"/>
                    </a:cubicBezTo>
                    <a:cubicBezTo>
                      <a:pt x="150" y="748"/>
                      <a:pt x="149" y="748"/>
                      <a:pt x="148" y="748"/>
                    </a:cubicBezTo>
                    <a:cubicBezTo>
                      <a:pt x="144" y="750"/>
                      <a:pt x="142" y="753"/>
                      <a:pt x="141" y="756"/>
                    </a:cubicBezTo>
                    <a:cubicBezTo>
                      <a:pt x="141" y="763"/>
                      <a:pt x="141" y="763"/>
                      <a:pt x="141" y="763"/>
                    </a:cubicBezTo>
                    <a:cubicBezTo>
                      <a:pt x="135" y="769"/>
                      <a:pt x="135" y="769"/>
                      <a:pt x="135" y="769"/>
                    </a:cubicBezTo>
                    <a:cubicBezTo>
                      <a:pt x="134" y="770"/>
                      <a:pt x="134" y="770"/>
                      <a:pt x="134" y="770"/>
                    </a:cubicBezTo>
                    <a:cubicBezTo>
                      <a:pt x="130" y="775"/>
                      <a:pt x="130" y="775"/>
                      <a:pt x="130" y="775"/>
                    </a:cubicBezTo>
                    <a:cubicBezTo>
                      <a:pt x="129" y="776"/>
                      <a:pt x="129" y="777"/>
                      <a:pt x="128" y="778"/>
                    </a:cubicBezTo>
                    <a:cubicBezTo>
                      <a:pt x="127" y="782"/>
                      <a:pt x="127" y="782"/>
                      <a:pt x="127" y="782"/>
                    </a:cubicBezTo>
                    <a:cubicBezTo>
                      <a:pt x="121" y="786"/>
                      <a:pt x="121" y="786"/>
                      <a:pt x="121" y="786"/>
                    </a:cubicBezTo>
                    <a:cubicBezTo>
                      <a:pt x="121" y="786"/>
                      <a:pt x="121" y="786"/>
                      <a:pt x="121" y="786"/>
                    </a:cubicBezTo>
                    <a:cubicBezTo>
                      <a:pt x="117" y="786"/>
                      <a:pt x="115" y="788"/>
                      <a:pt x="113" y="791"/>
                    </a:cubicBezTo>
                    <a:cubicBezTo>
                      <a:pt x="101" y="807"/>
                      <a:pt x="101" y="807"/>
                      <a:pt x="101" y="807"/>
                    </a:cubicBezTo>
                    <a:cubicBezTo>
                      <a:pt x="99" y="808"/>
                      <a:pt x="97" y="809"/>
                      <a:pt x="95" y="810"/>
                    </a:cubicBezTo>
                    <a:cubicBezTo>
                      <a:pt x="89" y="816"/>
                      <a:pt x="89" y="816"/>
                      <a:pt x="89" y="816"/>
                    </a:cubicBezTo>
                    <a:cubicBezTo>
                      <a:pt x="87" y="818"/>
                      <a:pt x="86" y="821"/>
                      <a:pt x="86" y="823"/>
                    </a:cubicBezTo>
                    <a:cubicBezTo>
                      <a:pt x="86" y="824"/>
                      <a:pt x="86" y="824"/>
                      <a:pt x="86" y="824"/>
                    </a:cubicBezTo>
                    <a:cubicBezTo>
                      <a:pt x="79" y="834"/>
                      <a:pt x="79" y="834"/>
                      <a:pt x="79" y="834"/>
                    </a:cubicBezTo>
                    <a:cubicBezTo>
                      <a:pt x="78" y="834"/>
                      <a:pt x="77" y="833"/>
                      <a:pt x="76" y="833"/>
                    </a:cubicBezTo>
                    <a:cubicBezTo>
                      <a:pt x="75" y="833"/>
                      <a:pt x="74" y="833"/>
                      <a:pt x="73" y="833"/>
                    </a:cubicBezTo>
                    <a:cubicBezTo>
                      <a:pt x="70" y="833"/>
                      <a:pt x="67" y="834"/>
                      <a:pt x="65" y="838"/>
                    </a:cubicBezTo>
                    <a:cubicBezTo>
                      <a:pt x="62" y="843"/>
                      <a:pt x="62" y="843"/>
                      <a:pt x="62" y="843"/>
                    </a:cubicBezTo>
                    <a:cubicBezTo>
                      <a:pt x="60" y="844"/>
                      <a:pt x="60" y="844"/>
                      <a:pt x="60" y="844"/>
                    </a:cubicBezTo>
                    <a:cubicBezTo>
                      <a:pt x="57" y="844"/>
                      <a:pt x="55" y="846"/>
                      <a:pt x="54" y="849"/>
                    </a:cubicBezTo>
                    <a:cubicBezTo>
                      <a:pt x="53" y="851"/>
                      <a:pt x="53" y="854"/>
                      <a:pt x="54" y="857"/>
                    </a:cubicBezTo>
                    <a:cubicBezTo>
                      <a:pt x="59" y="865"/>
                      <a:pt x="59" y="865"/>
                      <a:pt x="59" y="865"/>
                    </a:cubicBezTo>
                    <a:cubicBezTo>
                      <a:pt x="60" y="868"/>
                      <a:pt x="64" y="870"/>
                      <a:pt x="67" y="870"/>
                    </a:cubicBezTo>
                    <a:cubicBezTo>
                      <a:pt x="70" y="870"/>
                      <a:pt x="73" y="869"/>
                      <a:pt x="75" y="867"/>
                    </a:cubicBezTo>
                    <a:cubicBezTo>
                      <a:pt x="82" y="873"/>
                      <a:pt x="82" y="873"/>
                      <a:pt x="82" y="873"/>
                    </a:cubicBezTo>
                    <a:cubicBezTo>
                      <a:pt x="83" y="875"/>
                      <a:pt x="86" y="876"/>
                      <a:pt x="88" y="876"/>
                    </a:cubicBezTo>
                    <a:cubicBezTo>
                      <a:pt x="95" y="876"/>
                      <a:pt x="95" y="876"/>
                      <a:pt x="95" y="876"/>
                    </a:cubicBezTo>
                    <a:cubicBezTo>
                      <a:pt x="106" y="881"/>
                      <a:pt x="106" y="881"/>
                      <a:pt x="106" y="881"/>
                    </a:cubicBezTo>
                    <a:cubicBezTo>
                      <a:pt x="107" y="882"/>
                      <a:pt x="109" y="882"/>
                      <a:pt x="110" y="882"/>
                    </a:cubicBezTo>
                    <a:cubicBezTo>
                      <a:pt x="112" y="882"/>
                      <a:pt x="112" y="882"/>
                      <a:pt x="112" y="882"/>
                    </a:cubicBezTo>
                    <a:cubicBezTo>
                      <a:pt x="113" y="882"/>
                      <a:pt x="115" y="882"/>
                      <a:pt x="116" y="881"/>
                    </a:cubicBezTo>
                    <a:cubicBezTo>
                      <a:pt x="129" y="876"/>
                      <a:pt x="129" y="876"/>
                      <a:pt x="129" y="876"/>
                    </a:cubicBezTo>
                    <a:cubicBezTo>
                      <a:pt x="130" y="876"/>
                      <a:pt x="130" y="876"/>
                      <a:pt x="130" y="876"/>
                    </a:cubicBezTo>
                    <a:cubicBezTo>
                      <a:pt x="133" y="881"/>
                      <a:pt x="133" y="881"/>
                      <a:pt x="133" y="881"/>
                    </a:cubicBezTo>
                    <a:cubicBezTo>
                      <a:pt x="141" y="901"/>
                      <a:pt x="141" y="901"/>
                      <a:pt x="141" y="901"/>
                    </a:cubicBezTo>
                    <a:cubicBezTo>
                      <a:pt x="141" y="901"/>
                      <a:pt x="141" y="902"/>
                      <a:pt x="141" y="902"/>
                    </a:cubicBezTo>
                    <a:cubicBezTo>
                      <a:pt x="141" y="905"/>
                      <a:pt x="143" y="909"/>
                      <a:pt x="147" y="910"/>
                    </a:cubicBezTo>
                    <a:cubicBezTo>
                      <a:pt x="155" y="914"/>
                      <a:pt x="155" y="914"/>
                      <a:pt x="155" y="914"/>
                    </a:cubicBezTo>
                    <a:cubicBezTo>
                      <a:pt x="156" y="915"/>
                      <a:pt x="156" y="915"/>
                      <a:pt x="157" y="915"/>
                    </a:cubicBezTo>
                    <a:cubicBezTo>
                      <a:pt x="158" y="915"/>
                      <a:pt x="159" y="915"/>
                      <a:pt x="159" y="915"/>
                    </a:cubicBezTo>
                    <a:cubicBezTo>
                      <a:pt x="166" y="915"/>
                      <a:pt x="166" y="915"/>
                      <a:pt x="166" y="915"/>
                    </a:cubicBezTo>
                    <a:cubicBezTo>
                      <a:pt x="168" y="915"/>
                      <a:pt x="170" y="914"/>
                      <a:pt x="172" y="913"/>
                    </a:cubicBezTo>
                    <a:cubicBezTo>
                      <a:pt x="176" y="908"/>
                      <a:pt x="176" y="908"/>
                      <a:pt x="176" y="908"/>
                    </a:cubicBezTo>
                    <a:cubicBezTo>
                      <a:pt x="177" y="908"/>
                      <a:pt x="178" y="907"/>
                      <a:pt x="178" y="906"/>
                    </a:cubicBezTo>
                    <a:cubicBezTo>
                      <a:pt x="185" y="892"/>
                      <a:pt x="185" y="892"/>
                      <a:pt x="185" y="892"/>
                    </a:cubicBezTo>
                    <a:cubicBezTo>
                      <a:pt x="188" y="884"/>
                      <a:pt x="188" y="884"/>
                      <a:pt x="188" y="884"/>
                    </a:cubicBezTo>
                    <a:cubicBezTo>
                      <a:pt x="202" y="867"/>
                      <a:pt x="202" y="867"/>
                      <a:pt x="202" y="867"/>
                    </a:cubicBezTo>
                    <a:cubicBezTo>
                      <a:pt x="202" y="867"/>
                      <a:pt x="202" y="867"/>
                      <a:pt x="202" y="867"/>
                    </a:cubicBezTo>
                    <a:cubicBezTo>
                      <a:pt x="203" y="866"/>
                      <a:pt x="203" y="866"/>
                      <a:pt x="203" y="866"/>
                    </a:cubicBezTo>
                    <a:cubicBezTo>
                      <a:pt x="224" y="833"/>
                      <a:pt x="224" y="833"/>
                      <a:pt x="224" y="833"/>
                    </a:cubicBezTo>
                    <a:cubicBezTo>
                      <a:pt x="233" y="824"/>
                      <a:pt x="233" y="824"/>
                      <a:pt x="233" y="824"/>
                    </a:cubicBezTo>
                    <a:cubicBezTo>
                      <a:pt x="234" y="824"/>
                      <a:pt x="234" y="824"/>
                      <a:pt x="234" y="824"/>
                    </a:cubicBezTo>
                    <a:cubicBezTo>
                      <a:pt x="238" y="821"/>
                      <a:pt x="238" y="821"/>
                      <a:pt x="238" y="821"/>
                    </a:cubicBezTo>
                    <a:cubicBezTo>
                      <a:pt x="242" y="819"/>
                      <a:pt x="242" y="819"/>
                      <a:pt x="242" y="819"/>
                    </a:cubicBezTo>
                    <a:cubicBezTo>
                      <a:pt x="252" y="825"/>
                      <a:pt x="252" y="825"/>
                      <a:pt x="252" y="825"/>
                    </a:cubicBezTo>
                    <a:cubicBezTo>
                      <a:pt x="253" y="826"/>
                      <a:pt x="255" y="826"/>
                      <a:pt x="257" y="826"/>
                    </a:cubicBezTo>
                    <a:cubicBezTo>
                      <a:pt x="276" y="826"/>
                      <a:pt x="276" y="826"/>
                      <a:pt x="276" y="826"/>
                    </a:cubicBezTo>
                    <a:cubicBezTo>
                      <a:pt x="278" y="826"/>
                      <a:pt x="280" y="826"/>
                      <a:pt x="281" y="825"/>
                    </a:cubicBezTo>
                    <a:cubicBezTo>
                      <a:pt x="306" y="810"/>
                      <a:pt x="306" y="810"/>
                      <a:pt x="306" y="810"/>
                    </a:cubicBezTo>
                    <a:cubicBezTo>
                      <a:pt x="307" y="810"/>
                      <a:pt x="307" y="810"/>
                      <a:pt x="308" y="809"/>
                    </a:cubicBezTo>
                    <a:cubicBezTo>
                      <a:pt x="329" y="791"/>
                      <a:pt x="329" y="791"/>
                      <a:pt x="329" y="791"/>
                    </a:cubicBezTo>
                    <a:cubicBezTo>
                      <a:pt x="344" y="791"/>
                      <a:pt x="344" y="791"/>
                      <a:pt x="344" y="791"/>
                    </a:cubicBezTo>
                    <a:cubicBezTo>
                      <a:pt x="363" y="792"/>
                      <a:pt x="363" y="792"/>
                      <a:pt x="363" y="792"/>
                    </a:cubicBezTo>
                    <a:cubicBezTo>
                      <a:pt x="376" y="808"/>
                      <a:pt x="376" y="808"/>
                      <a:pt x="376" y="808"/>
                    </a:cubicBezTo>
                    <a:cubicBezTo>
                      <a:pt x="377" y="809"/>
                      <a:pt x="377" y="810"/>
                      <a:pt x="378" y="810"/>
                    </a:cubicBezTo>
                    <a:cubicBezTo>
                      <a:pt x="407" y="829"/>
                      <a:pt x="407" y="829"/>
                      <a:pt x="407" y="829"/>
                    </a:cubicBezTo>
                    <a:cubicBezTo>
                      <a:pt x="409" y="830"/>
                      <a:pt x="411" y="831"/>
                      <a:pt x="413" y="831"/>
                    </a:cubicBezTo>
                    <a:cubicBezTo>
                      <a:pt x="413" y="831"/>
                      <a:pt x="414" y="830"/>
                      <a:pt x="415" y="830"/>
                    </a:cubicBezTo>
                    <a:cubicBezTo>
                      <a:pt x="428" y="827"/>
                      <a:pt x="428" y="827"/>
                      <a:pt x="428" y="827"/>
                    </a:cubicBezTo>
                    <a:cubicBezTo>
                      <a:pt x="469" y="874"/>
                      <a:pt x="469" y="874"/>
                      <a:pt x="469" y="874"/>
                    </a:cubicBezTo>
                    <a:cubicBezTo>
                      <a:pt x="470" y="876"/>
                      <a:pt x="472" y="877"/>
                      <a:pt x="474" y="877"/>
                    </a:cubicBezTo>
                    <a:cubicBezTo>
                      <a:pt x="484" y="881"/>
                      <a:pt x="484" y="881"/>
                      <a:pt x="484" y="881"/>
                    </a:cubicBezTo>
                    <a:cubicBezTo>
                      <a:pt x="497" y="899"/>
                      <a:pt x="497" y="899"/>
                      <a:pt x="497" y="899"/>
                    </a:cubicBezTo>
                    <a:cubicBezTo>
                      <a:pt x="497" y="900"/>
                      <a:pt x="498" y="900"/>
                      <a:pt x="499" y="901"/>
                    </a:cubicBezTo>
                    <a:cubicBezTo>
                      <a:pt x="528" y="924"/>
                      <a:pt x="528" y="924"/>
                      <a:pt x="528" y="924"/>
                    </a:cubicBezTo>
                    <a:cubicBezTo>
                      <a:pt x="530" y="925"/>
                      <a:pt x="532" y="926"/>
                      <a:pt x="534" y="926"/>
                    </a:cubicBezTo>
                    <a:cubicBezTo>
                      <a:pt x="542" y="926"/>
                      <a:pt x="542" y="926"/>
                      <a:pt x="542" y="926"/>
                    </a:cubicBezTo>
                    <a:cubicBezTo>
                      <a:pt x="545" y="926"/>
                      <a:pt x="548" y="925"/>
                      <a:pt x="550" y="923"/>
                    </a:cubicBezTo>
                    <a:cubicBezTo>
                      <a:pt x="551" y="921"/>
                      <a:pt x="552" y="918"/>
                      <a:pt x="552" y="916"/>
                    </a:cubicBezTo>
                    <a:cubicBezTo>
                      <a:pt x="552" y="916"/>
                      <a:pt x="552" y="915"/>
                      <a:pt x="552" y="915"/>
                    </a:cubicBezTo>
                    <a:cubicBezTo>
                      <a:pt x="548" y="884"/>
                      <a:pt x="548" y="884"/>
                      <a:pt x="548" y="884"/>
                    </a:cubicBezTo>
                    <a:cubicBezTo>
                      <a:pt x="548" y="883"/>
                      <a:pt x="548" y="883"/>
                      <a:pt x="548" y="883"/>
                    </a:cubicBezTo>
                    <a:cubicBezTo>
                      <a:pt x="557" y="855"/>
                      <a:pt x="557" y="855"/>
                      <a:pt x="557" y="855"/>
                    </a:cubicBezTo>
                    <a:cubicBezTo>
                      <a:pt x="557" y="855"/>
                      <a:pt x="557" y="855"/>
                      <a:pt x="557" y="855"/>
                    </a:cubicBezTo>
                    <a:cubicBezTo>
                      <a:pt x="567" y="809"/>
                      <a:pt x="567" y="809"/>
                      <a:pt x="567" y="809"/>
                    </a:cubicBezTo>
                    <a:cubicBezTo>
                      <a:pt x="568" y="808"/>
                      <a:pt x="568" y="807"/>
                      <a:pt x="568" y="806"/>
                    </a:cubicBezTo>
                    <a:cubicBezTo>
                      <a:pt x="568" y="806"/>
                      <a:pt x="568" y="806"/>
                      <a:pt x="568" y="806"/>
                    </a:cubicBezTo>
                    <a:cubicBezTo>
                      <a:pt x="566" y="784"/>
                      <a:pt x="566" y="784"/>
                      <a:pt x="566" y="784"/>
                    </a:cubicBezTo>
                    <a:cubicBezTo>
                      <a:pt x="566" y="784"/>
                      <a:pt x="566" y="784"/>
                      <a:pt x="566" y="784"/>
                    </a:cubicBezTo>
                    <a:cubicBezTo>
                      <a:pt x="572" y="759"/>
                      <a:pt x="572" y="759"/>
                      <a:pt x="572" y="759"/>
                    </a:cubicBezTo>
                    <a:cubicBezTo>
                      <a:pt x="572" y="756"/>
                      <a:pt x="571" y="753"/>
                      <a:pt x="569" y="751"/>
                    </a:cubicBezTo>
                    <a:cubicBezTo>
                      <a:pt x="561" y="743"/>
                      <a:pt x="561" y="743"/>
                      <a:pt x="561" y="743"/>
                    </a:cubicBezTo>
                    <a:cubicBezTo>
                      <a:pt x="561" y="737"/>
                      <a:pt x="561" y="737"/>
                      <a:pt x="561" y="737"/>
                    </a:cubicBezTo>
                    <a:cubicBezTo>
                      <a:pt x="570" y="731"/>
                      <a:pt x="570" y="731"/>
                      <a:pt x="570" y="731"/>
                    </a:cubicBezTo>
                    <a:cubicBezTo>
                      <a:pt x="612" y="727"/>
                      <a:pt x="612" y="727"/>
                      <a:pt x="612" y="727"/>
                    </a:cubicBezTo>
                    <a:cubicBezTo>
                      <a:pt x="614" y="727"/>
                      <a:pt x="615" y="726"/>
                      <a:pt x="617" y="725"/>
                    </a:cubicBezTo>
                    <a:cubicBezTo>
                      <a:pt x="646" y="707"/>
                      <a:pt x="646" y="707"/>
                      <a:pt x="646" y="707"/>
                    </a:cubicBezTo>
                    <a:cubicBezTo>
                      <a:pt x="648" y="705"/>
                      <a:pt x="649" y="703"/>
                      <a:pt x="650" y="701"/>
                    </a:cubicBezTo>
                    <a:cubicBezTo>
                      <a:pt x="660" y="660"/>
                      <a:pt x="660" y="660"/>
                      <a:pt x="660" y="660"/>
                    </a:cubicBezTo>
                    <a:cubicBezTo>
                      <a:pt x="661" y="658"/>
                      <a:pt x="661" y="658"/>
                      <a:pt x="661" y="658"/>
                    </a:cubicBezTo>
                    <a:cubicBezTo>
                      <a:pt x="661" y="655"/>
                      <a:pt x="660" y="651"/>
                      <a:pt x="658" y="649"/>
                    </a:cubicBezTo>
                    <a:cubicBezTo>
                      <a:pt x="658" y="649"/>
                      <a:pt x="658" y="649"/>
                      <a:pt x="657" y="648"/>
                    </a:cubicBezTo>
                    <a:cubicBezTo>
                      <a:pt x="579" y="583"/>
                      <a:pt x="579" y="583"/>
                      <a:pt x="579" y="583"/>
                    </a:cubicBezTo>
                    <a:cubicBezTo>
                      <a:pt x="591" y="563"/>
                      <a:pt x="591" y="563"/>
                      <a:pt x="591" y="563"/>
                    </a:cubicBezTo>
                    <a:cubicBezTo>
                      <a:pt x="592" y="562"/>
                      <a:pt x="593" y="560"/>
                      <a:pt x="593" y="558"/>
                    </a:cubicBezTo>
                    <a:cubicBezTo>
                      <a:pt x="593" y="558"/>
                      <a:pt x="593" y="557"/>
                      <a:pt x="593" y="556"/>
                    </a:cubicBezTo>
                    <a:cubicBezTo>
                      <a:pt x="576" y="472"/>
                      <a:pt x="576" y="472"/>
                      <a:pt x="576" y="472"/>
                    </a:cubicBezTo>
                    <a:cubicBezTo>
                      <a:pt x="575" y="469"/>
                      <a:pt x="574" y="468"/>
                      <a:pt x="572" y="466"/>
                    </a:cubicBezTo>
                    <a:cubicBezTo>
                      <a:pt x="542" y="441"/>
                      <a:pt x="542" y="441"/>
                      <a:pt x="542" y="441"/>
                    </a:cubicBezTo>
                    <a:cubicBezTo>
                      <a:pt x="513" y="381"/>
                      <a:pt x="513" y="381"/>
                      <a:pt x="513" y="381"/>
                    </a:cubicBezTo>
                    <a:cubicBezTo>
                      <a:pt x="513" y="380"/>
                      <a:pt x="513" y="380"/>
                      <a:pt x="513" y="380"/>
                    </a:cubicBezTo>
                    <a:cubicBezTo>
                      <a:pt x="529" y="323"/>
                      <a:pt x="529" y="323"/>
                      <a:pt x="529" y="323"/>
                    </a:cubicBezTo>
                    <a:cubicBezTo>
                      <a:pt x="529" y="322"/>
                      <a:pt x="529" y="320"/>
                      <a:pt x="529" y="319"/>
                    </a:cubicBezTo>
                    <a:cubicBezTo>
                      <a:pt x="524" y="292"/>
                      <a:pt x="524" y="292"/>
                      <a:pt x="524" y="292"/>
                    </a:cubicBezTo>
                    <a:cubicBezTo>
                      <a:pt x="514" y="226"/>
                      <a:pt x="514" y="226"/>
                      <a:pt x="514" y="226"/>
                    </a:cubicBezTo>
                    <a:cubicBezTo>
                      <a:pt x="514" y="223"/>
                      <a:pt x="512" y="221"/>
                      <a:pt x="509" y="219"/>
                    </a:cubicBezTo>
                    <a:cubicBezTo>
                      <a:pt x="508" y="218"/>
                      <a:pt x="506" y="218"/>
                      <a:pt x="505" y="218"/>
                    </a:cubicBezTo>
                    <a:cubicBezTo>
                      <a:pt x="504" y="218"/>
                      <a:pt x="502" y="218"/>
                      <a:pt x="501" y="219"/>
                    </a:cubicBezTo>
                    <a:cubicBezTo>
                      <a:pt x="496" y="221"/>
                      <a:pt x="496" y="221"/>
                      <a:pt x="496" y="221"/>
                    </a:cubicBezTo>
                    <a:cubicBezTo>
                      <a:pt x="495" y="220"/>
                      <a:pt x="495" y="220"/>
                      <a:pt x="495" y="220"/>
                    </a:cubicBezTo>
                    <a:cubicBezTo>
                      <a:pt x="493" y="219"/>
                      <a:pt x="491" y="218"/>
                      <a:pt x="489" y="218"/>
                    </a:cubicBezTo>
                    <a:cubicBezTo>
                      <a:pt x="487" y="218"/>
                      <a:pt x="484" y="219"/>
                      <a:pt x="482" y="221"/>
                    </a:cubicBezTo>
                    <a:cubicBezTo>
                      <a:pt x="481" y="222"/>
                      <a:pt x="481" y="222"/>
                      <a:pt x="481" y="222"/>
                    </a:cubicBezTo>
                    <a:cubicBezTo>
                      <a:pt x="457" y="222"/>
                      <a:pt x="457" y="222"/>
                      <a:pt x="457" y="222"/>
                    </a:cubicBezTo>
                    <a:cubicBezTo>
                      <a:pt x="439" y="215"/>
                      <a:pt x="439" y="215"/>
                      <a:pt x="439" y="215"/>
                    </a:cubicBezTo>
                    <a:cubicBezTo>
                      <a:pt x="423" y="206"/>
                      <a:pt x="423" y="206"/>
                      <a:pt x="423" y="206"/>
                    </a:cubicBezTo>
                    <a:cubicBezTo>
                      <a:pt x="415" y="193"/>
                      <a:pt x="415" y="193"/>
                      <a:pt x="415" y="193"/>
                    </a:cubicBezTo>
                    <a:cubicBezTo>
                      <a:pt x="415" y="193"/>
                      <a:pt x="415" y="193"/>
                      <a:pt x="415" y="193"/>
                    </a:cubicBezTo>
                    <a:cubicBezTo>
                      <a:pt x="403" y="151"/>
                      <a:pt x="403" y="151"/>
                      <a:pt x="403" y="151"/>
                    </a:cubicBezTo>
                    <a:cubicBezTo>
                      <a:pt x="403" y="151"/>
                      <a:pt x="403" y="151"/>
                      <a:pt x="403" y="151"/>
                    </a:cubicBezTo>
                    <a:cubicBezTo>
                      <a:pt x="403" y="150"/>
                      <a:pt x="403" y="150"/>
                      <a:pt x="403" y="150"/>
                    </a:cubicBezTo>
                    <a:cubicBezTo>
                      <a:pt x="403" y="150"/>
                      <a:pt x="403" y="150"/>
                      <a:pt x="403" y="150"/>
                    </a:cubicBezTo>
                    <a:cubicBezTo>
                      <a:pt x="403" y="150"/>
                      <a:pt x="402" y="149"/>
                      <a:pt x="402" y="149"/>
                    </a:cubicBezTo>
                    <a:cubicBezTo>
                      <a:pt x="402" y="148"/>
                      <a:pt x="402" y="148"/>
                      <a:pt x="401" y="148"/>
                    </a:cubicBezTo>
                    <a:cubicBezTo>
                      <a:pt x="401" y="148"/>
                      <a:pt x="401" y="147"/>
                      <a:pt x="401" y="147"/>
                    </a:cubicBezTo>
                    <a:cubicBezTo>
                      <a:pt x="389" y="131"/>
                      <a:pt x="389" y="131"/>
                      <a:pt x="389" y="131"/>
                    </a:cubicBezTo>
                    <a:cubicBezTo>
                      <a:pt x="387" y="129"/>
                      <a:pt x="385" y="128"/>
                      <a:pt x="383" y="127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60" y="123"/>
                      <a:pt x="360" y="123"/>
                      <a:pt x="359" y="123"/>
                    </a:cubicBezTo>
                    <a:cubicBezTo>
                      <a:pt x="359" y="123"/>
                      <a:pt x="358" y="123"/>
                      <a:pt x="358" y="123"/>
                    </a:cubicBezTo>
                    <a:cubicBezTo>
                      <a:pt x="329" y="127"/>
                      <a:pt x="329" y="127"/>
                      <a:pt x="329" y="127"/>
                    </a:cubicBezTo>
                    <a:cubicBezTo>
                      <a:pt x="327" y="127"/>
                      <a:pt x="326" y="128"/>
                      <a:pt x="324" y="129"/>
                    </a:cubicBezTo>
                    <a:cubicBezTo>
                      <a:pt x="300" y="145"/>
                      <a:pt x="300" y="145"/>
                      <a:pt x="300" y="145"/>
                    </a:cubicBezTo>
                    <a:cubicBezTo>
                      <a:pt x="300" y="146"/>
                      <a:pt x="300" y="146"/>
                      <a:pt x="300" y="146"/>
                    </a:cubicBezTo>
                    <a:cubicBezTo>
                      <a:pt x="300" y="146"/>
                      <a:pt x="300" y="146"/>
                      <a:pt x="300" y="146"/>
                    </a:cubicBezTo>
                    <a:cubicBezTo>
                      <a:pt x="291" y="153"/>
                      <a:pt x="291" y="153"/>
                      <a:pt x="291" y="153"/>
                    </a:cubicBez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60" y="152"/>
                      <a:pt x="260" y="152"/>
                      <a:pt x="260" y="152"/>
                    </a:cubicBezTo>
                    <a:cubicBezTo>
                      <a:pt x="260" y="152"/>
                      <a:pt x="260" y="152"/>
                      <a:pt x="260" y="152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64" y="138"/>
                      <a:pt x="264" y="138"/>
                      <a:pt x="264" y="138"/>
                    </a:cubicBezTo>
                    <a:cubicBezTo>
                      <a:pt x="264" y="138"/>
                      <a:pt x="264" y="138"/>
                      <a:pt x="264" y="13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81" y="117"/>
                      <a:pt x="282" y="115"/>
                      <a:pt x="282" y="113"/>
                    </a:cubicBezTo>
                    <a:cubicBezTo>
                      <a:pt x="282" y="113"/>
                      <a:pt x="282" y="113"/>
                      <a:pt x="282" y="112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82" y="111"/>
                      <a:pt x="282" y="110"/>
                      <a:pt x="281" y="109"/>
                    </a:cubicBezTo>
                    <a:cubicBezTo>
                      <a:pt x="257" y="48"/>
                      <a:pt x="257" y="48"/>
                      <a:pt x="257" y="48"/>
                    </a:cubicBezTo>
                    <a:cubicBezTo>
                      <a:pt x="257" y="47"/>
                      <a:pt x="257" y="47"/>
                      <a:pt x="257" y="47"/>
                    </a:cubicBezTo>
                    <a:cubicBezTo>
                      <a:pt x="256" y="45"/>
                      <a:pt x="256" y="45"/>
                      <a:pt x="256" y="45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6" y="28"/>
                      <a:pt x="256" y="28"/>
                      <a:pt x="256" y="28"/>
                    </a:cubicBezTo>
                    <a:cubicBezTo>
                      <a:pt x="256" y="23"/>
                      <a:pt x="252" y="19"/>
                      <a:pt x="248" y="18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61" name="Picture 61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" y="1770"/>
                <a:ext cx="645" cy="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2" name="Freeform 62"/>
              <p:cNvSpPr>
                <a:spLocks noEditPoints="1"/>
              </p:cNvSpPr>
              <p:nvPr/>
            </p:nvSpPr>
            <p:spPr bwMode="auto">
              <a:xfrm>
                <a:off x="1439" y="1762"/>
                <a:ext cx="659" cy="890"/>
              </a:xfrm>
              <a:custGeom>
                <a:avLst/>
                <a:gdLst>
                  <a:gd name="T0" fmla="*/ 96 w 1347"/>
                  <a:gd name="T1" fmla="*/ 319 h 1886"/>
                  <a:gd name="T2" fmla="*/ 369 w 1347"/>
                  <a:gd name="T3" fmla="*/ 94 h 1886"/>
                  <a:gd name="T4" fmla="*/ 407 w 1347"/>
                  <a:gd name="T5" fmla="*/ 25 h 1886"/>
                  <a:gd name="T6" fmla="*/ 547 w 1347"/>
                  <a:gd name="T7" fmla="*/ 285 h 1886"/>
                  <a:gd name="T8" fmla="*/ 674 w 1347"/>
                  <a:gd name="T9" fmla="*/ 423 h 1886"/>
                  <a:gd name="T10" fmla="*/ 791 w 1347"/>
                  <a:gd name="T11" fmla="*/ 627 h 1886"/>
                  <a:gd name="T12" fmla="*/ 795 w 1347"/>
                  <a:gd name="T13" fmla="*/ 879 h 1886"/>
                  <a:gd name="T14" fmla="*/ 913 w 1347"/>
                  <a:gd name="T15" fmla="*/ 1042 h 1886"/>
                  <a:gd name="T16" fmla="*/ 1031 w 1347"/>
                  <a:gd name="T17" fmla="*/ 1149 h 1886"/>
                  <a:gd name="T18" fmla="*/ 1146 w 1347"/>
                  <a:gd name="T19" fmla="*/ 1284 h 1886"/>
                  <a:gd name="T20" fmla="*/ 1222 w 1347"/>
                  <a:gd name="T21" fmla="*/ 1525 h 1886"/>
                  <a:gd name="T22" fmla="*/ 1325 w 1347"/>
                  <a:gd name="T23" fmla="*/ 1640 h 1886"/>
                  <a:gd name="T24" fmla="*/ 1271 w 1347"/>
                  <a:gd name="T25" fmla="*/ 1820 h 1886"/>
                  <a:gd name="T26" fmla="*/ 1227 w 1347"/>
                  <a:gd name="T27" fmla="*/ 1838 h 1886"/>
                  <a:gd name="T28" fmla="*/ 1131 w 1347"/>
                  <a:gd name="T29" fmla="*/ 1724 h 1886"/>
                  <a:gd name="T30" fmla="*/ 1055 w 1347"/>
                  <a:gd name="T31" fmla="*/ 1622 h 1886"/>
                  <a:gd name="T32" fmla="*/ 988 w 1347"/>
                  <a:gd name="T33" fmla="*/ 1536 h 1886"/>
                  <a:gd name="T34" fmla="*/ 905 w 1347"/>
                  <a:gd name="T35" fmla="*/ 1415 h 1886"/>
                  <a:gd name="T36" fmla="*/ 852 w 1347"/>
                  <a:gd name="T37" fmla="*/ 1313 h 1886"/>
                  <a:gd name="T38" fmla="*/ 646 w 1347"/>
                  <a:gd name="T39" fmla="*/ 1115 h 1886"/>
                  <a:gd name="T40" fmla="*/ 478 w 1347"/>
                  <a:gd name="T41" fmla="*/ 938 h 1886"/>
                  <a:gd name="T42" fmla="*/ 484 w 1347"/>
                  <a:gd name="T43" fmla="*/ 826 h 1886"/>
                  <a:gd name="T44" fmla="*/ 392 w 1347"/>
                  <a:gd name="T45" fmla="*/ 757 h 1886"/>
                  <a:gd name="T46" fmla="*/ 233 w 1347"/>
                  <a:gd name="T47" fmla="*/ 671 h 1886"/>
                  <a:gd name="T48" fmla="*/ 223 w 1347"/>
                  <a:gd name="T49" fmla="*/ 615 h 1886"/>
                  <a:gd name="T50" fmla="*/ 172 w 1347"/>
                  <a:gd name="T51" fmla="*/ 616 h 1886"/>
                  <a:gd name="T52" fmla="*/ 118 w 1347"/>
                  <a:gd name="T53" fmla="*/ 580 h 1886"/>
                  <a:gd name="T54" fmla="*/ 20 w 1347"/>
                  <a:gd name="T55" fmla="*/ 494 h 1886"/>
                  <a:gd name="T56" fmla="*/ 90 w 1347"/>
                  <a:gd name="T57" fmla="*/ 306 h 1886"/>
                  <a:gd name="T58" fmla="*/ 6 w 1347"/>
                  <a:gd name="T59" fmla="*/ 414 h 1886"/>
                  <a:gd name="T60" fmla="*/ 15 w 1347"/>
                  <a:gd name="T61" fmla="*/ 567 h 1886"/>
                  <a:gd name="T62" fmla="*/ 107 w 1347"/>
                  <a:gd name="T63" fmla="*/ 604 h 1886"/>
                  <a:gd name="T64" fmla="*/ 167 w 1347"/>
                  <a:gd name="T65" fmla="*/ 639 h 1886"/>
                  <a:gd name="T66" fmla="*/ 205 w 1347"/>
                  <a:gd name="T67" fmla="*/ 623 h 1886"/>
                  <a:gd name="T68" fmla="*/ 304 w 1347"/>
                  <a:gd name="T69" fmla="*/ 720 h 1886"/>
                  <a:gd name="T70" fmla="*/ 440 w 1347"/>
                  <a:gd name="T71" fmla="*/ 808 h 1886"/>
                  <a:gd name="T72" fmla="*/ 466 w 1347"/>
                  <a:gd name="T73" fmla="*/ 884 h 1886"/>
                  <a:gd name="T74" fmla="*/ 463 w 1347"/>
                  <a:gd name="T75" fmla="*/ 976 h 1886"/>
                  <a:gd name="T76" fmla="*/ 678 w 1347"/>
                  <a:gd name="T77" fmla="*/ 1176 h 1886"/>
                  <a:gd name="T78" fmla="*/ 863 w 1347"/>
                  <a:gd name="T79" fmla="*/ 1396 h 1886"/>
                  <a:gd name="T80" fmla="*/ 942 w 1347"/>
                  <a:gd name="T81" fmla="*/ 1492 h 1886"/>
                  <a:gd name="T82" fmla="*/ 1001 w 1347"/>
                  <a:gd name="T83" fmla="*/ 1602 h 1886"/>
                  <a:gd name="T84" fmla="*/ 1102 w 1347"/>
                  <a:gd name="T85" fmla="*/ 1713 h 1886"/>
                  <a:gd name="T86" fmla="*/ 1163 w 1347"/>
                  <a:gd name="T87" fmla="*/ 1780 h 1886"/>
                  <a:gd name="T88" fmla="*/ 1246 w 1347"/>
                  <a:gd name="T89" fmla="*/ 1873 h 1886"/>
                  <a:gd name="T90" fmla="*/ 1304 w 1347"/>
                  <a:gd name="T91" fmla="*/ 1852 h 1886"/>
                  <a:gd name="T92" fmla="*/ 1298 w 1347"/>
                  <a:gd name="T93" fmla="*/ 1830 h 1886"/>
                  <a:gd name="T94" fmla="*/ 1298 w 1347"/>
                  <a:gd name="T95" fmla="*/ 1732 h 1886"/>
                  <a:gd name="T96" fmla="*/ 1347 w 1347"/>
                  <a:gd name="T97" fmla="*/ 1657 h 1886"/>
                  <a:gd name="T98" fmla="*/ 1260 w 1347"/>
                  <a:gd name="T99" fmla="*/ 1560 h 1886"/>
                  <a:gd name="T100" fmla="*/ 1169 w 1347"/>
                  <a:gd name="T101" fmla="*/ 1329 h 1886"/>
                  <a:gd name="T102" fmla="*/ 1128 w 1347"/>
                  <a:gd name="T103" fmla="*/ 1174 h 1886"/>
                  <a:gd name="T104" fmla="*/ 1039 w 1347"/>
                  <a:gd name="T105" fmla="*/ 1127 h 1886"/>
                  <a:gd name="T106" fmla="*/ 958 w 1347"/>
                  <a:gd name="T107" fmla="*/ 1110 h 1886"/>
                  <a:gd name="T108" fmla="*/ 872 w 1347"/>
                  <a:gd name="T109" fmla="*/ 938 h 1886"/>
                  <a:gd name="T110" fmla="*/ 795 w 1347"/>
                  <a:gd name="T111" fmla="*/ 734 h 1886"/>
                  <a:gd name="T112" fmla="*/ 789 w 1347"/>
                  <a:gd name="T113" fmla="*/ 548 h 1886"/>
                  <a:gd name="T114" fmla="*/ 610 w 1347"/>
                  <a:gd name="T115" fmla="*/ 390 h 1886"/>
                  <a:gd name="T116" fmla="*/ 523 w 1347"/>
                  <a:gd name="T117" fmla="*/ 127 h 1886"/>
                  <a:gd name="T118" fmla="*/ 401 w 1347"/>
                  <a:gd name="T119" fmla="*/ 3 h 1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47" h="1886">
                    <a:moveTo>
                      <a:pt x="96" y="320"/>
                    </a:moveTo>
                    <a:cubicBezTo>
                      <a:pt x="97" y="322"/>
                      <a:pt x="99" y="323"/>
                      <a:pt x="101" y="323"/>
                    </a:cubicBezTo>
                    <a:cubicBezTo>
                      <a:pt x="102" y="324"/>
                      <a:pt x="103" y="324"/>
                      <a:pt x="104" y="324"/>
                    </a:cubicBezTo>
                    <a:cubicBezTo>
                      <a:pt x="106" y="324"/>
                      <a:pt x="108" y="323"/>
                      <a:pt x="110" y="322"/>
                    </a:cubicBezTo>
                    <a:cubicBezTo>
                      <a:pt x="111" y="321"/>
                      <a:pt x="111" y="321"/>
                      <a:pt x="111" y="321"/>
                    </a:cubicBezTo>
                    <a:cubicBezTo>
                      <a:pt x="110" y="322"/>
                      <a:pt x="110" y="322"/>
                      <a:pt x="110" y="322"/>
                    </a:cubicBezTo>
                    <a:cubicBezTo>
                      <a:pt x="108" y="323"/>
                      <a:pt x="106" y="324"/>
                      <a:pt x="104" y="324"/>
                    </a:cubicBezTo>
                    <a:cubicBezTo>
                      <a:pt x="103" y="324"/>
                      <a:pt x="102" y="324"/>
                      <a:pt x="101" y="323"/>
                    </a:cubicBezTo>
                    <a:cubicBezTo>
                      <a:pt x="99" y="323"/>
                      <a:pt x="97" y="322"/>
                      <a:pt x="96" y="320"/>
                    </a:cubicBezTo>
                    <a:moveTo>
                      <a:pt x="96" y="320"/>
                    </a:moveTo>
                    <a:cubicBezTo>
                      <a:pt x="96" y="320"/>
                      <a:pt x="96" y="320"/>
                      <a:pt x="96" y="320"/>
                    </a:cubicBezTo>
                    <a:cubicBezTo>
                      <a:pt x="96" y="320"/>
                      <a:pt x="96" y="320"/>
                      <a:pt x="96" y="320"/>
                    </a:cubicBezTo>
                    <a:moveTo>
                      <a:pt x="96" y="319"/>
                    </a:moveTo>
                    <a:cubicBezTo>
                      <a:pt x="96" y="319"/>
                      <a:pt x="96" y="319"/>
                      <a:pt x="96" y="319"/>
                    </a:cubicBezTo>
                    <a:cubicBezTo>
                      <a:pt x="96" y="319"/>
                      <a:pt x="96" y="319"/>
                      <a:pt x="96" y="319"/>
                    </a:cubicBezTo>
                    <a:moveTo>
                      <a:pt x="273" y="208"/>
                    </a:moveTo>
                    <a:cubicBezTo>
                      <a:pt x="273" y="208"/>
                      <a:pt x="273" y="208"/>
                      <a:pt x="273" y="208"/>
                    </a:cubicBezTo>
                    <a:cubicBezTo>
                      <a:pt x="272" y="209"/>
                      <a:pt x="272" y="209"/>
                      <a:pt x="272" y="209"/>
                    </a:cubicBezTo>
                    <a:cubicBezTo>
                      <a:pt x="273" y="208"/>
                      <a:pt x="273" y="208"/>
                      <a:pt x="273" y="208"/>
                    </a:cubicBezTo>
                    <a:cubicBezTo>
                      <a:pt x="273" y="208"/>
                      <a:pt x="273" y="208"/>
                      <a:pt x="273" y="208"/>
                    </a:cubicBezTo>
                    <a:moveTo>
                      <a:pt x="369" y="100"/>
                    </a:moveTo>
                    <a:cubicBezTo>
                      <a:pt x="369" y="100"/>
                      <a:pt x="369" y="100"/>
                      <a:pt x="369" y="101"/>
                    </a:cubicBezTo>
                    <a:cubicBezTo>
                      <a:pt x="368" y="101"/>
                      <a:pt x="368" y="101"/>
                      <a:pt x="368" y="101"/>
                    </a:cubicBezTo>
                    <a:cubicBezTo>
                      <a:pt x="369" y="101"/>
                      <a:pt x="369" y="100"/>
                      <a:pt x="369" y="100"/>
                    </a:cubicBezTo>
                    <a:moveTo>
                      <a:pt x="370" y="95"/>
                    </a:moveTo>
                    <a:cubicBezTo>
                      <a:pt x="370" y="95"/>
                      <a:pt x="370" y="95"/>
                      <a:pt x="370" y="95"/>
                    </a:cubicBezTo>
                    <a:cubicBezTo>
                      <a:pt x="370" y="95"/>
                      <a:pt x="370" y="95"/>
                      <a:pt x="370" y="95"/>
                    </a:cubicBezTo>
                    <a:moveTo>
                      <a:pt x="369" y="94"/>
                    </a:moveTo>
                    <a:cubicBezTo>
                      <a:pt x="369" y="94"/>
                      <a:pt x="369" y="94"/>
                      <a:pt x="369" y="94"/>
                    </a:cubicBezTo>
                    <a:cubicBezTo>
                      <a:pt x="369" y="95"/>
                      <a:pt x="369" y="95"/>
                      <a:pt x="369" y="95"/>
                    </a:cubicBezTo>
                    <a:cubicBezTo>
                      <a:pt x="369" y="95"/>
                      <a:pt x="369" y="94"/>
                      <a:pt x="369" y="94"/>
                    </a:cubicBezTo>
                    <a:cubicBezTo>
                      <a:pt x="369" y="94"/>
                      <a:pt x="369" y="94"/>
                      <a:pt x="369" y="94"/>
                    </a:cubicBezTo>
                    <a:moveTo>
                      <a:pt x="389" y="0"/>
                    </a:moveTo>
                    <a:cubicBezTo>
                      <a:pt x="388" y="0"/>
                      <a:pt x="386" y="1"/>
                      <a:pt x="384" y="2"/>
                    </a:cubicBezTo>
                    <a:cubicBezTo>
                      <a:pt x="356" y="22"/>
                      <a:pt x="356" y="22"/>
                      <a:pt x="356" y="22"/>
                    </a:cubicBezTo>
                    <a:cubicBezTo>
                      <a:pt x="362" y="30"/>
                      <a:pt x="362" y="30"/>
                      <a:pt x="362" y="30"/>
                    </a:cubicBezTo>
                    <a:cubicBezTo>
                      <a:pt x="364" y="32"/>
                      <a:pt x="364" y="34"/>
                      <a:pt x="364" y="36"/>
                    </a:cubicBezTo>
                    <a:cubicBezTo>
                      <a:pt x="364" y="39"/>
                      <a:pt x="364" y="39"/>
                      <a:pt x="364" y="3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6" y="21"/>
                      <a:pt x="396" y="21"/>
                      <a:pt x="396" y="21"/>
                    </a:cubicBezTo>
                    <a:cubicBezTo>
                      <a:pt x="403" y="24"/>
                      <a:pt x="403" y="24"/>
                      <a:pt x="403" y="24"/>
                    </a:cubicBezTo>
                    <a:cubicBezTo>
                      <a:pt x="404" y="25"/>
                      <a:pt x="406" y="25"/>
                      <a:pt x="407" y="25"/>
                    </a:cubicBezTo>
                    <a:cubicBezTo>
                      <a:pt x="408" y="25"/>
                      <a:pt x="410" y="25"/>
                      <a:pt x="411" y="25"/>
                    </a:cubicBezTo>
                    <a:cubicBezTo>
                      <a:pt x="418" y="22"/>
                      <a:pt x="418" y="22"/>
                      <a:pt x="418" y="22"/>
                    </a:cubicBezTo>
                    <a:cubicBezTo>
                      <a:pt x="428" y="25"/>
                      <a:pt x="428" y="25"/>
                      <a:pt x="428" y="25"/>
                    </a:cubicBezTo>
                    <a:cubicBezTo>
                      <a:pt x="450" y="44"/>
                      <a:pt x="450" y="44"/>
                      <a:pt x="450" y="44"/>
                    </a:cubicBezTo>
                    <a:cubicBezTo>
                      <a:pt x="451" y="45"/>
                      <a:pt x="452" y="45"/>
                      <a:pt x="452" y="45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91" y="82"/>
                      <a:pt x="491" y="82"/>
                      <a:pt x="491" y="82"/>
                    </a:cubicBezTo>
                    <a:cubicBezTo>
                      <a:pt x="494" y="102"/>
                      <a:pt x="494" y="102"/>
                      <a:pt x="494" y="102"/>
                    </a:cubicBezTo>
                    <a:cubicBezTo>
                      <a:pt x="494" y="103"/>
                      <a:pt x="494" y="103"/>
                      <a:pt x="495" y="104"/>
                    </a:cubicBezTo>
                    <a:cubicBezTo>
                      <a:pt x="505" y="133"/>
                      <a:pt x="505" y="133"/>
                      <a:pt x="505" y="133"/>
                    </a:cubicBezTo>
                    <a:cubicBezTo>
                      <a:pt x="515" y="178"/>
                      <a:pt x="515" y="178"/>
                      <a:pt x="515" y="178"/>
                    </a:cubicBezTo>
                    <a:cubicBezTo>
                      <a:pt x="515" y="179"/>
                      <a:pt x="516" y="180"/>
                      <a:pt x="516" y="180"/>
                    </a:cubicBezTo>
                    <a:cubicBezTo>
                      <a:pt x="534" y="218"/>
                      <a:pt x="534" y="218"/>
                      <a:pt x="534" y="218"/>
                    </a:cubicBezTo>
                    <a:cubicBezTo>
                      <a:pt x="547" y="285"/>
                      <a:pt x="547" y="285"/>
                      <a:pt x="547" y="285"/>
                    </a:cubicBezTo>
                    <a:cubicBezTo>
                      <a:pt x="544" y="315"/>
                      <a:pt x="544" y="315"/>
                      <a:pt x="544" y="315"/>
                    </a:cubicBezTo>
                    <a:cubicBezTo>
                      <a:pt x="544" y="316"/>
                      <a:pt x="544" y="317"/>
                      <a:pt x="544" y="318"/>
                    </a:cubicBezTo>
                    <a:cubicBezTo>
                      <a:pt x="554" y="370"/>
                      <a:pt x="554" y="370"/>
                      <a:pt x="554" y="370"/>
                    </a:cubicBezTo>
                    <a:cubicBezTo>
                      <a:pt x="554" y="373"/>
                      <a:pt x="555" y="374"/>
                      <a:pt x="557" y="376"/>
                    </a:cubicBezTo>
                    <a:cubicBezTo>
                      <a:pt x="568" y="386"/>
                      <a:pt x="568" y="386"/>
                      <a:pt x="568" y="386"/>
                    </a:cubicBezTo>
                    <a:cubicBezTo>
                      <a:pt x="569" y="389"/>
                      <a:pt x="569" y="389"/>
                      <a:pt x="569" y="389"/>
                    </a:cubicBezTo>
                    <a:cubicBezTo>
                      <a:pt x="570" y="390"/>
                      <a:pt x="570" y="390"/>
                      <a:pt x="571" y="391"/>
                    </a:cubicBezTo>
                    <a:cubicBezTo>
                      <a:pt x="586" y="406"/>
                      <a:pt x="586" y="406"/>
                      <a:pt x="586" y="406"/>
                    </a:cubicBezTo>
                    <a:cubicBezTo>
                      <a:pt x="588" y="408"/>
                      <a:pt x="590" y="409"/>
                      <a:pt x="593" y="409"/>
                    </a:cubicBezTo>
                    <a:cubicBezTo>
                      <a:pt x="606" y="409"/>
                      <a:pt x="606" y="409"/>
                      <a:pt x="606" y="409"/>
                    </a:cubicBezTo>
                    <a:cubicBezTo>
                      <a:pt x="643" y="419"/>
                      <a:pt x="643" y="419"/>
                      <a:pt x="643" y="419"/>
                    </a:cubicBezTo>
                    <a:cubicBezTo>
                      <a:pt x="644" y="419"/>
                      <a:pt x="644" y="419"/>
                      <a:pt x="645" y="419"/>
                    </a:cubicBezTo>
                    <a:cubicBezTo>
                      <a:pt x="673" y="423"/>
                      <a:pt x="673" y="423"/>
                      <a:pt x="673" y="423"/>
                    </a:cubicBezTo>
                    <a:cubicBezTo>
                      <a:pt x="673" y="423"/>
                      <a:pt x="674" y="423"/>
                      <a:pt x="674" y="423"/>
                    </a:cubicBezTo>
                    <a:cubicBezTo>
                      <a:pt x="675" y="423"/>
                      <a:pt x="676" y="423"/>
                      <a:pt x="676" y="423"/>
                    </a:cubicBezTo>
                    <a:cubicBezTo>
                      <a:pt x="691" y="420"/>
                      <a:pt x="691" y="420"/>
                      <a:pt x="691" y="420"/>
                    </a:cubicBezTo>
                    <a:cubicBezTo>
                      <a:pt x="701" y="426"/>
                      <a:pt x="701" y="426"/>
                      <a:pt x="701" y="426"/>
                    </a:cubicBezTo>
                    <a:cubicBezTo>
                      <a:pt x="705" y="440"/>
                      <a:pt x="705" y="440"/>
                      <a:pt x="705" y="440"/>
                    </a:cubicBezTo>
                    <a:cubicBezTo>
                      <a:pt x="708" y="485"/>
                      <a:pt x="708" y="485"/>
                      <a:pt x="708" y="485"/>
                    </a:cubicBezTo>
                    <a:cubicBezTo>
                      <a:pt x="708" y="486"/>
                      <a:pt x="708" y="488"/>
                      <a:pt x="709" y="489"/>
                    </a:cubicBezTo>
                    <a:cubicBezTo>
                      <a:pt x="720" y="506"/>
                      <a:pt x="720" y="506"/>
                      <a:pt x="720" y="506"/>
                    </a:cubicBezTo>
                    <a:cubicBezTo>
                      <a:pt x="721" y="508"/>
                      <a:pt x="722" y="509"/>
                      <a:pt x="724" y="510"/>
                    </a:cubicBezTo>
                    <a:cubicBezTo>
                      <a:pt x="745" y="517"/>
                      <a:pt x="745" y="517"/>
                      <a:pt x="745" y="517"/>
                    </a:cubicBezTo>
                    <a:cubicBezTo>
                      <a:pt x="773" y="558"/>
                      <a:pt x="773" y="558"/>
                      <a:pt x="773" y="558"/>
                    </a:cubicBezTo>
                    <a:cubicBezTo>
                      <a:pt x="773" y="558"/>
                      <a:pt x="773" y="558"/>
                      <a:pt x="773" y="558"/>
                    </a:cubicBezTo>
                    <a:cubicBezTo>
                      <a:pt x="787" y="579"/>
                      <a:pt x="787" y="579"/>
                      <a:pt x="787" y="579"/>
                    </a:cubicBezTo>
                    <a:cubicBezTo>
                      <a:pt x="794" y="611"/>
                      <a:pt x="794" y="611"/>
                      <a:pt x="794" y="611"/>
                    </a:cubicBezTo>
                    <a:cubicBezTo>
                      <a:pt x="791" y="627"/>
                      <a:pt x="791" y="627"/>
                      <a:pt x="791" y="627"/>
                    </a:cubicBezTo>
                    <a:cubicBezTo>
                      <a:pt x="790" y="629"/>
                      <a:pt x="790" y="630"/>
                      <a:pt x="790" y="631"/>
                    </a:cubicBezTo>
                    <a:cubicBezTo>
                      <a:pt x="794" y="659"/>
                      <a:pt x="794" y="659"/>
                      <a:pt x="794" y="659"/>
                    </a:cubicBezTo>
                    <a:cubicBezTo>
                      <a:pt x="791" y="690"/>
                      <a:pt x="791" y="690"/>
                      <a:pt x="791" y="690"/>
                    </a:cubicBezTo>
                    <a:cubicBezTo>
                      <a:pt x="784" y="701"/>
                      <a:pt x="784" y="701"/>
                      <a:pt x="784" y="701"/>
                    </a:cubicBezTo>
                    <a:cubicBezTo>
                      <a:pt x="783" y="702"/>
                      <a:pt x="782" y="703"/>
                      <a:pt x="782" y="704"/>
                    </a:cubicBezTo>
                    <a:cubicBezTo>
                      <a:pt x="776" y="731"/>
                      <a:pt x="776" y="731"/>
                      <a:pt x="776" y="731"/>
                    </a:cubicBezTo>
                    <a:cubicBezTo>
                      <a:pt x="776" y="732"/>
                      <a:pt x="776" y="732"/>
                      <a:pt x="776" y="733"/>
                    </a:cubicBezTo>
                    <a:cubicBezTo>
                      <a:pt x="776" y="766"/>
                      <a:pt x="776" y="766"/>
                      <a:pt x="776" y="766"/>
                    </a:cubicBezTo>
                    <a:cubicBezTo>
                      <a:pt x="776" y="766"/>
                      <a:pt x="776" y="766"/>
                      <a:pt x="776" y="767"/>
                    </a:cubicBezTo>
                    <a:cubicBezTo>
                      <a:pt x="780" y="800"/>
                      <a:pt x="780" y="800"/>
                      <a:pt x="780" y="800"/>
                    </a:cubicBezTo>
                    <a:cubicBezTo>
                      <a:pt x="782" y="835"/>
                      <a:pt x="782" y="835"/>
                      <a:pt x="782" y="835"/>
                    </a:cubicBezTo>
                    <a:cubicBezTo>
                      <a:pt x="782" y="836"/>
                      <a:pt x="782" y="837"/>
                      <a:pt x="782" y="837"/>
                    </a:cubicBezTo>
                    <a:cubicBezTo>
                      <a:pt x="795" y="878"/>
                      <a:pt x="795" y="878"/>
                      <a:pt x="795" y="878"/>
                    </a:cubicBezTo>
                    <a:cubicBezTo>
                      <a:pt x="795" y="879"/>
                      <a:pt x="795" y="879"/>
                      <a:pt x="795" y="879"/>
                    </a:cubicBezTo>
                    <a:cubicBezTo>
                      <a:pt x="810" y="917"/>
                      <a:pt x="810" y="917"/>
                      <a:pt x="810" y="917"/>
                    </a:cubicBezTo>
                    <a:cubicBezTo>
                      <a:pt x="810" y="918"/>
                      <a:pt x="811" y="919"/>
                      <a:pt x="812" y="920"/>
                    </a:cubicBezTo>
                    <a:cubicBezTo>
                      <a:pt x="827" y="936"/>
                      <a:pt x="827" y="936"/>
                      <a:pt x="827" y="936"/>
                    </a:cubicBezTo>
                    <a:cubicBezTo>
                      <a:pt x="828" y="937"/>
                      <a:pt x="828" y="937"/>
                      <a:pt x="828" y="937"/>
                    </a:cubicBezTo>
                    <a:cubicBezTo>
                      <a:pt x="836" y="945"/>
                      <a:pt x="836" y="945"/>
                      <a:pt x="836" y="945"/>
                    </a:cubicBezTo>
                    <a:cubicBezTo>
                      <a:pt x="838" y="947"/>
                      <a:pt x="840" y="948"/>
                      <a:pt x="843" y="948"/>
                    </a:cubicBezTo>
                    <a:cubicBezTo>
                      <a:pt x="848" y="948"/>
                      <a:pt x="848" y="948"/>
                      <a:pt x="848" y="948"/>
                    </a:cubicBezTo>
                    <a:cubicBezTo>
                      <a:pt x="857" y="951"/>
                      <a:pt x="857" y="951"/>
                      <a:pt x="857" y="951"/>
                    </a:cubicBezTo>
                    <a:cubicBezTo>
                      <a:pt x="869" y="973"/>
                      <a:pt x="869" y="973"/>
                      <a:pt x="869" y="973"/>
                    </a:cubicBezTo>
                    <a:cubicBezTo>
                      <a:pt x="869" y="974"/>
                      <a:pt x="870" y="975"/>
                      <a:pt x="871" y="975"/>
                    </a:cubicBezTo>
                    <a:cubicBezTo>
                      <a:pt x="884" y="989"/>
                      <a:pt x="884" y="989"/>
                      <a:pt x="884" y="989"/>
                    </a:cubicBezTo>
                    <a:cubicBezTo>
                      <a:pt x="894" y="1012"/>
                      <a:pt x="894" y="1012"/>
                      <a:pt x="894" y="1012"/>
                    </a:cubicBezTo>
                    <a:cubicBezTo>
                      <a:pt x="894" y="1013"/>
                      <a:pt x="894" y="1013"/>
                      <a:pt x="894" y="1014"/>
                    </a:cubicBezTo>
                    <a:cubicBezTo>
                      <a:pt x="913" y="1042"/>
                      <a:pt x="913" y="1042"/>
                      <a:pt x="913" y="1042"/>
                    </a:cubicBezTo>
                    <a:cubicBezTo>
                      <a:pt x="922" y="1071"/>
                      <a:pt x="922" y="1071"/>
                      <a:pt x="922" y="1071"/>
                    </a:cubicBezTo>
                    <a:cubicBezTo>
                      <a:pt x="922" y="1072"/>
                      <a:pt x="922" y="1072"/>
                      <a:pt x="922" y="1072"/>
                    </a:cubicBezTo>
                    <a:cubicBezTo>
                      <a:pt x="926" y="1082"/>
                      <a:pt x="926" y="1082"/>
                      <a:pt x="926" y="1082"/>
                    </a:cubicBezTo>
                    <a:cubicBezTo>
                      <a:pt x="926" y="1082"/>
                      <a:pt x="926" y="1082"/>
                      <a:pt x="926" y="1082"/>
                    </a:cubicBezTo>
                    <a:cubicBezTo>
                      <a:pt x="937" y="1107"/>
                      <a:pt x="937" y="1107"/>
                      <a:pt x="937" y="1107"/>
                    </a:cubicBezTo>
                    <a:cubicBezTo>
                      <a:pt x="951" y="1143"/>
                      <a:pt x="951" y="1143"/>
                      <a:pt x="951" y="1143"/>
                    </a:cubicBezTo>
                    <a:cubicBezTo>
                      <a:pt x="952" y="1144"/>
                      <a:pt x="953" y="1146"/>
                      <a:pt x="954" y="1147"/>
                    </a:cubicBezTo>
                    <a:cubicBezTo>
                      <a:pt x="973" y="1162"/>
                      <a:pt x="973" y="1162"/>
                      <a:pt x="973" y="1162"/>
                    </a:cubicBezTo>
                    <a:cubicBezTo>
                      <a:pt x="975" y="1164"/>
                      <a:pt x="977" y="1165"/>
                      <a:pt x="979" y="1165"/>
                    </a:cubicBezTo>
                    <a:cubicBezTo>
                      <a:pt x="980" y="1165"/>
                      <a:pt x="981" y="1164"/>
                      <a:pt x="982" y="1164"/>
                    </a:cubicBezTo>
                    <a:cubicBezTo>
                      <a:pt x="1002" y="1157"/>
                      <a:pt x="1002" y="1157"/>
                      <a:pt x="1002" y="1157"/>
                    </a:cubicBezTo>
                    <a:cubicBezTo>
                      <a:pt x="1003" y="1156"/>
                      <a:pt x="1003" y="1156"/>
                      <a:pt x="1003" y="1156"/>
                    </a:cubicBezTo>
                    <a:cubicBezTo>
                      <a:pt x="1016" y="1149"/>
                      <a:pt x="1016" y="1149"/>
                      <a:pt x="1016" y="1149"/>
                    </a:cubicBezTo>
                    <a:cubicBezTo>
                      <a:pt x="1031" y="1149"/>
                      <a:pt x="1031" y="1149"/>
                      <a:pt x="1031" y="1149"/>
                    </a:cubicBezTo>
                    <a:cubicBezTo>
                      <a:pt x="1032" y="1149"/>
                      <a:pt x="1033" y="1149"/>
                      <a:pt x="1034" y="1148"/>
                    </a:cubicBezTo>
                    <a:cubicBezTo>
                      <a:pt x="1040" y="1146"/>
                      <a:pt x="1040" y="1146"/>
                      <a:pt x="1040" y="1146"/>
                    </a:cubicBezTo>
                    <a:cubicBezTo>
                      <a:pt x="1058" y="1142"/>
                      <a:pt x="1058" y="1142"/>
                      <a:pt x="1058" y="1142"/>
                    </a:cubicBezTo>
                    <a:cubicBezTo>
                      <a:pt x="1059" y="1142"/>
                      <a:pt x="1060" y="1142"/>
                      <a:pt x="1060" y="1142"/>
                    </a:cubicBezTo>
                    <a:cubicBezTo>
                      <a:pt x="1073" y="1136"/>
                      <a:pt x="1073" y="1136"/>
                      <a:pt x="1073" y="1136"/>
                    </a:cubicBezTo>
                    <a:cubicBezTo>
                      <a:pt x="1084" y="1146"/>
                      <a:pt x="1084" y="1146"/>
                      <a:pt x="1084" y="1146"/>
                    </a:cubicBezTo>
                    <a:cubicBezTo>
                      <a:pt x="1084" y="1146"/>
                      <a:pt x="1084" y="1146"/>
                      <a:pt x="1084" y="1146"/>
                    </a:cubicBezTo>
                    <a:cubicBezTo>
                      <a:pt x="1092" y="1154"/>
                      <a:pt x="1092" y="1154"/>
                      <a:pt x="1092" y="1154"/>
                    </a:cubicBezTo>
                    <a:cubicBezTo>
                      <a:pt x="1112" y="1185"/>
                      <a:pt x="1112" y="1185"/>
                      <a:pt x="1112" y="1185"/>
                    </a:cubicBezTo>
                    <a:cubicBezTo>
                      <a:pt x="1113" y="1186"/>
                      <a:pt x="1113" y="1186"/>
                      <a:pt x="1114" y="1187"/>
                    </a:cubicBezTo>
                    <a:cubicBezTo>
                      <a:pt x="1121" y="1194"/>
                      <a:pt x="1121" y="1194"/>
                      <a:pt x="1121" y="1194"/>
                    </a:cubicBezTo>
                    <a:cubicBezTo>
                      <a:pt x="1149" y="1260"/>
                      <a:pt x="1149" y="1260"/>
                      <a:pt x="1149" y="1260"/>
                    </a:cubicBezTo>
                    <a:cubicBezTo>
                      <a:pt x="1145" y="1278"/>
                      <a:pt x="1145" y="1278"/>
                      <a:pt x="1145" y="1278"/>
                    </a:cubicBezTo>
                    <a:cubicBezTo>
                      <a:pt x="1145" y="1280"/>
                      <a:pt x="1145" y="1282"/>
                      <a:pt x="1146" y="1284"/>
                    </a:cubicBezTo>
                    <a:cubicBezTo>
                      <a:pt x="1157" y="1304"/>
                      <a:pt x="1157" y="1304"/>
                      <a:pt x="1157" y="1304"/>
                    </a:cubicBezTo>
                    <a:cubicBezTo>
                      <a:pt x="1150" y="1325"/>
                      <a:pt x="1150" y="1325"/>
                      <a:pt x="1150" y="1325"/>
                    </a:cubicBezTo>
                    <a:cubicBezTo>
                      <a:pt x="1149" y="1327"/>
                      <a:pt x="1149" y="1329"/>
                      <a:pt x="1150" y="1330"/>
                    </a:cubicBezTo>
                    <a:cubicBezTo>
                      <a:pt x="1164" y="1382"/>
                      <a:pt x="1164" y="1382"/>
                      <a:pt x="1164" y="1382"/>
                    </a:cubicBezTo>
                    <a:cubicBezTo>
                      <a:pt x="1165" y="1382"/>
                      <a:pt x="1165" y="1383"/>
                      <a:pt x="1165" y="1383"/>
                    </a:cubicBezTo>
                    <a:cubicBezTo>
                      <a:pt x="1175" y="1406"/>
                      <a:pt x="1175" y="1406"/>
                      <a:pt x="1175" y="1406"/>
                    </a:cubicBezTo>
                    <a:cubicBezTo>
                      <a:pt x="1176" y="1407"/>
                      <a:pt x="1176" y="1407"/>
                      <a:pt x="1176" y="1408"/>
                    </a:cubicBezTo>
                    <a:cubicBezTo>
                      <a:pt x="1197" y="1437"/>
                      <a:pt x="1197" y="1437"/>
                      <a:pt x="1197" y="1437"/>
                    </a:cubicBezTo>
                    <a:cubicBezTo>
                      <a:pt x="1201" y="1488"/>
                      <a:pt x="1201" y="1488"/>
                      <a:pt x="1201" y="1488"/>
                    </a:cubicBezTo>
                    <a:cubicBezTo>
                      <a:pt x="1201" y="1489"/>
                      <a:pt x="1201" y="1491"/>
                      <a:pt x="1202" y="1492"/>
                    </a:cubicBezTo>
                    <a:cubicBezTo>
                      <a:pt x="1208" y="1502"/>
                      <a:pt x="1208" y="1502"/>
                      <a:pt x="1208" y="1502"/>
                    </a:cubicBezTo>
                    <a:cubicBezTo>
                      <a:pt x="1209" y="1503"/>
                      <a:pt x="1209" y="1503"/>
                      <a:pt x="1210" y="1504"/>
                    </a:cubicBezTo>
                    <a:cubicBezTo>
                      <a:pt x="1219" y="1513"/>
                      <a:pt x="1219" y="1513"/>
                      <a:pt x="1219" y="1513"/>
                    </a:cubicBezTo>
                    <a:cubicBezTo>
                      <a:pt x="1222" y="1525"/>
                      <a:pt x="1222" y="1525"/>
                      <a:pt x="1222" y="1525"/>
                    </a:cubicBezTo>
                    <a:cubicBezTo>
                      <a:pt x="1223" y="1527"/>
                      <a:pt x="1223" y="1528"/>
                      <a:pt x="1224" y="1529"/>
                    </a:cubicBezTo>
                    <a:cubicBezTo>
                      <a:pt x="1229" y="1534"/>
                      <a:pt x="1229" y="1534"/>
                      <a:pt x="1229" y="1534"/>
                    </a:cubicBezTo>
                    <a:cubicBezTo>
                      <a:pt x="1242" y="1567"/>
                      <a:pt x="1242" y="1567"/>
                      <a:pt x="1242" y="1567"/>
                    </a:cubicBezTo>
                    <a:cubicBezTo>
                      <a:pt x="1242" y="1567"/>
                      <a:pt x="1242" y="1567"/>
                      <a:pt x="1242" y="1567"/>
                    </a:cubicBezTo>
                    <a:cubicBezTo>
                      <a:pt x="1251" y="1586"/>
                      <a:pt x="1251" y="1586"/>
                      <a:pt x="1251" y="1586"/>
                    </a:cubicBezTo>
                    <a:cubicBezTo>
                      <a:pt x="1251" y="1587"/>
                      <a:pt x="1252" y="1588"/>
                      <a:pt x="1252" y="1588"/>
                    </a:cubicBezTo>
                    <a:cubicBezTo>
                      <a:pt x="1263" y="1600"/>
                      <a:pt x="1263" y="1600"/>
                      <a:pt x="1263" y="1600"/>
                    </a:cubicBezTo>
                    <a:cubicBezTo>
                      <a:pt x="1261" y="1603"/>
                      <a:pt x="1261" y="1603"/>
                      <a:pt x="1261" y="1603"/>
                    </a:cubicBezTo>
                    <a:cubicBezTo>
                      <a:pt x="1259" y="1607"/>
                      <a:pt x="1261" y="1613"/>
                      <a:pt x="1265" y="1615"/>
                    </a:cubicBezTo>
                    <a:cubicBezTo>
                      <a:pt x="1271" y="1619"/>
                      <a:pt x="1271" y="1619"/>
                      <a:pt x="1271" y="1619"/>
                    </a:cubicBezTo>
                    <a:cubicBezTo>
                      <a:pt x="1272" y="1620"/>
                      <a:pt x="1274" y="1621"/>
                      <a:pt x="1276" y="1621"/>
                    </a:cubicBezTo>
                    <a:cubicBezTo>
                      <a:pt x="1295" y="1621"/>
                      <a:pt x="1295" y="1621"/>
                      <a:pt x="1295" y="1621"/>
                    </a:cubicBezTo>
                    <a:cubicBezTo>
                      <a:pt x="1317" y="1623"/>
                      <a:pt x="1317" y="1623"/>
                      <a:pt x="1317" y="1623"/>
                    </a:cubicBezTo>
                    <a:cubicBezTo>
                      <a:pt x="1325" y="1640"/>
                      <a:pt x="1325" y="1640"/>
                      <a:pt x="1325" y="1640"/>
                    </a:cubicBezTo>
                    <a:cubicBezTo>
                      <a:pt x="1328" y="1659"/>
                      <a:pt x="1328" y="1659"/>
                      <a:pt x="1328" y="1659"/>
                    </a:cubicBezTo>
                    <a:cubicBezTo>
                      <a:pt x="1324" y="1688"/>
                      <a:pt x="1324" y="1688"/>
                      <a:pt x="1324" y="1688"/>
                    </a:cubicBezTo>
                    <a:cubicBezTo>
                      <a:pt x="1314" y="1687"/>
                      <a:pt x="1314" y="1687"/>
                      <a:pt x="1314" y="1687"/>
                    </a:cubicBezTo>
                    <a:cubicBezTo>
                      <a:pt x="1314" y="1687"/>
                      <a:pt x="1313" y="1687"/>
                      <a:pt x="1313" y="1687"/>
                    </a:cubicBezTo>
                    <a:cubicBezTo>
                      <a:pt x="1312" y="1687"/>
                      <a:pt x="1311" y="1687"/>
                      <a:pt x="1310" y="1687"/>
                    </a:cubicBezTo>
                    <a:cubicBezTo>
                      <a:pt x="1288" y="1693"/>
                      <a:pt x="1288" y="1693"/>
                      <a:pt x="1288" y="1693"/>
                    </a:cubicBezTo>
                    <a:cubicBezTo>
                      <a:pt x="1286" y="1694"/>
                      <a:pt x="1284" y="1696"/>
                      <a:pt x="1283" y="1698"/>
                    </a:cubicBezTo>
                    <a:cubicBezTo>
                      <a:pt x="1276" y="1708"/>
                      <a:pt x="1276" y="1708"/>
                      <a:pt x="1276" y="1708"/>
                    </a:cubicBezTo>
                    <a:cubicBezTo>
                      <a:pt x="1276" y="1710"/>
                      <a:pt x="1275" y="1711"/>
                      <a:pt x="1275" y="1713"/>
                    </a:cubicBezTo>
                    <a:cubicBezTo>
                      <a:pt x="1275" y="1721"/>
                      <a:pt x="1275" y="1721"/>
                      <a:pt x="1275" y="1721"/>
                    </a:cubicBezTo>
                    <a:cubicBezTo>
                      <a:pt x="1275" y="1722"/>
                      <a:pt x="1275" y="1723"/>
                      <a:pt x="1275" y="1724"/>
                    </a:cubicBezTo>
                    <a:cubicBezTo>
                      <a:pt x="1280" y="1740"/>
                      <a:pt x="1280" y="1740"/>
                      <a:pt x="1280" y="1740"/>
                    </a:cubicBezTo>
                    <a:cubicBezTo>
                      <a:pt x="1280" y="1741"/>
                      <a:pt x="1280" y="1742"/>
                      <a:pt x="1281" y="1742"/>
                    </a:cubicBezTo>
                    <a:cubicBezTo>
                      <a:pt x="1271" y="1820"/>
                      <a:pt x="1271" y="1820"/>
                      <a:pt x="1271" y="1820"/>
                    </a:cubicBezTo>
                    <a:cubicBezTo>
                      <a:pt x="1271" y="1822"/>
                      <a:pt x="1271" y="1824"/>
                      <a:pt x="1273" y="1826"/>
                    </a:cubicBezTo>
                    <a:cubicBezTo>
                      <a:pt x="1279" y="1835"/>
                      <a:pt x="1279" y="1835"/>
                      <a:pt x="1279" y="1835"/>
                    </a:cubicBezTo>
                    <a:cubicBezTo>
                      <a:pt x="1279" y="1839"/>
                      <a:pt x="1279" y="1839"/>
                      <a:pt x="1279" y="1839"/>
                    </a:cubicBezTo>
                    <a:cubicBezTo>
                      <a:pt x="1279" y="1840"/>
                      <a:pt x="1280" y="1841"/>
                      <a:pt x="1280" y="1842"/>
                    </a:cubicBezTo>
                    <a:cubicBezTo>
                      <a:pt x="1286" y="1856"/>
                      <a:pt x="1286" y="1856"/>
                      <a:pt x="1286" y="1856"/>
                    </a:cubicBezTo>
                    <a:cubicBezTo>
                      <a:pt x="1288" y="1867"/>
                      <a:pt x="1288" y="1867"/>
                      <a:pt x="1288" y="1867"/>
                    </a:cubicBezTo>
                    <a:cubicBezTo>
                      <a:pt x="1265" y="1867"/>
                      <a:pt x="1265" y="1867"/>
                      <a:pt x="1265" y="1867"/>
                    </a:cubicBezTo>
                    <a:cubicBezTo>
                      <a:pt x="1264" y="1864"/>
                      <a:pt x="1263" y="1861"/>
                      <a:pt x="1260" y="1860"/>
                    </a:cubicBezTo>
                    <a:cubicBezTo>
                      <a:pt x="1251" y="1854"/>
                      <a:pt x="1251" y="1854"/>
                      <a:pt x="1251" y="1854"/>
                    </a:cubicBezTo>
                    <a:cubicBezTo>
                      <a:pt x="1249" y="1852"/>
                      <a:pt x="1249" y="1852"/>
                      <a:pt x="1249" y="1852"/>
                    </a:cubicBezTo>
                    <a:cubicBezTo>
                      <a:pt x="1248" y="1850"/>
                      <a:pt x="1247" y="1849"/>
                      <a:pt x="1245" y="1849"/>
                    </a:cubicBezTo>
                    <a:cubicBezTo>
                      <a:pt x="1237" y="1846"/>
                      <a:pt x="1237" y="1846"/>
                      <a:pt x="1237" y="1846"/>
                    </a:cubicBezTo>
                    <a:cubicBezTo>
                      <a:pt x="1235" y="1842"/>
                      <a:pt x="1235" y="1842"/>
                      <a:pt x="1235" y="1842"/>
                    </a:cubicBezTo>
                    <a:cubicBezTo>
                      <a:pt x="1233" y="1839"/>
                      <a:pt x="1230" y="1838"/>
                      <a:pt x="1227" y="1838"/>
                    </a:cubicBezTo>
                    <a:cubicBezTo>
                      <a:pt x="1227" y="1838"/>
                      <a:pt x="1226" y="1838"/>
                      <a:pt x="1226" y="1838"/>
                    </a:cubicBezTo>
                    <a:cubicBezTo>
                      <a:pt x="1226" y="1834"/>
                      <a:pt x="1226" y="1834"/>
                      <a:pt x="1226" y="1834"/>
                    </a:cubicBezTo>
                    <a:cubicBezTo>
                      <a:pt x="1226" y="1833"/>
                      <a:pt x="1226" y="1831"/>
                      <a:pt x="1225" y="1830"/>
                    </a:cubicBezTo>
                    <a:cubicBezTo>
                      <a:pt x="1204" y="1793"/>
                      <a:pt x="1204" y="1793"/>
                      <a:pt x="1204" y="1793"/>
                    </a:cubicBezTo>
                    <a:cubicBezTo>
                      <a:pt x="1203" y="1792"/>
                      <a:pt x="1203" y="1792"/>
                      <a:pt x="1202" y="1791"/>
                    </a:cubicBezTo>
                    <a:cubicBezTo>
                      <a:pt x="1177" y="1767"/>
                      <a:pt x="1177" y="1767"/>
                      <a:pt x="1177" y="1767"/>
                    </a:cubicBezTo>
                    <a:cubicBezTo>
                      <a:pt x="1176" y="1764"/>
                      <a:pt x="1176" y="1764"/>
                      <a:pt x="1176" y="1764"/>
                    </a:cubicBezTo>
                    <a:cubicBezTo>
                      <a:pt x="1175" y="1762"/>
                      <a:pt x="1173" y="1761"/>
                      <a:pt x="1172" y="1760"/>
                    </a:cubicBezTo>
                    <a:cubicBezTo>
                      <a:pt x="1169" y="1759"/>
                      <a:pt x="1169" y="1759"/>
                      <a:pt x="1169" y="1759"/>
                    </a:cubicBezTo>
                    <a:cubicBezTo>
                      <a:pt x="1161" y="1751"/>
                      <a:pt x="1161" y="1751"/>
                      <a:pt x="1161" y="1751"/>
                    </a:cubicBezTo>
                    <a:cubicBezTo>
                      <a:pt x="1161" y="1751"/>
                      <a:pt x="1161" y="1751"/>
                      <a:pt x="1161" y="1751"/>
                    </a:cubicBezTo>
                    <a:cubicBezTo>
                      <a:pt x="1138" y="1731"/>
                      <a:pt x="1138" y="1731"/>
                      <a:pt x="1138" y="1731"/>
                    </a:cubicBezTo>
                    <a:cubicBezTo>
                      <a:pt x="1137" y="1729"/>
                      <a:pt x="1137" y="1729"/>
                      <a:pt x="1137" y="1729"/>
                    </a:cubicBezTo>
                    <a:cubicBezTo>
                      <a:pt x="1136" y="1726"/>
                      <a:pt x="1133" y="1724"/>
                      <a:pt x="1131" y="1724"/>
                    </a:cubicBezTo>
                    <a:cubicBezTo>
                      <a:pt x="1129" y="1719"/>
                      <a:pt x="1129" y="1719"/>
                      <a:pt x="1129" y="1719"/>
                    </a:cubicBezTo>
                    <a:cubicBezTo>
                      <a:pt x="1129" y="1718"/>
                      <a:pt x="1129" y="1717"/>
                      <a:pt x="1128" y="1716"/>
                    </a:cubicBezTo>
                    <a:cubicBezTo>
                      <a:pt x="1117" y="1701"/>
                      <a:pt x="1117" y="1701"/>
                      <a:pt x="1117" y="1701"/>
                    </a:cubicBezTo>
                    <a:cubicBezTo>
                      <a:pt x="1117" y="1701"/>
                      <a:pt x="1117" y="1701"/>
                      <a:pt x="1117" y="1701"/>
                    </a:cubicBezTo>
                    <a:cubicBezTo>
                      <a:pt x="1109" y="1690"/>
                      <a:pt x="1109" y="1690"/>
                      <a:pt x="1109" y="1690"/>
                    </a:cubicBezTo>
                    <a:cubicBezTo>
                      <a:pt x="1108" y="1690"/>
                      <a:pt x="1108" y="1690"/>
                      <a:pt x="1108" y="1690"/>
                    </a:cubicBezTo>
                    <a:cubicBezTo>
                      <a:pt x="1093" y="1672"/>
                      <a:pt x="1093" y="1672"/>
                      <a:pt x="1093" y="1672"/>
                    </a:cubicBezTo>
                    <a:cubicBezTo>
                      <a:pt x="1086" y="1659"/>
                      <a:pt x="1086" y="1659"/>
                      <a:pt x="1086" y="1659"/>
                    </a:cubicBezTo>
                    <a:cubicBezTo>
                      <a:pt x="1085" y="1658"/>
                      <a:pt x="1085" y="1657"/>
                      <a:pt x="1084" y="1656"/>
                    </a:cubicBezTo>
                    <a:cubicBezTo>
                      <a:pt x="1070" y="1642"/>
                      <a:pt x="1070" y="1642"/>
                      <a:pt x="1070" y="1642"/>
                    </a:cubicBezTo>
                    <a:cubicBezTo>
                      <a:pt x="1064" y="1634"/>
                      <a:pt x="1064" y="1634"/>
                      <a:pt x="1064" y="1634"/>
                    </a:cubicBezTo>
                    <a:cubicBezTo>
                      <a:pt x="1063" y="1633"/>
                      <a:pt x="1063" y="1633"/>
                      <a:pt x="1063" y="1633"/>
                    </a:cubicBezTo>
                    <a:cubicBezTo>
                      <a:pt x="1055" y="1625"/>
                      <a:pt x="1055" y="1625"/>
                      <a:pt x="1055" y="1625"/>
                    </a:cubicBezTo>
                    <a:cubicBezTo>
                      <a:pt x="1055" y="1622"/>
                      <a:pt x="1055" y="1622"/>
                      <a:pt x="1055" y="1622"/>
                    </a:cubicBezTo>
                    <a:cubicBezTo>
                      <a:pt x="1055" y="1618"/>
                      <a:pt x="1053" y="1615"/>
                      <a:pt x="1050" y="1613"/>
                    </a:cubicBezTo>
                    <a:cubicBezTo>
                      <a:pt x="1048" y="1613"/>
                      <a:pt x="1047" y="1612"/>
                      <a:pt x="1046" y="1612"/>
                    </a:cubicBezTo>
                    <a:cubicBezTo>
                      <a:pt x="1045" y="1612"/>
                      <a:pt x="1045" y="1612"/>
                      <a:pt x="1045" y="1613"/>
                    </a:cubicBezTo>
                    <a:cubicBezTo>
                      <a:pt x="1036" y="1598"/>
                      <a:pt x="1036" y="1598"/>
                      <a:pt x="1036" y="1598"/>
                    </a:cubicBezTo>
                    <a:cubicBezTo>
                      <a:pt x="1036" y="1597"/>
                      <a:pt x="1035" y="1597"/>
                      <a:pt x="1034" y="1596"/>
                    </a:cubicBezTo>
                    <a:cubicBezTo>
                      <a:pt x="1014" y="1577"/>
                      <a:pt x="1014" y="1577"/>
                      <a:pt x="1014" y="1577"/>
                    </a:cubicBezTo>
                    <a:cubicBezTo>
                      <a:pt x="1012" y="1576"/>
                      <a:pt x="1009" y="1575"/>
                      <a:pt x="1007" y="1575"/>
                    </a:cubicBezTo>
                    <a:cubicBezTo>
                      <a:pt x="1007" y="1575"/>
                      <a:pt x="1006" y="1575"/>
                      <a:pt x="1005" y="1575"/>
                    </a:cubicBezTo>
                    <a:cubicBezTo>
                      <a:pt x="1005" y="1575"/>
                      <a:pt x="1005" y="1575"/>
                      <a:pt x="1005" y="1575"/>
                    </a:cubicBezTo>
                    <a:cubicBezTo>
                      <a:pt x="1004" y="1568"/>
                      <a:pt x="1004" y="1568"/>
                      <a:pt x="1004" y="1568"/>
                    </a:cubicBezTo>
                    <a:cubicBezTo>
                      <a:pt x="1004" y="1567"/>
                      <a:pt x="1003" y="1566"/>
                      <a:pt x="1003" y="1565"/>
                    </a:cubicBezTo>
                    <a:cubicBezTo>
                      <a:pt x="997" y="1554"/>
                      <a:pt x="997" y="1554"/>
                      <a:pt x="997" y="1554"/>
                    </a:cubicBezTo>
                    <a:cubicBezTo>
                      <a:pt x="988" y="1540"/>
                      <a:pt x="988" y="1540"/>
                      <a:pt x="988" y="1540"/>
                    </a:cubicBezTo>
                    <a:cubicBezTo>
                      <a:pt x="988" y="1539"/>
                      <a:pt x="988" y="1537"/>
                      <a:pt x="988" y="1536"/>
                    </a:cubicBezTo>
                    <a:cubicBezTo>
                      <a:pt x="984" y="1520"/>
                      <a:pt x="984" y="1520"/>
                      <a:pt x="984" y="1520"/>
                    </a:cubicBezTo>
                    <a:cubicBezTo>
                      <a:pt x="984" y="1519"/>
                      <a:pt x="983" y="1519"/>
                      <a:pt x="983" y="1518"/>
                    </a:cubicBezTo>
                    <a:cubicBezTo>
                      <a:pt x="964" y="1484"/>
                      <a:pt x="964" y="1484"/>
                      <a:pt x="964" y="1484"/>
                    </a:cubicBezTo>
                    <a:cubicBezTo>
                      <a:pt x="963" y="1482"/>
                      <a:pt x="961" y="1481"/>
                      <a:pt x="959" y="1480"/>
                    </a:cubicBezTo>
                    <a:cubicBezTo>
                      <a:pt x="955" y="1479"/>
                      <a:pt x="955" y="1479"/>
                      <a:pt x="955" y="1479"/>
                    </a:cubicBezTo>
                    <a:cubicBezTo>
                      <a:pt x="947" y="1467"/>
                      <a:pt x="947" y="1467"/>
                      <a:pt x="947" y="1467"/>
                    </a:cubicBezTo>
                    <a:cubicBezTo>
                      <a:pt x="945" y="1465"/>
                      <a:pt x="943" y="1463"/>
                      <a:pt x="940" y="1463"/>
                    </a:cubicBezTo>
                    <a:cubicBezTo>
                      <a:pt x="935" y="1453"/>
                      <a:pt x="935" y="1453"/>
                      <a:pt x="935" y="1453"/>
                    </a:cubicBezTo>
                    <a:cubicBezTo>
                      <a:pt x="934" y="1452"/>
                      <a:pt x="934" y="1452"/>
                      <a:pt x="934" y="1452"/>
                    </a:cubicBezTo>
                    <a:cubicBezTo>
                      <a:pt x="925" y="1440"/>
                      <a:pt x="925" y="1440"/>
                      <a:pt x="925" y="1440"/>
                    </a:cubicBezTo>
                    <a:cubicBezTo>
                      <a:pt x="915" y="1422"/>
                      <a:pt x="915" y="1422"/>
                      <a:pt x="915" y="1422"/>
                    </a:cubicBezTo>
                    <a:cubicBezTo>
                      <a:pt x="914" y="1421"/>
                      <a:pt x="913" y="1420"/>
                      <a:pt x="911" y="1419"/>
                    </a:cubicBezTo>
                    <a:cubicBezTo>
                      <a:pt x="905" y="1416"/>
                      <a:pt x="905" y="1416"/>
                      <a:pt x="905" y="1416"/>
                    </a:cubicBezTo>
                    <a:cubicBezTo>
                      <a:pt x="905" y="1415"/>
                      <a:pt x="905" y="1415"/>
                      <a:pt x="905" y="1415"/>
                    </a:cubicBezTo>
                    <a:cubicBezTo>
                      <a:pt x="904" y="1414"/>
                      <a:pt x="904" y="1414"/>
                      <a:pt x="904" y="1414"/>
                    </a:cubicBezTo>
                    <a:cubicBezTo>
                      <a:pt x="900" y="1407"/>
                      <a:pt x="900" y="1407"/>
                      <a:pt x="900" y="1407"/>
                    </a:cubicBezTo>
                    <a:cubicBezTo>
                      <a:pt x="898" y="1405"/>
                      <a:pt x="895" y="1403"/>
                      <a:pt x="892" y="1403"/>
                    </a:cubicBezTo>
                    <a:cubicBezTo>
                      <a:pt x="892" y="1403"/>
                      <a:pt x="892" y="1403"/>
                      <a:pt x="892" y="1403"/>
                    </a:cubicBezTo>
                    <a:cubicBezTo>
                      <a:pt x="882" y="1393"/>
                      <a:pt x="882" y="1393"/>
                      <a:pt x="882" y="1393"/>
                    </a:cubicBezTo>
                    <a:cubicBezTo>
                      <a:pt x="882" y="1393"/>
                      <a:pt x="882" y="1393"/>
                      <a:pt x="882" y="1393"/>
                    </a:cubicBezTo>
                    <a:cubicBezTo>
                      <a:pt x="882" y="1375"/>
                      <a:pt x="882" y="1375"/>
                      <a:pt x="882" y="1375"/>
                    </a:cubicBezTo>
                    <a:cubicBezTo>
                      <a:pt x="882" y="1372"/>
                      <a:pt x="881" y="1370"/>
                      <a:pt x="879" y="1368"/>
                    </a:cubicBezTo>
                    <a:cubicBezTo>
                      <a:pt x="869" y="1358"/>
                      <a:pt x="869" y="1358"/>
                      <a:pt x="869" y="1358"/>
                    </a:cubicBezTo>
                    <a:cubicBezTo>
                      <a:pt x="869" y="1358"/>
                      <a:pt x="869" y="1358"/>
                      <a:pt x="869" y="1358"/>
                    </a:cubicBezTo>
                    <a:cubicBezTo>
                      <a:pt x="869" y="1357"/>
                      <a:pt x="869" y="1355"/>
                      <a:pt x="868" y="1354"/>
                    </a:cubicBezTo>
                    <a:cubicBezTo>
                      <a:pt x="858" y="1335"/>
                      <a:pt x="858" y="1335"/>
                      <a:pt x="858" y="1335"/>
                    </a:cubicBezTo>
                    <a:cubicBezTo>
                      <a:pt x="854" y="1317"/>
                      <a:pt x="854" y="1317"/>
                      <a:pt x="854" y="1317"/>
                    </a:cubicBezTo>
                    <a:cubicBezTo>
                      <a:pt x="854" y="1316"/>
                      <a:pt x="853" y="1314"/>
                      <a:pt x="852" y="1313"/>
                    </a:cubicBezTo>
                    <a:cubicBezTo>
                      <a:pt x="822" y="1278"/>
                      <a:pt x="822" y="1278"/>
                      <a:pt x="822" y="1278"/>
                    </a:cubicBezTo>
                    <a:cubicBezTo>
                      <a:pt x="821" y="1277"/>
                      <a:pt x="821" y="1277"/>
                      <a:pt x="821" y="1277"/>
                    </a:cubicBezTo>
                    <a:cubicBezTo>
                      <a:pt x="757" y="1215"/>
                      <a:pt x="757" y="1215"/>
                      <a:pt x="757" y="1215"/>
                    </a:cubicBezTo>
                    <a:cubicBezTo>
                      <a:pt x="757" y="1215"/>
                      <a:pt x="757" y="1215"/>
                      <a:pt x="757" y="1215"/>
                    </a:cubicBezTo>
                    <a:cubicBezTo>
                      <a:pt x="720" y="1182"/>
                      <a:pt x="720" y="1182"/>
                      <a:pt x="720" y="1182"/>
                    </a:cubicBezTo>
                    <a:cubicBezTo>
                      <a:pt x="720" y="1181"/>
                      <a:pt x="720" y="1181"/>
                      <a:pt x="720" y="1181"/>
                    </a:cubicBezTo>
                    <a:cubicBezTo>
                      <a:pt x="705" y="1170"/>
                      <a:pt x="705" y="1170"/>
                      <a:pt x="705" y="1170"/>
                    </a:cubicBezTo>
                    <a:cubicBezTo>
                      <a:pt x="704" y="1170"/>
                      <a:pt x="704" y="1170"/>
                      <a:pt x="704" y="1170"/>
                    </a:cubicBezTo>
                    <a:cubicBezTo>
                      <a:pt x="690" y="1161"/>
                      <a:pt x="690" y="1161"/>
                      <a:pt x="690" y="1161"/>
                    </a:cubicBezTo>
                    <a:cubicBezTo>
                      <a:pt x="687" y="1155"/>
                      <a:pt x="687" y="1155"/>
                      <a:pt x="687" y="1155"/>
                    </a:cubicBezTo>
                    <a:cubicBezTo>
                      <a:pt x="685" y="1152"/>
                      <a:pt x="682" y="1150"/>
                      <a:pt x="678" y="1150"/>
                    </a:cubicBezTo>
                    <a:cubicBezTo>
                      <a:pt x="678" y="1150"/>
                      <a:pt x="678" y="1150"/>
                      <a:pt x="678" y="1150"/>
                    </a:cubicBezTo>
                    <a:cubicBezTo>
                      <a:pt x="647" y="1116"/>
                      <a:pt x="647" y="1116"/>
                      <a:pt x="647" y="1116"/>
                    </a:cubicBezTo>
                    <a:cubicBezTo>
                      <a:pt x="646" y="1115"/>
                      <a:pt x="646" y="1115"/>
                      <a:pt x="646" y="1115"/>
                    </a:cubicBezTo>
                    <a:cubicBezTo>
                      <a:pt x="557" y="1042"/>
                      <a:pt x="557" y="1042"/>
                      <a:pt x="557" y="1042"/>
                    </a:cubicBezTo>
                    <a:cubicBezTo>
                      <a:pt x="556" y="1041"/>
                      <a:pt x="556" y="1041"/>
                      <a:pt x="556" y="1041"/>
                    </a:cubicBezTo>
                    <a:cubicBezTo>
                      <a:pt x="557" y="1041"/>
                      <a:pt x="557" y="1040"/>
                      <a:pt x="557" y="1039"/>
                    </a:cubicBezTo>
                    <a:cubicBezTo>
                      <a:pt x="557" y="1036"/>
                      <a:pt x="556" y="1033"/>
                      <a:pt x="554" y="1031"/>
                    </a:cubicBezTo>
                    <a:cubicBezTo>
                      <a:pt x="546" y="1023"/>
                      <a:pt x="546" y="1023"/>
                      <a:pt x="546" y="1023"/>
                    </a:cubicBezTo>
                    <a:cubicBezTo>
                      <a:pt x="544" y="1021"/>
                      <a:pt x="542" y="1020"/>
                      <a:pt x="539" y="1020"/>
                    </a:cubicBezTo>
                    <a:cubicBezTo>
                      <a:pt x="539" y="1020"/>
                      <a:pt x="538" y="1020"/>
                      <a:pt x="537" y="1020"/>
                    </a:cubicBezTo>
                    <a:cubicBezTo>
                      <a:pt x="503" y="993"/>
                      <a:pt x="503" y="993"/>
                      <a:pt x="503" y="993"/>
                    </a:cubicBezTo>
                    <a:cubicBezTo>
                      <a:pt x="489" y="979"/>
                      <a:pt x="489" y="979"/>
                      <a:pt x="489" y="979"/>
                    </a:cubicBezTo>
                    <a:cubicBezTo>
                      <a:pt x="481" y="968"/>
                      <a:pt x="481" y="968"/>
                      <a:pt x="481" y="968"/>
                    </a:cubicBezTo>
                    <a:cubicBezTo>
                      <a:pt x="484" y="955"/>
                      <a:pt x="484" y="955"/>
                      <a:pt x="484" y="955"/>
                    </a:cubicBezTo>
                    <a:cubicBezTo>
                      <a:pt x="485" y="953"/>
                      <a:pt x="485" y="951"/>
                      <a:pt x="484" y="949"/>
                    </a:cubicBezTo>
                    <a:cubicBezTo>
                      <a:pt x="480" y="940"/>
                      <a:pt x="480" y="940"/>
                      <a:pt x="480" y="940"/>
                    </a:cubicBezTo>
                    <a:cubicBezTo>
                      <a:pt x="479" y="939"/>
                      <a:pt x="479" y="939"/>
                      <a:pt x="478" y="938"/>
                    </a:cubicBezTo>
                    <a:cubicBezTo>
                      <a:pt x="471" y="931"/>
                      <a:pt x="471" y="931"/>
                      <a:pt x="471" y="931"/>
                    </a:cubicBezTo>
                    <a:cubicBezTo>
                      <a:pt x="472" y="930"/>
                      <a:pt x="473" y="929"/>
                      <a:pt x="473" y="928"/>
                    </a:cubicBezTo>
                    <a:cubicBezTo>
                      <a:pt x="483" y="910"/>
                      <a:pt x="483" y="910"/>
                      <a:pt x="483" y="910"/>
                    </a:cubicBezTo>
                    <a:cubicBezTo>
                      <a:pt x="487" y="904"/>
                      <a:pt x="487" y="904"/>
                      <a:pt x="487" y="904"/>
                    </a:cubicBezTo>
                    <a:cubicBezTo>
                      <a:pt x="488" y="902"/>
                      <a:pt x="489" y="900"/>
                      <a:pt x="489" y="899"/>
                    </a:cubicBezTo>
                    <a:cubicBezTo>
                      <a:pt x="489" y="884"/>
                      <a:pt x="489" y="884"/>
                      <a:pt x="489" y="884"/>
                    </a:cubicBezTo>
                    <a:cubicBezTo>
                      <a:pt x="489" y="882"/>
                      <a:pt x="488" y="879"/>
                      <a:pt x="487" y="878"/>
                    </a:cubicBezTo>
                    <a:cubicBezTo>
                      <a:pt x="488" y="876"/>
                      <a:pt x="488" y="876"/>
                      <a:pt x="488" y="876"/>
                    </a:cubicBezTo>
                    <a:cubicBezTo>
                      <a:pt x="490" y="874"/>
                      <a:pt x="491" y="872"/>
                      <a:pt x="491" y="869"/>
                    </a:cubicBezTo>
                    <a:cubicBezTo>
                      <a:pt x="491" y="854"/>
                      <a:pt x="491" y="854"/>
                      <a:pt x="491" y="854"/>
                    </a:cubicBezTo>
                    <a:cubicBezTo>
                      <a:pt x="491" y="851"/>
                      <a:pt x="490" y="848"/>
                      <a:pt x="488" y="846"/>
                    </a:cubicBezTo>
                    <a:cubicBezTo>
                      <a:pt x="480" y="840"/>
                      <a:pt x="480" y="840"/>
                      <a:pt x="480" y="840"/>
                    </a:cubicBezTo>
                    <a:cubicBezTo>
                      <a:pt x="484" y="833"/>
                      <a:pt x="484" y="833"/>
                      <a:pt x="484" y="833"/>
                    </a:cubicBezTo>
                    <a:cubicBezTo>
                      <a:pt x="485" y="831"/>
                      <a:pt x="485" y="828"/>
                      <a:pt x="484" y="826"/>
                    </a:cubicBezTo>
                    <a:cubicBezTo>
                      <a:pt x="480" y="811"/>
                      <a:pt x="480" y="811"/>
                      <a:pt x="480" y="811"/>
                    </a:cubicBezTo>
                    <a:cubicBezTo>
                      <a:pt x="480" y="809"/>
                      <a:pt x="479" y="808"/>
                      <a:pt x="477" y="806"/>
                    </a:cubicBezTo>
                    <a:cubicBezTo>
                      <a:pt x="467" y="798"/>
                      <a:pt x="467" y="798"/>
                      <a:pt x="467" y="798"/>
                    </a:cubicBezTo>
                    <a:cubicBezTo>
                      <a:pt x="466" y="797"/>
                      <a:pt x="465" y="797"/>
                      <a:pt x="464" y="796"/>
                    </a:cubicBezTo>
                    <a:cubicBezTo>
                      <a:pt x="458" y="794"/>
                      <a:pt x="458" y="794"/>
                      <a:pt x="458" y="794"/>
                    </a:cubicBezTo>
                    <a:cubicBezTo>
                      <a:pt x="458" y="794"/>
                      <a:pt x="458" y="794"/>
                      <a:pt x="458" y="794"/>
                    </a:cubicBezTo>
                    <a:cubicBezTo>
                      <a:pt x="446" y="790"/>
                      <a:pt x="446" y="790"/>
                      <a:pt x="446" y="790"/>
                    </a:cubicBezTo>
                    <a:cubicBezTo>
                      <a:pt x="445" y="790"/>
                      <a:pt x="445" y="790"/>
                      <a:pt x="445" y="790"/>
                    </a:cubicBezTo>
                    <a:cubicBezTo>
                      <a:pt x="434" y="787"/>
                      <a:pt x="434" y="787"/>
                      <a:pt x="434" y="787"/>
                    </a:cubicBezTo>
                    <a:cubicBezTo>
                      <a:pt x="419" y="768"/>
                      <a:pt x="419" y="768"/>
                      <a:pt x="419" y="768"/>
                    </a:cubicBezTo>
                    <a:cubicBezTo>
                      <a:pt x="418" y="767"/>
                      <a:pt x="417" y="766"/>
                      <a:pt x="416" y="765"/>
                    </a:cubicBezTo>
                    <a:cubicBezTo>
                      <a:pt x="407" y="761"/>
                      <a:pt x="407" y="761"/>
                      <a:pt x="407" y="761"/>
                    </a:cubicBezTo>
                    <a:cubicBezTo>
                      <a:pt x="407" y="761"/>
                      <a:pt x="406" y="761"/>
                      <a:pt x="406" y="761"/>
                    </a:cubicBezTo>
                    <a:cubicBezTo>
                      <a:pt x="392" y="757"/>
                      <a:pt x="392" y="757"/>
                      <a:pt x="392" y="757"/>
                    </a:cubicBezTo>
                    <a:cubicBezTo>
                      <a:pt x="391" y="756"/>
                      <a:pt x="390" y="756"/>
                      <a:pt x="389" y="756"/>
                    </a:cubicBezTo>
                    <a:cubicBezTo>
                      <a:pt x="388" y="756"/>
                      <a:pt x="388" y="756"/>
                      <a:pt x="388" y="756"/>
                    </a:cubicBezTo>
                    <a:cubicBezTo>
                      <a:pt x="360" y="754"/>
                      <a:pt x="360" y="754"/>
                      <a:pt x="360" y="754"/>
                    </a:cubicBezTo>
                    <a:cubicBezTo>
                      <a:pt x="349" y="731"/>
                      <a:pt x="349" y="731"/>
                      <a:pt x="349" y="731"/>
                    </a:cubicBezTo>
                    <a:cubicBezTo>
                      <a:pt x="348" y="730"/>
                      <a:pt x="347" y="729"/>
                      <a:pt x="346" y="728"/>
                    </a:cubicBezTo>
                    <a:cubicBezTo>
                      <a:pt x="338" y="721"/>
                      <a:pt x="338" y="721"/>
                      <a:pt x="338" y="721"/>
                    </a:cubicBezTo>
                    <a:cubicBezTo>
                      <a:pt x="325" y="711"/>
                      <a:pt x="325" y="711"/>
                      <a:pt x="325" y="711"/>
                    </a:cubicBezTo>
                    <a:cubicBezTo>
                      <a:pt x="325" y="711"/>
                      <a:pt x="325" y="711"/>
                      <a:pt x="325" y="711"/>
                    </a:cubicBezTo>
                    <a:cubicBezTo>
                      <a:pt x="312" y="702"/>
                      <a:pt x="312" y="702"/>
                      <a:pt x="312" y="702"/>
                    </a:cubicBezTo>
                    <a:cubicBezTo>
                      <a:pt x="310" y="701"/>
                      <a:pt x="309" y="701"/>
                      <a:pt x="307" y="701"/>
                    </a:cubicBezTo>
                    <a:cubicBezTo>
                      <a:pt x="266" y="681"/>
                      <a:pt x="266" y="681"/>
                      <a:pt x="266" y="681"/>
                    </a:cubicBezTo>
                    <a:cubicBezTo>
                      <a:pt x="265" y="680"/>
                      <a:pt x="265" y="680"/>
                      <a:pt x="264" y="680"/>
                    </a:cubicBezTo>
                    <a:cubicBezTo>
                      <a:pt x="236" y="672"/>
                      <a:pt x="236" y="672"/>
                      <a:pt x="236" y="672"/>
                    </a:cubicBezTo>
                    <a:cubicBezTo>
                      <a:pt x="235" y="671"/>
                      <a:pt x="234" y="671"/>
                      <a:pt x="233" y="671"/>
                    </a:cubicBezTo>
                    <a:cubicBezTo>
                      <a:pt x="232" y="671"/>
                      <a:pt x="232" y="671"/>
                      <a:pt x="232" y="671"/>
                    </a:cubicBezTo>
                    <a:cubicBezTo>
                      <a:pt x="232" y="671"/>
                      <a:pt x="232" y="671"/>
                      <a:pt x="232" y="671"/>
                    </a:cubicBezTo>
                    <a:cubicBezTo>
                      <a:pt x="230" y="666"/>
                      <a:pt x="230" y="666"/>
                      <a:pt x="230" y="666"/>
                    </a:cubicBezTo>
                    <a:cubicBezTo>
                      <a:pt x="231" y="664"/>
                      <a:pt x="231" y="664"/>
                      <a:pt x="231" y="664"/>
                    </a:cubicBezTo>
                    <a:cubicBezTo>
                      <a:pt x="233" y="661"/>
                      <a:pt x="233" y="658"/>
                      <a:pt x="232" y="655"/>
                    </a:cubicBezTo>
                    <a:cubicBezTo>
                      <a:pt x="233" y="653"/>
                      <a:pt x="233" y="653"/>
                      <a:pt x="233" y="653"/>
                    </a:cubicBezTo>
                    <a:cubicBezTo>
                      <a:pt x="234" y="652"/>
                      <a:pt x="235" y="650"/>
                      <a:pt x="235" y="648"/>
                    </a:cubicBezTo>
                    <a:cubicBezTo>
                      <a:pt x="235" y="644"/>
                      <a:pt x="235" y="644"/>
                      <a:pt x="235" y="644"/>
                    </a:cubicBezTo>
                    <a:cubicBezTo>
                      <a:pt x="235" y="643"/>
                      <a:pt x="234" y="641"/>
                      <a:pt x="234" y="640"/>
                    </a:cubicBezTo>
                    <a:cubicBezTo>
                      <a:pt x="234" y="637"/>
                      <a:pt x="234" y="637"/>
                      <a:pt x="234" y="637"/>
                    </a:cubicBezTo>
                    <a:cubicBezTo>
                      <a:pt x="238" y="630"/>
                      <a:pt x="238" y="630"/>
                      <a:pt x="238" y="630"/>
                    </a:cubicBezTo>
                    <a:cubicBezTo>
                      <a:pt x="239" y="627"/>
                      <a:pt x="239" y="624"/>
                      <a:pt x="238" y="621"/>
                    </a:cubicBezTo>
                    <a:cubicBezTo>
                      <a:pt x="236" y="618"/>
                      <a:pt x="234" y="616"/>
                      <a:pt x="231" y="616"/>
                    </a:cubicBezTo>
                    <a:cubicBezTo>
                      <a:pt x="223" y="615"/>
                      <a:pt x="223" y="615"/>
                      <a:pt x="223" y="615"/>
                    </a:cubicBezTo>
                    <a:cubicBezTo>
                      <a:pt x="223" y="614"/>
                      <a:pt x="222" y="613"/>
                      <a:pt x="221" y="612"/>
                    </a:cubicBezTo>
                    <a:cubicBezTo>
                      <a:pt x="220" y="611"/>
                      <a:pt x="220" y="611"/>
                      <a:pt x="220" y="611"/>
                    </a:cubicBezTo>
                    <a:cubicBezTo>
                      <a:pt x="220" y="611"/>
                      <a:pt x="220" y="611"/>
                      <a:pt x="220" y="611"/>
                    </a:cubicBezTo>
                    <a:cubicBezTo>
                      <a:pt x="220" y="608"/>
                      <a:pt x="219" y="606"/>
                      <a:pt x="218" y="605"/>
                    </a:cubicBezTo>
                    <a:cubicBezTo>
                      <a:pt x="218" y="600"/>
                      <a:pt x="218" y="600"/>
                      <a:pt x="218" y="600"/>
                    </a:cubicBezTo>
                    <a:cubicBezTo>
                      <a:pt x="218" y="595"/>
                      <a:pt x="214" y="591"/>
                      <a:pt x="208" y="591"/>
                    </a:cubicBezTo>
                    <a:cubicBezTo>
                      <a:pt x="200" y="591"/>
                      <a:pt x="200" y="591"/>
                      <a:pt x="200" y="591"/>
                    </a:cubicBezTo>
                    <a:cubicBezTo>
                      <a:pt x="196" y="591"/>
                      <a:pt x="193" y="593"/>
                      <a:pt x="191" y="596"/>
                    </a:cubicBezTo>
                    <a:cubicBezTo>
                      <a:pt x="191" y="597"/>
                      <a:pt x="191" y="597"/>
                      <a:pt x="191" y="597"/>
                    </a:cubicBezTo>
                    <a:cubicBezTo>
                      <a:pt x="181" y="602"/>
                      <a:pt x="181" y="602"/>
                      <a:pt x="181" y="602"/>
                    </a:cubicBezTo>
                    <a:cubicBezTo>
                      <a:pt x="178" y="604"/>
                      <a:pt x="176" y="607"/>
                      <a:pt x="176" y="611"/>
                    </a:cubicBezTo>
                    <a:cubicBezTo>
                      <a:pt x="176" y="615"/>
                      <a:pt x="176" y="615"/>
                      <a:pt x="176" y="615"/>
                    </a:cubicBezTo>
                    <a:cubicBezTo>
                      <a:pt x="176" y="616"/>
                      <a:pt x="176" y="616"/>
                      <a:pt x="176" y="617"/>
                    </a:cubicBezTo>
                    <a:cubicBezTo>
                      <a:pt x="175" y="616"/>
                      <a:pt x="173" y="616"/>
                      <a:pt x="172" y="616"/>
                    </a:cubicBezTo>
                    <a:cubicBezTo>
                      <a:pt x="168" y="616"/>
                      <a:pt x="168" y="616"/>
                      <a:pt x="168" y="616"/>
                    </a:cubicBezTo>
                    <a:cubicBezTo>
                      <a:pt x="165" y="615"/>
                      <a:pt x="165" y="615"/>
                      <a:pt x="165" y="615"/>
                    </a:cubicBezTo>
                    <a:cubicBezTo>
                      <a:pt x="164" y="614"/>
                      <a:pt x="163" y="614"/>
                      <a:pt x="161" y="614"/>
                    </a:cubicBezTo>
                    <a:cubicBezTo>
                      <a:pt x="155" y="614"/>
                      <a:pt x="155" y="614"/>
                      <a:pt x="155" y="614"/>
                    </a:cubicBezTo>
                    <a:cubicBezTo>
                      <a:pt x="153" y="612"/>
                      <a:pt x="153" y="612"/>
                      <a:pt x="153" y="612"/>
                    </a:cubicBezTo>
                    <a:cubicBezTo>
                      <a:pt x="151" y="610"/>
                      <a:pt x="149" y="610"/>
                      <a:pt x="147" y="610"/>
                    </a:cubicBezTo>
                    <a:cubicBezTo>
                      <a:pt x="144" y="610"/>
                      <a:pt x="142" y="610"/>
                      <a:pt x="140" y="612"/>
                    </a:cubicBezTo>
                    <a:cubicBezTo>
                      <a:pt x="136" y="616"/>
                      <a:pt x="136" y="616"/>
                      <a:pt x="136" y="616"/>
                    </a:cubicBezTo>
                    <a:cubicBezTo>
                      <a:pt x="135" y="615"/>
                      <a:pt x="135" y="614"/>
                      <a:pt x="134" y="614"/>
                    </a:cubicBezTo>
                    <a:cubicBezTo>
                      <a:pt x="126" y="602"/>
                      <a:pt x="126" y="602"/>
                      <a:pt x="126" y="602"/>
                    </a:cubicBezTo>
                    <a:cubicBezTo>
                      <a:pt x="128" y="591"/>
                      <a:pt x="128" y="591"/>
                      <a:pt x="128" y="591"/>
                    </a:cubicBezTo>
                    <a:cubicBezTo>
                      <a:pt x="128" y="588"/>
                      <a:pt x="127" y="586"/>
                      <a:pt x="125" y="583"/>
                    </a:cubicBezTo>
                    <a:cubicBezTo>
                      <a:pt x="124" y="581"/>
                      <a:pt x="121" y="580"/>
                      <a:pt x="118" y="580"/>
                    </a:cubicBezTo>
                    <a:cubicBezTo>
                      <a:pt x="118" y="580"/>
                      <a:pt x="118" y="580"/>
                      <a:pt x="118" y="580"/>
                    </a:cubicBezTo>
                    <a:cubicBezTo>
                      <a:pt x="104" y="576"/>
                      <a:pt x="104" y="576"/>
                      <a:pt x="104" y="576"/>
                    </a:cubicBezTo>
                    <a:cubicBezTo>
                      <a:pt x="103" y="576"/>
                      <a:pt x="102" y="576"/>
                      <a:pt x="102" y="576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97" y="575"/>
                      <a:pt x="97" y="574"/>
                      <a:pt x="96" y="573"/>
                    </a:cubicBezTo>
                    <a:cubicBezTo>
                      <a:pt x="85" y="560"/>
                      <a:pt x="85" y="560"/>
                      <a:pt x="85" y="560"/>
                    </a:cubicBezTo>
                    <a:cubicBezTo>
                      <a:pt x="84" y="558"/>
                      <a:pt x="82" y="557"/>
                      <a:pt x="80" y="557"/>
                    </a:cubicBezTo>
                    <a:cubicBezTo>
                      <a:pt x="62" y="550"/>
                      <a:pt x="62" y="550"/>
                      <a:pt x="62" y="550"/>
                    </a:cubicBezTo>
                    <a:cubicBezTo>
                      <a:pt x="61" y="550"/>
                      <a:pt x="60" y="550"/>
                      <a:pt x="59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29" y="509"/>
                      <a:pt x="29" y="509"/>
                      <a:pt x="29" y="509"/>
                    </a:cubicBezTo>
                    <a:cubicBezTo>
                      <a:pt x="29" y="507"/>
                      <a:pt x="28" y="504"/>
                      <a:pt x="27" y="502"/>
                    </a:cubicBezTo>
                    <a:cubicBezTo>
                      <a:pt x="20" y="495"/>
                      <a:pt x="20" y="495"/>
                      <a:pt x="20" y="495"/>
                    </a:cubicBezTo>
                    <a:cubicBezTo>
                      <a:pt x="20" y="494"/>
                      <a:pt x="20" y="494"/>
                      <a:pt x="20" y="494"/>
                    </a:cubicBezTo>
                    <a:cubicBezTo>
                      <a:pt x="20" y="494"/>
                      <a:pt x="20" y="493"/>
                      <a:pt x="21" y="493"/>
                    </a:cubicBezTo>
                    <a:cubicBezTo>
                      <a:pt x="29" y="462"/>
                      <a:pt x="29" y="462"/>
                      <a:pt x="29" y="462"/>
                    </a:cubicBezTo>
                    <a:cubicBezTo>
                      <a:pt x="30" y="459"/>
                      <a:pt x="29" y="456"/>
                      <a:pt x="27" y="453"/>
                    </a:cubicBezTo>
                    <a:cubicBezTo>
                      <a:pt x="19" y="445"/>
                      <a:pt x="19" y="445"/>
                      <a:pt x="19" y="445"/>
                    </a:cubicBezTo>
                    <a:cubicBezTo>
                      <a:pt x="19" y="441"/>
                      <a:pt x="19" y="441"/>
                      <a:pt x="19" y="441"/>
                    </a:cubicBezTo>
                    <a:cubicBezTo>
                      <a:pt x="25" y="423"/>
                      <a:pt x="25" y="423"/>
                      <a:pt x="25" y="423"/>
                    </a:cubicBezTo>
                    <a:cubicBezTo>
                      <a:pt x="25" y="422"/>
                      <a:pt x="25" y="421"/>
                      <a:pt x="25" y="420"/>
                    </a:cubicBezTo>
                    <a:cubicBezTo>
                      <a:pt x="25" y="416"/>
                      <a:pt x="25" y="416"/>
                      <a:pt x="25" y="416"/>
                    </a:cubicBezTo>
                    <a:cubicBezTo>
                      <a:pt x="40" y="389"/>
                      <a:pt x="40" y="389"/>
                      <a:pt x="40" y="389"/>
                    </a:cubicBezTo>
                    <a:cubicBezTo>
                      <a:pt x="41" y="388"/>
                      <a:pt x="43" y="387"/>
                      <a:pt x="43" y="386"/>
                    </a:cubicBezTo>
                    <a:cubicBezTo>
                      <a:pt x="67" y="351"/>
                      <a:pt x="67" y="351"/>
                      <a:pt x="67" y="351"/>
                    </a:cubicBezTo>
                    <a:cubicBezTo>
                      <a:pt x="67" y="351"/>
                      <a:pt x="67" y="350"/>
                      <a:pt x="67" y="349"/>
                    </a:cubicBezTo>
                    <a:cubicBezTo>
                      <a:pt x="81" y="315"/>
                      <a:pt x="81" y="315"/>
                      <a:pt x="81" y="315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1" y="305"/>
                      <a:pt x="91" y="30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81" y="286"/>
                      <a:pt x="78" y="282"/>
                      <a:pt x="77" y="277"/>
                    </a:cubicBezTo>
                    <a:cubicBezTo>
                      <a:pt x="77" y="275"/>
                      <a:pt x="77" y="275"/>
                      <a:pt x="77" y="275"/>
                    </a:cubicBezTo>
                    <a:cubicBezTo>
                      <a:pt x="74" y="286"/>
                      <a:pt x="74" y="286"/>
                      <a:pt x="74" y="286"/>
                    </a:cubicBezTo>
                    <a:cubicBezTo>
                      <a:pt x="73" y="287"/>
                      <a:pt x="73" y="288"/>
                      <a:pt x="73" y="289"/>
                    </a:cubicBezTo>
                    <a:cubicBezTo>
                      <a:pt x="73" y="296"/>
                      <a:pt x="73" y="296"/>
                      <a:pt x="73" y="296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5"/>
                      <a:pt x="65" y="306"/>
                      <a:pt x="65" y="307"/>
                    </a:cubicBezTo>
                    <a:cubicBezTo>
                      <a:pt x="50" y="341"/>
                      <a:pt x="50" y="341"/>
                      <a:pt x="50" y="341"/>
                    </a:cubicBezTo>
                    <a:cubicBezTo>
                      <a:pt x="30" y="371"/>
                      <a:pt x="30" y="371"/>
                      <a:pt x="30" y="371"/>
                    </a:cubicBezTo>
                    <a:cubicBezTo>
                      <a:pt x="28" y="372"/>
                      <a:pt x="26" y="374"/>
                      <a:pt x="25" y="376"/>
                    </a:cubicBezTo>
                    <a:cubicBezTo>
                      <a:pt x="7" y="409"/>
                      <a:pt x="7" y="409"/>
                      <a:pt x="7" y="409"/>
                    </a:cubicBezTo>
                    <a:cubicBezTo>
                      <a:pt x="7" y="411"/>
                      <a:pt x="6" y="412"/>
                      <a:pt x="6" y="414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1" y="435"/>
                      <a:pt x="1" y="435"/>
                      <a:pt x="1" y="435"/>
                    </a:cubicBezTo>
                    <a:cubicBezTo>
                      <a:pt x="0" y="436"/>
                      <a:pt x="0" y="438"/>
                      <a:pt x="0" y="43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52"/>
                      <a:pt x="1" y="454"/>
                      <a:pt x="3" y="456"/>
                    </a:cubicBezTo>
                    <a:cubicBezTo>
                      <a:pt x="9" y="463"/>
                      <a:pt x="9" y="463"/>
                      <a:pt x="9" y="463"/>
                    </a:cubicBezTo>
                    <a:cubicBezTo>
                      <a:pt x="3" y="487"/>
                      <a:pt x="3" y="487"/>
                      <a:pt x="3" y="487"/>
                    </a:cubicBezTo>
                    <a:cubicBezTo>
                      <a:pt x="1" y="490"/>
                      <a:pt x="1" y="490"/>
                      <a:pt x="1" y="490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501"/>
                      <a:pt x="1" y="504"/>
                      <a:pt x="3" y="505"/>
                    </a:cubicBezTo>
                    <a:cubicBezTo>
                      <a:pt x="10" y="513"/>
                      <a:pt x="10" y="513"/>
                      <a:pt x="10" y="513"/>
                    </a:cubicBezTo>
                    <a:cubicBezTo>
                      <a:pt x="10" y="559"/>
                      <a:pt x="10" y="559"/>
                      <a:pt x="10" y="559"/>
                    </a:cubicBezTo>
                    <a:cubicBezTo>
                      <a:pt x="10" y="562"/>
                      <a:pt x="12" y="565"/>
                      <a:pt x="15" y="567"/>
                    </a:cubicBezTo>
                    <a:cubicBezTo>
                      <a:pt x="21" y="571"/>
                      <a:pt x="21" y="571"/>
                      <a:pt x="21" y="571"/>
                    </a:cubicBezTo>
                    <a:cubicBezTo>
                      <a:pt x="23" y="572"/>
                      <a:pt x="24" y="573"/>
                      <a:pt x="26" y="573"/>
                    </a:cubicBezTo>
                    <a:cubicBezTo>
                      <a:pt x="29" y="573"/>
                      <a:pt x="32" y="572"/>
                      <a:pt x="34" y="569"/>
                    </a:cubicBezTo>
                    <a:cubicBezTo>
                      <a:pt x="34" y="569"/>
                      <a:pt x="34" y="569"/>
                      <a:pt x="34" y="569"/>
                    </a:cubicBezTo>
                    <a:cubicBezTo>
                      <a:pt x="57" y="569"/>
                      <a:pt x="57" y="569"/>
                      <a:pt x="57" y="569"/>
                    </a:cubicBezTo>
                    <a:cubicBezTo>
                      <a:pt x="72" y="574"/>
                      <a:pt x="72" y="574"/>
                      <a:pt x="72" y="574"/>
                    </a:cubicBezTo>
                    <a:cubicBezTo>
                      <a:pt x="81" y="584"/>
                      <a:pt x="81" y="584"/>
                      <a:pt x="81" y="584"/>
                    </a:cubicBezTo>
                    <a:cubicBezTo>
                      <a:pt x="84" y="592"/>
                      <a:pt x="84" y="592"/>
                      <a:pt x="84" y="592"/>
                    </a:cubicBezTo>
                    <a:cubicBezTo>
                      <a:pt x="84" y="594"/>
                      <a:pt x="84" y="594"/>
                      <a:pt x="84" y="594"/>
                    </a:cubicBezTo>
                    <a:cubicBezTo>
                      <a:pt x="84" y="597"/>
                      <a:pt x="86" y="601"/>
                      <a:pt x="89" y="602"/>
                    </a:cubicBezTo>
                    <a:cubicBezTo>
                      <a:pt x="93" y="604"/>
                      <a:pt x="93" y="604"/>
                      <a:pt x="93" y="604"/>
                    </a:cubicBezTo>
                    <a:cubicBezTo>
                      <a:pt x="94" y="605"/>
                      <a:pt x="96" y="605"/>
                      <a:pt x="97" y="605"/>
                    </a:cubicBezTo>
                    <a:cubicBezTo>
                      <a:pt x="102" y="605"/>
                      <a:pt x="102" y="605"/>
                      <a:pt x="102" y="605"/>
                    </a:cubicBezTo>
                    <a:cubicBezTo>
                      <a:pt x="103" y="605"/>
                      <a:pt x="105" y="605"/>
                      <a:pt x="107" y="604"/>
                    </a:cubicBezTo>
                    <a:cubicBezTo>
                      <a:pt x="107" y="606"/>
                      <a:pt x="107" y="608"/>
                      <a:pt x="109" y="610"/>
                    </a:cubicBezTo>
                    <a:cubicBezTo>
                      <a:pt x="117" y="622"/>
                      <a:pt x="117" y="622"/>
                      <a:pt x="117" y="622"/>
                    </a:cubicBezTo>
                    <a:cubicBezTo>
                      <a:pt x="117" y="623"/>
                      <a:pt x="117" y="623"/>
                      <a:pt x="117" y="623"/>
                    </a:cubicBezTo>
                    <a:cubicBezTo>
                      <a:pt x="117" y="626"/>
                      <a:pt x="118" y="628"/>
                      <a:pt x="120" y="630"/>
                    </a:cubicBezTo>
                    <a:cubicBezTo>
                      <a:pt x="125" y="635"/>
                      <a:pt x="125" y="635"/>
                      <a:pt x="125" y="635"/>
                    </a:cubicBezTo>
                    <a:cubicBezTo>
                      <a:pt x="128" y="640"/>
                      <a:pt x="128" y="640"/>
                      <a:pt x="128" y="640"/>
                    </a:cubicBezTo>
                    <a:cubicBezTo>
                      <a:pt x="129" y="643"/>
                      <a:pt x="133" y="645"/>
                      <a:pt x="136" y="645"/>
                    </a:cubicBezTo>
                    <a:cubicBezTo>
                      <a:pt x="147" y="645"/>
                      <a:pt x="147" y="645"/>
                      <a:pt x="147" y="645"/>
                    </a:cubicBezTo>
                    <a:cubicBezTo>
                      <a:pt x="152" y="645"/>
                      <a:pt x="156" y="641"/>
                      <a:pt x="156" y="636"/>
                    </a:cubicBezTo>
                    <a:cubicBezTo>
                      <a:pt x="156" y="633"/>
                      <a:pt x="156" y="633"/>
                      <a:pt x="156" y="633"/>
                    </a:cubicBezTo>
                    <a:cubicBezTo>
                      <a:pt x="159" y="633"/>
                      <a:pt x="159" y="633"/>
                      <a:pt x="159" y="633"/>
                    </a:cubicBezTo>
                    <a:cubicBezTo>
                      <a:pt x="161" y="634"/>
                      <a:pt x="161" y="634"/>
                      <a:pt x="161" y="634"/>
                    </a:cubicBezTo>
                    <a:cubicBezTo>
                      <a:pt x="162" y="634"/>
                      <a:pt x="164" y="635"/>
                      <a:pt x="165" y="635"/>
                    </a:cubicBezTo>
                    <a:cubicBezTo>
                      <a:pt x="167" y="639"/>
                      <a:pt x="167" y="639"/>
                      <a:pt x="167" y="639"/>
                    </a:cubicBezTo>
                    <a:cubicBezTo>
                      <a:pt x="169" y="643"/>
                      <a:pt x="172" y="645"/>
                      <a:pt x="176" y="645"/>
                    </a:cubicBezTo>
                    <a:cubicBezTo>
                      <a:pt x="177" y="645"/>
                      <a:pt x="177" y="645"/>
                      <a:pt x="178" y="645"/>
                    </a:cubicBezTo>
                    <a:cubicBezTo>
                      <a:pt x="185" y="643"/>
                      <a:pt x="185" y="643"/>
                      <a:pt x="185" y="643"/>
                    </a:cubicBezTo>
                    <a:cubicBezTo>
                      <a:pt x="191" y="643"/>
                      <a:pt x="195" y="639"/>
                      <a:pt x="195" y="634"/>
                    </a:cubicBezTo>
                    <a:cubicBezTo>
                      <a:pt x="195" y="633"/>
                      <a:pt x="195" y="633"/>
                      <a:pt x="195" y="633"/>
                    </a:cubicBezTo>
                    <a:cubicBezTo>
                      <a:pt x="196" y="632"/>
                      <a:pt x="196" y="632"/>
                      <a:pt x="196" y="632"/>
                    </a:cubicBezTo>
                    <a:cubicBezTo>
                      <a:pt x="199" y="629"/>
                      <a:pt x="200" y="625"/>
                      <a:pt x="198" y="622"/>
                    </a:cubicBezTo>
                    <a:cubicBezTo>
                      <a:pt x="196" y="616"/>
                      <a:pt x="196" y="616"/>
                      <a:pt x="196" y="616"/>
                    </a:cubicBezTo>
                    <a:cubicBezTo>
                      <a:pt x="200" y="614"/>
                      <a:pt x="200" y="614"/>
                      <a:pt x="200" y="614"/>
                    </a:cubicBezTo>
                    <a:cubicBezTo>
                      <a:pt x="201" y="614"/>
                      <a:pt x="201" y="614"/>
                      <a:pt x="201" y="614"/>
                    </a:cubicBezTo>
                    <a:cubicBezTo>
                      <a:pt x="201" y="615"/>
                      <a:pt x="201" y="615"/>
                      <a:pt x="201" y="615"/>
                    </a:cubicBezTo>
                    <a:cubicBezTo>
                      <a:pt x="201" y="617"/>
                      <a:pt x="202" y="620"/>
                      <a:pt x="204" y="622"/>
                    </a:cubicBezTo>
                    <a:cubicBezTo>
                      <a:pt x="205" y="623"/>
                      <a:pt x="205" y="623"/>
                      <a:pt x="205" y="623"/>
                    </a:cubicBezTo>
                    <a:cubicBezTo>
                      <a:pt x="205" y="623"/>
                      <a:pt x="205" y="623"/>
                      <a:pt x="205" y="623"/>
                    </a:cubicBezTo>
                    <a:cubicBezTo>
                      <a:pt x="205" y="628"/>
                      <a:pt x="209" y="632"/>
                      <a:pt x="213" y="633"/>
                    </a:cubicBezTo>
                    <a:cubicBezTo>
                      <a:pt x="216" y="633"/>
                      <a:pt x="216" y="633"/>
                      <a:pt x="216" y="633"/>
                    </a:cubicBezTo>
                    <a:cubicBezTo>
                      <a:pt x="214" y="642"/>
                      <a:pt x="214" y="642"/>
                      <a:pt x="214" y="642"/>
                    </a:cubicBezTo>
                    <a:cubicBezTo>
                      <a:pt x="213" y="644"/>
                      <a:pt x="214" y="646"/>
                      <a:pt x="214" y="648"/>
                    </a:cubicBezTo>
                    <a:cubicBezTo>
                      <a:pt x="211" y="654"/>
                      <a:pt x="211" y="654"/>
                      <a:pt x="211" y="654"/>
                    </a:cubicBezTo>
                    <a:cubicBezTo>
                      <a:pt x="209" y="656"/>
                      <a:pt x="209" y="659"/>
                      <a:pt x="210" y="662"/>
                    </a:cubicBezTo>
                    <a:cubicBezTo>
                      <a:pt x="209" y="664"/>
                      <a:pt x="209" y="667"/>
                      <a:pt x="210" y="669"/>
                    </a:cubicBezTo>
                    <a:cubicBezTo>
                      <a:pt x="214" y="678"/>
                      <a:pt x="214" y="678"/>
                      <a:pt x="214" y="678"/>
                    </a:cubicBezTo>
                    <a:cubicBezTo>
                      <a:pt x="216" y="684"/>
                      <a:pt x="216" y="684"/>
                      <a:pt x="216" y="684"/>
                    </a:cubicBezTo>
                    <a:cubicBezTo>
                      <a:pt x="217" y="688"/>
                      <a:pt x="221" y="690"/>
                      <a:pt x="225" y="690"/>
                    </a:cubicBezTo>
                    <a:cubicBezTo>
                      <a:pt x="232" y="690"/>
                      <a:pt x="232" y="690"/>
                      <a:pt x="232" y="690"/>
                    </a:cubicBezTo>
                    <a:cubicBezTo>
                      <a:pt x="258" y="698"/>
                      <a:pt x="258" y="698"/>
                      <a:pt x="258" y="698"/>
                    </a:cubicBezTo>
                    <a:cubicBezTo>
                      <a:pt x="300" y="719"/>
                      <a:pt x="300" y="719"/>
                      <a:pt x="300" y="719"/>
                    </a:cubicBezTo>
                    <a:cubicBezTo>
                      <a:pt x="302" y="719"/>
                      <a:pt x="303" y="719"/>
                      <a:pt x="304" y="720"/>
                    </a:cubicBezTo>
                    <a:cubicBezTo>
                      <a:pt x="314" y="726"/>
                      <a:pt x="314" y="726"/>
                      <a:pt x="314" y="726"/>
                    </a:cubicBezTo>
                    <a:cubicBezTo>
                      <a:pt x="326" y="736"/>
                      <a:pt x="326" y="736"/>
                      <a:pt x="326" y="736"/>
                    </a:cubicBezTo>
                    <a:cubicBezTo>
                      <a:pt x="326" y="737"/>
                      <a:pt x="326" y="737"/>
                      <a:pt x="326" y="737"/>
                    </a:cubicBezTo>
                    <a:cubicBezTo>
                      <a:pt x="333" y="741"/>
                      <a:pt x="333" y="741"/>
                      <a:pt x="333" y="741"/>
                    </a:cubicBezTo>
                    <a:cubicBezTo>
                      <a:pt x="345" y="767"/>
                      <a:pt x="345" y="767"/>
                      <a:pt x="345" y="767"/>
                    </a:cubicBezTo>
                    <a:cubicBezTo>
                      <a:pt x="347" y="770"/>
                      <a:pt x="350" y="772"/>
                      <a:pt x="353" y="772"/>
                    </a:cubicBezTo>
                    <a:cubicBezTo>
                      <a:pt x="386" y="775"/>
                      <a:pt x="386" y="775"/>
                      <a:pt x="386" y="775"/>
                    </a:cubicBezTo>
                    <a:cubicBezTo>
                      <a:pt x="387" y="775"/>
                      <a:pt x="387" y="775"/>
                      <a:pt x="387" y="775"/>
                    </a:cubicBezTo>
                    <a:cubicBezTo>
                      <a:pt x="388" y="775"/>
                      <a:pt x="388" y="775"/>
                      <a:pt x="388" y="775"/>
                    </a:cubicBezTo>
                    <a:cubicBezTo>
                      <a:pt x="399" y="779"/>
                      <a:pt x="399" y="779"/>
                      <a:pt x="399" y="779"/>
                    </a:cubicBezTo>
                    <a:cubicBezTo>
                      <a:pt x="405" y="782"/>
                      <a:pt x="405" y="782"/>
                      <a:pt x="405" y="782"/>
                    </a:cubicBezTo>
                    <a:cubicBezTo>
                      <a:pt x="421" y="801"/>
                      <a:pt x="421" y="801"/>
                      <a:pt x="421" y="801"/>
                    </a:cubicBezTo>
                    <a:cubicBezTo>
                      <a:pt x="422" y="802"/>
                      <a:pt x="424" y="803"/>
                      <a:pt x="426" y="804"/>
                    </a:cubicBezTo>
                    <a:cubicBezTo>
                      <a:pt x="440" y="808"/>
                      <a:pt x="440" y="808"/>
                      <a:pt x="440" y="808"/>
                    </a:cubicBezTo>
                    <a:cubicBezTo>
                      <a:pt x="451" y="812"/>
                      <a:pt x="451" y="812"/>
                      <a:pt x="451" y="812"/>
                    </a:cubicBezTo>
                    <a:cubicBezTo>
                      <a:pt x="451" y="812"/>
                      <a:pt x="451" y="812"/>
                      <a:pt x="451" y="812"/>
                    </a:cubicBezTo>
                    <a:cubicBezTo>
                      <a:pt x="456" y="814"/>
                      <a:pt x="456" y="814"/>
                      <a:pt x="456" y="814"/>
                    </a:cubicBezTo>
                    <a:cubicBezTo>
                      <a:pt x="463" y="819"/>
                      <a:pt x="463" y="819"/>
                      <a:pt x="463" y="819"/>
                    </a:cubicBezTo>
                    <a:cubicBezTo>
                      <a:pt x="465" y="827"/>
                      <a:pt x="465" y="827"/>
                      <a:pt x="465" y="827"/>
                    </a:cubicBezTo>
                    <a:cubicBezTo>
                      <a:pt x="459" y="838"/>
                      <a:pt x="459" y="838"/>
                      <a:pt x="459" y="838"/>
                    </a:cubicBezTo>
                    <a:cubicBezTo>
                      <a:pt x="457" y="841"/>
                      <a:pt x="457" y="843"/>
                      <a:pt x="458" y="846"/>
                    </a:cubicBezTo>
                    <a:cubicBezTo>
                      <a:pt x="459" y="848"/>
                      <a:pt x="460" y="850"/>
                      <a:pt x="463" y="852"/>
                    </a:cubicBezTo>
                    <a:cubicBezTo>
                      <a:pt x="466" y="853"/>
                      <a:pt x="466" y="853"/>
                      <a:pt x="466" y="853"/>
                    </a:cubicBezTo>
                    <a:cubicBezTo>
                      <a:pt x="472" y="858"/>
                      <a:pt x="472" y="858"/>
                      <a:pt x="472" y="858"/>
                    </a:cubicBezTo>
                    <a:cubicBezTo>
                      <a:pt x="472" y="865"/>
                      <a:pt x="472" y="865"/>
                      <a:pt x="472" y="865"/>
                    </a:cubicBezTo>
                    <a:cubicBezTo>
                      <a:pt x="469" y="869"/>
                      <a:pt x="469" y="869"/>
                      <a:pt x="469" y="869"/>
                    </a:cubicBezTo>
                    <a:cubicBezTo>
                      <a:pt x="467" y="871"/>
                      <a:pt x="466" y="873"/>
                      <a:pt x="466" y="876"/>
                    </a:cubicBezTo>
                    <a:cubicBezTo>
                      <a:pt x="466" y="884"/>
                      <a:pt x="466" y="884"/>
                      <a:pt x="466" y="884"/>
                    </a:cubicBezTo>
                    <a:cubicBezTo>
                      <a:pt x="466" y="887"/>
                      <a:pt x="467" y="890"/>
                      <a:pt x="470" y="892"/>
                    </a:cubicBezTo>
                    <a:cubicBezTo>
                      <a:pt x="470" y="896"/>
                      <a:pt x="470" y="896"/>
                      <a:pt x="470" y="896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458" y="916"/>
                      <a:pt x="458" y="916"/>
                      <a:pt x="458" y="916"/>
                    </a:cubicBezTo>
                    <a:cubicBezTo>
                      <a:pt x="451" y="919"/>
                      <a:pt x="451" y="919"/>
                      <a:pt x="451" y="919"/>
                    </a:cubicBezTo>
                    <a:cubicBezTo>
                      <a:pt x="448" y="920"/>
                      <a:pt x="446" y="923"/>
                      <a:pt x="445" y="926"/>
                    </a:cubicBezTo>
                    <a:cubicBezTo>
                      <a:pt x="444" y="929"/>
                      <a:pt x="445" y="932"/>
                      <a:pt x="448" y="935"/>
                    </a:cubicBezTo>
                    <a:cubicBezTo>
                      <a:pt x="463" y="950"/>
                      <a:pt x="463" y="950"/>
                      <a:pt x="463" y="950"/>
                    </a:cubicBezTo>
                    <a:cubicBezTo>
                      <a:pt x="465" y="954"/>
                      <a:pt x="465" y="954"/>
                      <a:pt x="465" y="954"/>
                    </a:cubicBezTo>
                    <a:cubicBezTo>
                      <a:pt x="462" y="966"/>
                      <a:pt x="462" y="966"/>
                      <a:pt x="462" y="966"/>
                    </a:cubicBezTo>
                    <a:cubicBezTo>
                      <a:pt x="462" y="967"/>
                      <a:pt x="462" y="968"/>
                      <a:pt x="462" y="969"/>
                    </a:cubicBezTo>
                    <a:cubicBezTo>
                      <a:pt x="462" y="971"/>
                      <a:pt x="462" y="971"/>
                      <a:pt x="462" y="971"/>
                    </a:cubicBezTo>
                    <a:cubicBezTo>
                      <a:pt x="462" y="973"/>
                      <a:pt x="462" y="975"/>
                      <a:pt x="463" y="976"/>
                    </a:cubicBezTo>
                    <a:cubicBezTo>
                      <a:pt x="474" y="991"/>
                      <a:pt x="474" y="991"/>
                      <a:pt x="474" y="991"/>
                    </a:cubicBezTo>
                    <a:cubicBezTo>
                      <a:pt x="474" y="991"/>
                      <a:pt x="474" y="992"/>
                      <a:pt x="475" y="992"/>
                    </a:cubicBezTo>
                    <a:cubicBezTo>
                      <a:pt x="490" y="1007"/>
                      <a:pt x="490" y="1007"/>
                      <a:pt x="490" y="1007"/>
                    </a:cubicBezTo>
                    <a:cubicBezTo>
                      <a:pt x="490" y="1008"/>
                      <a:pt x="490" y="1008"/>
                      <a:pt x="490" y="1008"/>
                    </a:cubicBezTo>
                    <a:cubicBezTo>
                      <a:pt x="533" y="1041"/>
                      <a:pt x="533" y="1041"/>
                      <a:pt x="533" y="1041"/>
                    </a:cubicBezTo>
                    <a:cubicBezTo>
                      <a:pt x="534" y="1041"/>
                      <a:pt x="534" y="1041"/>
                      <a:pt x="534" y="1042"/>
                    </a:cubicBezTo>
                    <a:cubicBezTo>
                      <a:pt x="534" y="1043"/>
                      <a:pt x="535" y="1044"/>
                      <a:pt x="536" y="1046"/>
                    </a:cubicBezTo>
                    <a:cubicBezTo>
                      <a:pt x="542" y="1054"/>
                      <a:pt x="542" y="1054"/>
                      <a:pt x="542" y="1054"/>
                    </a:cubicBezTo>
                    <a:cubicBezTo>
                      <a:pt x="543" y="1055"/>
                      <a:pt x="543" y="1055"/>
                      <a:pt x="544" y="1056"/>
                    </a:cubicBezTo>
                    <a:cubicBezTo>
                      <a:pt x="633" y="1129"/>
                      <a:pt x="633" y="1129"/>
                      <a:pt x="633" y="1129"/>
                    </a:cubicBezTo>
                    <a:cubicBezTo>
                      <a:pt x="667" y="1166"/>
                      <a:pt x="667" y="1166"/>
                      <a:pt x="667" y="1166"/>
                    </a:cubicBezTo>
                    <a:cubicBezTo>
                      <a:pt x="669" y="1167"/>
                      <a:pt x="671" y="1168"/>
                      <a:pt x="672" y="1169"/>
                    </a:cubicBezTo>
                    <a:cubicBezTo>
                      <a:pt x="674" y="1172"/>
                      <a:pt x="674" y="1172"/>
                      <a:pt x="674" y="1172"/>
                    </a:cubicBezTo>
                    <a:cubicBezTo>
                      <a:pt x="675" y="1173"/>
                      <a:pt x="676" y="1175"/>
                      <a:pt x="678" y="1176"/>
                    </a:cubicBezTo>
                    <a:cubicBezTo>
                      <a:pt x="694" y="1186"/>
                      <a:pt x="694" y="1186"/>
                      <a:pt x="694" y="1186"/>
                    </a:cubicBezTo>
                    <a:cubicBezTo>
                      <a:pt x="708" y="1196"/>
                      <a:pt x="708" y="1196"/>
                      <a:pt x="708" y="1196"/>
                    </a:cubicBezTo>
                    <a:cubicBezTo>
                      <a:pt x="744" y="1229"/>
                      <a:pt x="744" y="1229"/>
                      <a:pt x="744" y="1229"/>
                    </a:cubicBezTo>
                    <a:cubicBezTo>
                      <a:pt x="744" y="1229"/>
                      <a:pt x="744" y="1229"/>
                      <a:pt x="744" y="1229"/>
                    </a:cubicBezTo>
                    <a:cubicBezTo>
                      <a:pt x="808" y="1290"/>
                      <a:pt x="808" y="1290"/>
                      <a:pt x="808" y="1290"/>
                    </a:cubicBezTo>
                    <a:cubicBezTo>
                      <a:pt x="836" y="1324"/>
                      <a:pt x="836" y="1324"/>
                      <a:pt x="836" y="1324"/>
                    </a:cubicBezTo>
                    <a:cubicBezTo>
                      <a:pt x="840" y="1340"/>
                      <a:pt x="840" y="1340"/>
                      <a:pt x="840" y="1340"/>
                    </a:cubicBezTo>
                    <a:cubicBezTo>
                      <a:pt x="840" y="1341"/>
                      <a:pt x="840" y="1342"/>
                      <a:pt x="841" y="1343"/>
                    </a:cubicBezTo>
                    <a:cubicBezTo>
                      <a:pt x="850" y="1361"/>
                      <a:pt x="850" y="1361"/>
                      <a:pt x="850" y="1361"/>
                    </a:cubicBezTo>
                    <a:cubicBezTo>
                      <a:pt x="850" y="1362"/>
                      <a:pt x="850" y="1362"/>
                      <a:pt x="850" y="1362"/>
                    </a:cubicBezTo>
                    <a:cubicBezTo>
                      <a:pt x="850" y="1365"/>
                      <a:pt x="851" y="1367"/>
                      <a:pt x="853" y="1369"/>
                    </a:cubicBezTo>
                    <a:cubicBezTo>
                      <a:pt x="863" y="1379"/>
                      <a:pt x="863" y="1379"/>
                      <a:pt x="863" y="1379"/>
                    </a:cubicBezTo>
                    <a:cubicBezTo>
                      <a:pt x="863" y="1394"/>
                      <a:pt x="863" y="1394"/>
                      <a:pt x="863" y="1394"/>
                    </a:cubicBezTo>
                    <a:cubicBezTo>
                      <a:pt x="863" y="1395"/>
                      <a:pt x="863" y="1395"/>
                      <a:pt x="863" y="1396"/>
                    </a:cubicBezTo>
                    <a:cubicBezTo>
                      <a:pt x="864" y="1400"/>
                      <a:pt x="864" y="1400"/>
                      <a:pt x="864" y="1400"/>
                    </a:cubicBezTo>
                    <a:cubicBezTo>
                      <a:pt x="864" y="1402"/>
                      <a:pt x="865" y="1403"/>
                      <a:pt x="866" y="1405"/>
                    </a:cubicBezTo>
                    <a:cubicBezTo>
                      <a:pt x="881" y="1419"/>
                      <a:pt x="881" y="1419"/>
                      <a:pt x="881" y="1419"/>
                    </a:cubicBezTo>
                    <a:cubicBezTo>
                      <a:pt x="883" y="1421"/>
                      <a:pt x="885" y="1422"/>
                      <a:pt x="887" y="1422"/>
                    </a:cubicBezTo>
                    <a:cubicBezTo>
                      <a:pt x="888" y="1424"/>
                      <a:pt x="888" y="1424"/>
                      <a:pt x="888" y="1424"/>
                    </a:cubicBezTo>
                    <a:cubicBezTo>
                      <a:pt x="890" y="1427"/>
                      <a:pt x="890" y="1427"/>
                      <a:pt x="890" y="1427"/>
                    </a:cubicBezTo>
                    <a:cubicBezTo>
                      <a:pt x="891" y="1429"/>
                      <a:pt x="892" y="1431"/>
                      <a:pt x="894" y="1431"/>
                    </a:cubicBezTo>
                    <a:cubicBezTo>
                      <a:pt x="900" y="1434"/>
                      <a:pt x="900" y="1434"/>
                      <a:pt x="900" y="1434"/>
                    </a:cubicBezTo>
                    <a:cubicBezTo>
                      <a:pt x="909" y="1450"/>
                      <a:pt x="909" y="1450"/>
                      <a:pt x="909" y="1450"/>
                    </a:cubicBezTo>
                    <a:cubicBezTo>
                      <a:pt x="910" y="1451"/>
                      <a:pt x="910" y="1451"/>
                      <a:pt x="910" y="1451"/>
                    </a:cubicBezTo>
                    <a:cubicBezTo>
                      <a:pt x="919" y="1463"/>
                      <a:pt x="919" y="1463"/>
                      <a:pt x="919" y="1463"/>
                    </a:cubicBezTo>
                    <a:cubicBezTo>
                      <a:pt x="927" y="1477"/>
                      <a:pt x="927" y="1477"/>
                      <a:pt x="927" y="1477"/>
                    </a:cubicBezTo>
                    <a:cubicBezTo>
                      <a:pt x="928" y="1480"/>
                      <a:pt x="931" y="1481"/>
                      <a:pt x="934" y="1482"/>
                    </a:cubicBezTo>
                    <a:cubicBezTo>
                      <a:pt x="942" y="1492"/>
                      <a:pt x="942" y="1492"/>
                      <a:pt x="942" y="1492"/>
                    </a:cubicBezTo>
                    <a:cubicBezTo>
                      <a:pt x="943" y="1494"/>
                      <a:pt x="945" y="1495"/>
                      <a:pt x="947" y="1496"/>
                    </a:cubicBezTo>
                    <a:cubicBezTo>
                      <a:pt x="949" y="1497"/>
                      <a:pt x="949" y="1497"/>
                      <a:pt x="949" y="1497"/>
                    </a:cubicBezTo>
                    <a:cubicBezTo>
                      <a:pt x="966" y="1526"/>
                      <a:pt x="966" y="1526"/>
                      <a:pt x="966" y="1526"/>
                    </a:cubicBezTo>
                    <a:cubicBezTo>
                      <a:pt x="967" y="1532"/>
                      <a:pt x="967" y="1532"/>
                      <a:pt x="967" y="1532"/>
                    </a:cubicBezTo>
                    <a:cubicBezTo>
                      <a:pt x="967" y="1533"/>
                      <a:pt x="966" y="1533"/>
                      <a:pt x="966" y="1534"/>
                    </a:cubicBezTo>
                    <a:cubicBezTo>
                      <a:pt x="965" y="1538"/>
                      <a:pt x="965" y="1541"/>
                      <a:pt x="967" y="1544"/>
                    </a:cubicBezTo>
                    <a:cubicBezTo>
                      <a:pt x="972" y="1550"/>
                      <a:pt x="972" y="1550"/>
                      <a:pt x="972" y="1550"/>
                    </a:cubicBezTo>
                    <a:cubicBezTo>
                      <a:pt x="980" y="1564"/>
                      <a:pt x="980" y="1564"/>
                      <a:pt x="980" y="1564"/>
                    </a:cubicBezTo>
                    <a:cubicBezTo>
                      <a:pt x="980" y="1564"/>
                      <a:pt x="980" y="1564"/>
                      <a:pt x="980" y="1564"/>
                    </a:cubicBezTo>
                    <a:cubicBezTo>
                      <a:pt x="986" y="1573"/>
                      <a:pt x="986" y="1573"/>
                      <a:pt x="986" y="1573"/>
                    </a:cubicBezTo>
                    <a:cubicBezTo>
                      <a:pt x="989" y="1594"/>
                      <a:pt x="989" y="1594"/>
                      <a:pt x="989" y="1594"/>
                    </a:cubicBezTo>
                    <a:cubicBezTo>
                      <a:pt x="990" y="1598"/>
                      <a:pt x="993" y="1601"/>
                      <a:pt x="997" y="1602"/>
                    </a:cubicBezTo>
                    <a:cubicBezTo>
                      <a:pt x="998" y="1602"/>
                      <a:pt x="998" y="1602"/>
                      <a:pt x="999" y="1602"/>
                    </a:cubicBezTo>
                    <a:cubicBezTo>
                      <a:pt x="1000" y="1602"/>
                      <a:pt x="1000" y="1602"/>
                      <a:pt x="1001" y="1602"/>
                    </a:cubicBezTo>
                    <a:cubicBezTo>
                      <a:pt x="1002" y="1602"/>
                      <a:pt x="1002" y="1602"/>
                      <a:pt x="1003" y="1602"/>
                    </a:cubicBezTo>
                    <a:cubicBezTo>
                      <a:pt x="1005" y="1602"/>
                      <a:pt x="1008" y="1601"/>
                      <a:pt x="1010" y="1599"/>
                    </a:cubicBezTo>
                    <a:cubicBezTo>
                      <a:pt x="1021" y="1609"/>
                      <a:pt x="1021" y="1609"/>
                      <a:pt x="1021" y="1609"/>
                    </a:cubicBezTo>
                    <a:cubicBezTo>
                      <a:pt x="1034" y="1631"/>
                      <a:pt x="1034" y="1631"/>
                      <a:pt x="1034" y="1631"/>
                    </a:cubicBezTo>
                    <a:cubicBezTo>
                      <a:pt x="1035" y="1633"/>
                      <a:pt x="1037" y="1635"/>
                      <a:pt x="1040" y="1635"/>
                    </a:cubicBezTo>
                    <a:cubicBezTo>
                      <a:pt x="1049" y="1646"/>
                      <a:pt x="1049" y="1646"/>
                      <a:pt x="1049" y="1646"/>
                    </a:cubicBezTo>
                    <a:cubicBezTo>
                      <a:pt x="1055" y="1654"/>
                      <a:pt x="1055" y="1654"/>
                      <a:pt x="1055" y="1654"/>
                    </a:cubicBezTo>
                    <a:cubicBezTo>
                      <a:pt x="1056" y="1655"/>
                      <a:pt x="1056" y="1655"/>
                      <a:pt x="1056" y="1655"/>
                    </a:cubicBezTo>
                    <a:cubicBezTo>
                      <a:pt x="1069" y="1668"/>
                      <a:pt x="1069" y="1668"/>
                      <a:pt x="1069" y="1668"/>
                    </a:cubicBezTo>
                    <a:cubicBezTo>
                      <a:pt x="1076" y="1682"/>
                      <a:pt x="1076" y="1682"/>
                      <a:pt x="1076" y="1682"/>
                    </a:cubicBezTo>
                    <a:cubicBezTo>
                      <a:pt x="1076" y="1682"/>
                      <a:pt x="1077" y="1683"/>
                      <a:pt x="1078" y="1684"/>
                    </a:cubicBezTo>
                    <a:cubicBezTo>
                      <a:pt x="1094" y="1702"/>
                      <a:pt x="1094" y="1702"/>
                      <a:pt x="1094" y="1702"/>
                    </a:cubicBezTo>
                    <a:cubicBezTo>
                      <a:pt x="1094" y="1702"/>
                      <a:pt x="1094" y="1702"/>
                      <a:pt x="1094" y="1702"/>
                    </a:cubicBezTo>
                    <a:cubicBezTo>
                      <a:pt x="1102" y="1713"/>
                      <a:pt x="1102" y="1713"/>
                      <a:pt x="1102" y="1713"/>
                    </a:cubicBezTo>
                    <a:cubicBezTo>
                      <a:pt x="1102" y="1713"/>
                      <a:pt x="1102" y="1713"/>
                      <a:pt x="1102" y="1713"/>
                    </a:cubicBezTo>
                    <a:cubicBezTo>
                      <a:pt x="1111" y="1725"/>
                      <a:pt x="1111" y="1725"/>
                      <a:pt x="1111" y="1725"/>
                    </a:cubicBezTo>
                    <a:cubicBezTo>
                      <a:pt x="1115" y="1740"/>
                      <a:pt x="1115" y="1740"/>
                      <a:pt x="1115" y="1740"/>
                    </a:cubicBezTo>
                    <a:cubicBezTo>
                      <a:pt x="1116" y="1742"/>
                      <a:pt x="1118" y="1744"/>
                      <a:pt x="1120" y="1746"/>
                    </a:cubicBezTo>
                    <a:cubicBezTo>
                      <a:pt x="1124" y="1748"/>
                      <a:pt x="1124" y="1748"/>
                      <a:pt x="1124" y="1748"/>
                    </a:cubicBezTo>
                    <a:cubicBezTo>
                      <a:pt x="1126" y="1748"/>
                      <a:pt x="1127" y="1749"/>
                      <a:pt x="1129" y="1749"/>
                    </a:cubicBezTo>
                    <a:cubicBezTo>
                      <a:pt x="1129" y="1749"/>
                      <a:pt x="1129" y="1749"/>
                      <a:pt x="1130" y="1749"/>
                    </a:cubicBezTo>
                    <a:cubicBezTo>
                      <a:pt x="1148" y="1765"/>
                      <a:pt x="1148" y="1765"/>
                      <a:pt x="1148" y="1765"/>
                    </a:cubicBezTo>
                    <a:cubicBezTo>
                      <a:pt x="1148" y="1765"/>
                      <a:pt x="1148" y="1765"/>
                      <a:pt x="1148" y="1765"/>
                    </a:cubicBezTo>
                    <a:cubicBezTo>
                      <a:pt x="1156" y="1773"/>
                      <a:pt x="1156" y="1773"/>
                      <a:pt x="1156" y="1773"/>
                    </a:cubicBezTo>
                    <a:cubicBezTo>
                      <a:pt x="1157" y="1774"/>
                      <a:pt x="1158" y="1774"/>
                      <a:pt x="1159" y="1775"/>
                    </a:cubicBezTo>
                    <a:cubicBezTo>
                      <a:pt x="1160" y="1776"/>
                      <a:pt x="1160" y="1776"/>
                      <a:pt x="1160" y="1776"/>
                    </a:cubicBezTo>
                    <a:cubicBezTo>
                      <a:pt x="1161" y="1777"/>
                      <a:pt x="1161" y="1777"/>
                      <a:pt x="1161" y="1777"/>
                    </a:cubicBezTo>
                    <a:cubicBezTo>
                      <a:pt x="1161" y="1778"/>
                      <a:pt x="1162" y="1779"/>
                      <a:pt x="1163" y="1780"/>
                    </a:cubicBezTo>
                    <a:cubicBezTo>
                      <a:pt x="1188" y="1804"/>
                      <a:pt x="1188" y="1804"/>
                      <a:pt x="1188" y="1804"/>
                    </a:cubicBezTo>
                    <a:cubicBezTo>
                      <a:pt x="1207" y="1837"/>
                      <a:pt x="1207" y="1837"/>
                      <a:pt x="1207" y="1837"/>
                    </a:cubicBezTo>
                    <a:cubicBezTo>
                      <a:pt x="1207" y="1849"/>
                      <a:pt x="1207" y="1849"/>
                      <a:pt x="1207" y="1849"/>
                    </a:cubicBezTo>
                    <a:cubicBezTo>
                      <a:pt x="1207" y="1849"/>
                      <a:pt x="1207" y="1849"/>
                      <a:pt x="1207" y="1849"/>
                    </a:cubicBezTo>
                    <a:cubicBezTo>
                      <a:pt x="1207" y="1852"/>
                      <a:pt x="1208" y="1855"/>
                      <a:pt x="1211" y="1856"/>
                    </a:cubicBezTo>
                    <a:cubicBezTo>
                      <a:pt x="1212" y="1858"/>
                      <a:pt x="1214" y="1859"/>
                      <a:pt x="1216" y="1859"/>
                    </a:cubicBezTo>
                    <a:cubicBezTo>
                      <a:pt x="1217" y="1859"/>
                      <a:pt x="1218" y="1859"/>
                      <a:pt x="1218" y="1858"/>
                    </a:cubicBezTo>
                    <a:cubicBezTo>
                      <a:pt x="1223" y="1858"/>
                      <a:pt x="1223" y="1858"/>
                      <a:pt x="1223" y="1858"/>
                    </a:cubicBezTo>
                    <a:cubicBezTo>
                      <a:pt x="1223" y="1859"/>
                      <a:pt x="1223" y="1859"/>
                      <a:pt x="1223" y="1859"/>
                    </a:cubicBezTo>
                    <a:cubicBezTo>
                      <a:pt x="1224" y="1860"/>
                      <a:pt x="1226" y="1861"/>
                      <a:pt x="1228" y="1862"/>
                    </a:cubicBezTo>
                    <a:cubicBezTo>
                      <a:pt x="1236" y="1865"/>
                      <a:pt x="1236" y="1865"/>
                      <a:pt x="1236" y="1865"/>
                    </a:cubicBezTo>
                    <a:cubicBezTo>
                      <a:pt x="1237" y="1867"/>
                      <a:pt x="1237" y="1867"/>
                      <a:pt x="1237" y="1867"/>
                    </a:cubicBezTo>
                    <a:cubicBezTo>
                      <a:pt x="1238" y="1868"/>
                      <a:pt x="1239" y="1869"/>
                      <a:pt x="1240" y="1870"/>
                    </a:cubicBezTo>
                    <a:cubicBezTo>
                      <a:pt x="1246" y="1873"/>
                      <a:pt x="1246" y="1873"/>
                      <a:pt x="1246" y="1873"/>
                    </a:cubicBezTo>
                    <a:cubicBezTo>
                      <a:pt x="1246" y="1876"/>
                      <a:pt x="1246" y="1876"/>
                      <a:pt x="1246" y="1876"/>
                    </a:cubicBezTo>
                    <a:cubicBezTo>
                      <a:pt x="1246" y="1882"/>
                      <a:pt x="1250" y="1886"/>
                      <a:pt x="1255" y="1886"/>
                    </a:cubicBezTo>
                    <a:cubicBezTo>
                      <a:pt x="1291" y="1886"/>
                      <a:pt x="1291" y="1886"/>
                      <a:pt x="1291" y="1886"/>
                    </a:cubicBezTo>
                    <a:cubicBezTo>
                      <a:pt x="1291" y="1886"/>
                      <a:pt x="1291" y="1886"/>
                      <a:pt x="1291" y="1886"/>
                    </a:cubicBezTo>
                    <a:cubicBezTo>
                      <a:pt x="1291" y="1886"/>
                      <a:pt x="1291" y="1886"/>
                      <a:pt x="1291" y="1886"/>
                    </a:cubicBezTo>
                    <a:cubicBezTo>
                      <a:pt x="1291" y="1886"/>
                      <a:pt x="1291" y="1886"/>
                      <a:pt x="1292" y="1886"/>
                    </a:cubicBezTo>
                    <a:cubicBezTo>
                      <a:pt x="1292" y="1886"/>
                      <a:pt x="1292" y="1886"/>
                      <a:pt x="1292" y="1886"/>
                    </a:cubicBezTo>
                    <a:cubicBezTo>
                      <a:pt x="1293" y="1886"/>
                      <a:pt x="1294" y="1885"/>
                      <a:pt x="1295" y="1885"/>
                    </a:cubicBezTo>
                    <a:cubicBezTo>
                      <a:pt x="1295" y="1885"/>
                      <a:pt x="1295" y="1885"/>
                      <a:pt x="1295" y="1885"/>
                    </a:cubicBezTo>
                    <a:cubicBezTo>
                      <a:pt x="1295" y="1885"/>
                      <a:pt x="1295" y="1885"/>
                      <a:pt x="1296" y="1885"/>
                    </a:cubicBezTo>
                    <a:cubicBezTo>
                      <a:pt x="1303" y="1880"/>
                      <a:pt x="1303" y="1880"/>
                      <a:pt x="1303" y="1880"/>
                    </a:cubicBezTo>
                    <a:cubicBezTo>
                      <a:pt x="1306" y="1878"/>
                      <a:pt x="1308" y="1875"/>
                      <a:pt x="1308" y="1871"/>
                    </a:cubicBezTo>
                    <a:cubicBezTo>
                      <a:pt x="1304" y="1852"/>
                      <a:pt x="1304" y="1852"/>
                      <a:pt x="1304" y="1852"/>
                    </a:cubicBezTo>
                    <a:cubicBezTo>
                      <a:pt x="1304" y="1852"/>
                      <a:pt x="1304" y="1852"/>
                      <a:pt x="1304" y="1852"/>
                    </a:cubicBezTo>
                    <a:cubicBezTo>
                      <a:pt x="1304" y="1851"/>
                      <a:pt x="1304" y="1850"/>
                      <a:pt x="1304" y="1850"/>
                    </a:cubicBezTo>
                    <a:cubicBezTo>
                      <a:pt x="1298" y="1837"/>
                      <a:pt x="1298" y="1837"/>
                      <a:pt x="1298" y="1837"/>
                    </a:cubicBezTo>
                    <a:cubicBezTo>
                      <a:pt x="1298" y="1832"/>
                      <a:pt x="1298" y="1832"/>
                      <a:pt x="1298" y="1832"/>
                    </a:cubicBezTo>
                    <a:cubicBezTo>
                      <a:pt x="1298" y="1832"/>
                      <a:pt x="1298" y="1832"/>
                      <a:pt x="1298" y="1832"/>
                    </a:cubicBezTo>
                    <a:cubicBezTo>
                      <a:pt x="1298" y="1832"/>
                      <a:pt x="1298" y="1832"/>
                      <a:pt x="1298" y="1832"/>
                    </a:cubicBezTo>
                    <a:cubicBezTo>
                      <a:pt x="1298" y="1832"/>
                      <a:pt x="1298" y="1832"/>
                      <a:pt x="1298" y="1832"/>
                    </a:cubicBezTo>
                    <a:cubicBezTo>
                      <a:pt x="1298" y="1832"/>
                      <a:pt x="1298" y="1831"/>
                      <a:pt x="1298" y="1831"/>
                    </a:cubicBezTo>
                    <a:cubicBezTo>
                      <a:pt x="1298" y="1831"/>
                      <a:pt x="1298" y="1831"/>
                      <a:pt x="1298" y="1831"/>
                    </a:cubicBezTo>
                    <a:cubicBezTo>
                      <a:pt x="1298" y="1831"/>
                      <a:pt x="1298" y="1831"/>
                      <a:pt x="1298" y="1831"/>
                    </a:cubicBezTo>
                    <a:cubicBezTo>
                      <a:pt x="1298" y="1831"/>
                      <a:pt x="1298" y="1831"/>
                      <a:pt x="1298" y="1831"/>
                    </a:cubicBezTo>
                    <a:cubicBezTo>
                      <a:pt x="1298" y="1831"/>
                      <a:pt x="1298" y="1831"/>
                      <a:pt x="1298" y="1831"/>
                    </a:cubicBezTo>
                    <a:cubicBezTo>
                      <a:pt x="1298" y="1831"/>
                      <a:pt x="1298" y="1831"/>
                      <a:pt x="1298" y="1830"/>
                    </a:cubicBezTo>
                    <a:cubicBezTo>
                      <a:pt x="1298" y="1830"/>
                      <a:pt x="1298" y="1830"/>
                      <a:pt x="1298" y="1830"/>
                    </a:cubicBezTo>
                    <a:cubicBezTo>
                      <a:pt x="1298" y="1830"/>
                      <a:pt x="1298" y="1830"/>
                      <a:pt x="1298" y="1830"/>
                    </a:cubicBezTo>
                    <a:cubicBezTo>
                      <a:pt x="1298" y="1830"/>
                      <a:pt x="1298" y="1830"/>
                      <a:pt x="1298" y="1830"/>
                    </a:cubicBezTo>
                    <a:cubicBezTo>
                      <a:pt x="1298" y="1830"/>
                      <a:pt x="1298" y="1830"/>
                      <a:pt x="1298" y="1830"/>
                    </a:cubicBezTo>
                    <a:cubicBezTo>
                      <a:pt x="1298" y="1830"/>
                      <a:pt x="1298" y="1830"/>
                      <a:pt x="1298" y="1830"/>
                    </a:cubicBezTo>
                    <a:cubicBezTo>
                      <a:pt x="1298" y="1829"/>
                      <a:pt x="1298" y="1829"/>
                      <a:pt x="1298" y="1829"/>
                    </a:cubicBezTo>
                    <a:cubicBezTo>
                      <a:pt x="1298" y="1829"/>
                      <a:pt x="1298" y="1829"/>
                      <a:pt x="1298" y="1829"/>
                    </a:cubicBezTo>
                    <a:cubicBezTo>
                      <a:pt x="1298" y="1829"/>
                      <a:pt x="1298" y="1829"/>
                      <a:pt x="1298" y="1829"/>
                    </a:cubicBezTo>
                    <a:cubicBezTo>
                      <a:pt x="1297" y="1828"/>
                      <a:pt x="1297" y="1828"/>
                      <a:pt x="1296" y="1827"/>
                    </a:cubicBezTo>
                    <a:cubicBezTo>
                      <a:pt x="1296" y="1826"/>
                      <a:pt x="1296" y="1826"/>
                      <a:pt x="1296" y="1826"/>
                    </a:cubicBezTo>
                    <a:cubicBezTo>
                      <a:pt x="1290" y="1818"/>
                      <a:pt x="1290" y="1818"/>
                      <a:pt x="1290" y="1818"/>
                    </a:cubicBezTo>
                    <a:cubicBezTo>
                      <a:pt x="1290" y="1818"/>
                      <a:pt x="1290" y="1818"/>
                      <a:pt x="1290" y="1818"/>
                    </a:cubicBezTo>
                    <a:cubicBezTo>
                      <a:pt x="1300" y="1740"/>
                      <a:pt x="1300" y="1740"/>
                      <a:pt x="1300" y="1740"/>
                    </a:cubicBezTo>
                    <a:cubicBezTo>
                      <a:pt x="1300" y="1740"/>
                      <a:pt x="1300" y="1740"/>
                      <a:pt x="1300" y="1740"/>
                    </a:cubicBezTo>
                    <a:cubicBezTo>
                      <a:pt x="1300" y="1740"/>
                      <a:pt x="1300" y="1740"/>
                      <a:pt x="1300" y="1739"/>
                    </a:cubicBezTo>
                    <a:cubicBezTo>
                      <a:pt x="1300" y="1737"/>
                      <a:pt x="1299" y="1734"/>
                      <a:pt x="1298" y="1732"/>
                    </a:cubicBezTo>
                    <a:cubicBezTo>
                      <a:pt x="1298" y="1732"/>
                      <a:pt x="1298" y="1732"/>
                      <a:pt x="1298" y="1732"/>
                    </a:cubicBezTo>
                    <a:cubicBezTo>
                      <a:pt x="1297" y="1732"/>
                      <a:pt x="1297" y="1732"/>
                      <a:pt x="1297" y="1732"/>
                    </a:cubicBezTo>
                    <a:cubicBezTo>
                      <a:pt x="1294" y="1720"/>
                      <a:pt x="1294" y="1720"/>
                      <a:pt x="1294" y="1720"/>
                    </a:cubicBezTo>
                    <a:cubicBezTo>
                      <a:pt x="1294" y="1716"/>
                      <a:pt x="1294" y="1716"/>
                      <a:pt x="1294" y="1716"/>
                    </a:cubicBezTo>
                    <a:cubicBezTo>
                      <a:pt x="1294" y="1716"/>
                      <a:pt x="1294" y="1716"/>
                      <a:pt x="1294" y="1716"/>
                    </a:cubicBezTo>
                    <a:cubicBezTo>
                      <a:pt x="1297" y="1711"/>
                      <a:pt x="1297" y="1711"/>
                      <a:pt x="1297" y="1711"/>
                    </a:cubicBezTo>
                    <a:cubicBezTo>
                      <a:pt x="1314" y="1706"/>
                      <a:pt x="1314" y="1706"/>
                      <a:pt x="1314" y="1706"/>
                    </a:cubicBezTo>
                    <a:cubicBezTo>
                      <a:pt x="1331" y="1708"/>
                      <a:pt x="1331" y="1708"/>
                      <a:pt x="1331" y="1708"/>
                    </a:cubicBezTo>
                    <a:cubicBezTo>
                      <a:pt x="1331" y="1708"/>
                      <a:pt x="1331" y="1708"/>
                      <a:pt x="1332" y="1708"/>
                    </a:cubicBezTo>
                    <a:cubicBezTo>
                      <a:pt x="1336" y="1708"/>
                      <a:pt x="1340" y="1705"/>
                      <a:pt x="1341" y="1700"/>
                    </a:cubicBezTo>
                    <a:cubicBezTo>
                      <a:pt x="1342" y="1696"/>
                      <a:pt x="1342" y="1696"/>
                      <a:pt x="1342" y="1696"/>
                    </a:cubicBezTo>
                    <a:cubicBezTo>
                      <a:pt x="1347" y="1660"/>
                      <a:pt x="1347" y="1660"/>
                      <a:pt x="1347" y="1660"/>
                    </a:cubicBezTo>
                    <a:cubicBezTo>
                      <a:pt x="1347" y="1659"/>
                      <a:pt x="1347" y="1659"/>
                      <a:pt x="1347" y="1658"/>
                    </a:cubicBezTo>
                    <a:cubicBezTo>
                      <a:pt x="1347" y="1658"/>
                      <a:pt x="1347" y="1657"/>
                      <a:pt x="1347" y="1657"/>
                    </a:cubicBezTo>
                    <a:cubicBezTo>
                      <a:pt x="1343" y="1636"/>
                      <a:pt x="1343" y="1636"/>
                      <a:pt x="1343" y="1636"/>
                    </a:cubicBezTo>
                    <a:cubicBezTo>
                      <a:pt x="1343" y="1635"/>
                      <a:pt x="1343" y="1635"/>
                      <a:pt x="1342" y="1634"/>
                    </a:cubicBezTo>
                    <a:cubicBezTo>
                      <a:pt x="1333" y="1612"/>
                      <a:pt x="1333" y="1612"/>
                      <a:pt x="1333" y="1612"/>
                    </a:cubicBezTo>
                    <a:cubicBezTo>
                      <a:pt x="1332" y="1610"/>
                      <a:pt x="1332" y="1610"/>
                      <a:pt x="1332" y="1610"/>
                    </a:cubicBezTo>
                    <a:cubicBezTo>
                      <a:pt x="1331" y="1607"/>
                      <a:pt x="1328" y="1604"/>
                      <a:pt x="1324" y="1604"/>
                    </a:cubicBezTo>
                    <a:cubicBezTo>
                      <a:pt x="1296" y="1602"/>
                      <a:pt x="1296" y="1602"/>
                      <a:pt x="1296" y="1602"/>
                    </a:cubicBezTo>
                    <a:cubicBezTo>
                      <a:pt x="1295" y="1602"/>
                      <a:pt x="1295" y="1602"/>
                      <a:pt x="1295" y="1602"/>
                    </a:cubicBezTo>
                    <a:cubicBezTo>
                      <a:pt x="1283" y="1602"/>
                      <a:pt x="1283" y="1602"/>
                      <a:pt x="1283" y="1602"/>
                    </a:cubicBezTo>
                    <a:cubicBezTo>
                      <a:pt x="1283" y="1602"/>
                      <a:pt x="1283" y="1602"/>
                      <a:pt x="1283" y="1602"/>
                    </a:cubicBezTo>
                    <a:cubicBezTo>
                      <a:pt x="1283" y="1601"/>
                      <a:pt x="1284" y="1600"/>
                      <a:pt x="1284" y="1599"/>
                    </a:cubicBezTo>
                    <a:cubicBezTo>
                      <a:pt x="1284" y="1597"/>
                      <a:pt x="1283" y="1594"/>
                      <a:pt x="1281" y="1593"/>
                    </a:cubicBezTo>
                    <a:cubicBezTo>
                      <a:pt x="1268" y="1577"/>
                      <a:pt x="1268" y="1577"/>
                      <a:pt x="1268" y="1577"/>
                    </a:cubicBezTo>
                    <a:cubicBezTo>
                      <a:pt x="1267" y="1576"/>
                      <a:pt x="1267" y="1576"/>
                      <a:pt x="1267" y="1576"/>
                    </a:cubicBezTo>
                    <a:cubicBezTo>
                      <a:pt x="1260" y="1560"/>
                      <a:pt x="1260" y="1560"/>
                      <a:pt x="1260" y="1560"/>
                    </a:cubicBezTo>
                    <a:cubicBezTo>
                      <a:pt x="1248" y="1529"/>
                      <a:pt x="1248" y="1529"/>
                      <a:pt x="1248" y="1529"/>
                    </a:cubicBezTo>
                    <a:cubicBezTo>
                      <a:pt x="1246" y="1525"/>
                      <a:pt x="1246" y="1525"/>
                      <a:pt x="1246" y="1525"/>
                    </a:cubicBezTo>
                    <a:cubicBezTo>
                      <a:pt x="1246" y="1524"/>
                      <a:pt x="1245" y="1523"/>
                      <a:pt x="1244" y="1522"/>
                    </a:cubicBezTo>
                    <a:cubicBezTo>
                      <a:pt x="1240" y="1518"/>
                      <a:pt x="1240" y="1518"/>
                      <a:pt x="1240" y="1518"/>
                    </a:cubicBezTo>
                    <a:cubicBezTo>
                      <a:pt x="1236" y="1505"/>
                      <a:pt x="1236" y="1505"/>
                      <a:pt x="1236" y="1505"/>
                    </a:cubicBezTo>
                    <a:cubicBezTo>
                      <a:pt x="1236" y="1504"/>
                      <a:pt x="1235" y="1502"/>
                      <a:pt x="1234" y="1501"/>
                    </a:cubicBezTo>
                    <a:cubicBezTo>
                      <a:pt x="1224" y="1491"/>
                      <a:pt x="1224" y="1491"/>
                      <a:pt x="1224" y="1491"/>
                    </a:cubicBezTo>
                    <a:cubicBezTo>
                      <a:pt x="1220" y="1484"/>
                      <a:pt x="1220" y="1484"/>
                      <a:pt x="1220" y="1484"/>
                    </a:cubicBezTo>
                    <a:cubicBezTo>
                      <a:pt x="1216" y="1433"/>
                      <a:pt x="1216" y="1433"/>
                      <a:pt x="1216" y="1433"/>
                    </a:cubicBezTo>
                    <a:cubicBezTo>
                      <a:pt x="1215" y="1431"/>
                      <a:pt x="1215" y="1429"/>
                      <a:pt x="1214" y="1428"/>
                    </a:cubicBezTo>
                    <a:cubicBezTo>
                      <a:pt x="1192" y="1397"/>
                      <a:pt x="1192" y="1397"/>
                      <a:pt x="1192" y="1397"/>
                    </a:cubicBezTo>
                    <a:cubicBezTo>
                      <a:pt x="1192" y="1397"/>
                      <a:pt x="1192" y="1397"/>
                      <a:pt x="1192" y="1397"/>
                    </a:cubicBezTo>
                    <a:cubicBezTo>
                      <a:pt x="1183" y="1376"/>
                      <a:pt x="1183" y="1376"/>
                      <a:pt x="1183" y="1376"/>
                    </a:cubicBezTo>
                    <a:cubicBezTo>
                      <a:pt x="1169" y="1329"/>
                      <a:pt x="1169" y="1329"/>
                      <a:pt x="1169" y="1329"/>
                    </a:cubicBezTo>
                    <a:cubicBezTo>
                      <a:pt x="1169" y="1328"/>
                      <a:pt x="1169" y="1328"/>
                      <a:pt x="1169" y="1328"/>
                    </a:cubicBezTo>
                    <a:cubicBezTo>
                      <a:pt x="1176" y="1306"/>
                      <a:pt x="1176" y="1306"/>
                      <a:pt x="1176" y="1306"/>
                    </a:cubicBezTo>
                    <a:cubicBezTo>
                      <a:pt x="1177" y="1304"/>
                      <a:pt x="1177" y="1303"/>
                      <a:pt x="1177" y="1302"/>
                    </a:cubicBezTo>
                    <a:cubicBezTo>
                      <a:pt x="1177" y="1301"/>
                      <a:pt x="1176" y="1299"/>
                      <a:pt x="1176" y="1298"/>
                    </a:cubicBezTo>
                    <a:cubicBezTo>
                      <a:pt x="1165" y="1278"/>
                      <a:pt x="1165" y="1278"/>
                      <a:pt x="1165" y="1278"/>
                    </a:cubicBezTo>
                    <a:cubicBezTo>
                      <a:pt x="1165" y="1277"/>
                      <a:pt x="1165" y="1277"/>
                      <a:pt x="1165" y="1277"/>
                    </a:cubicBezTo>
                    <a:cubicBezTo>
                      <a:pt x="1168" y="1261"/>
                      <a:pt x="1168" y="1261"/>
                      <a:pt x="1168" y="1261"/>
                    </a:cubicBezTo>
                    <a:cubicBezTo>
                      <a:pt x="1168" y="1260"/>
                      <a:pt x="1168" y="1259"/>
                      <a:pt x="1168" y="1258"/>
                    </a:cubicBezTo>
                    <a:cubicBezTo>
                      <a:pt x="1168" y="1257"/>
                      <a:pt x="1168" y="1256"/>
                      <a:pt x="1168" y="1255"/>
                    </a:cubicBezTo>
                    <a:cubicBezTo>
                      <a:pt x="1155" y="1225"/>
                      <a:pt x="1155" y="1225"/>
                      <a:pt x="1155" y="1225"/>
                    </a:cubicBezTo>
                    <a:cubicBezTo>
                      <a:pt x="1137" y="1185"/>
                      <a:pt x="1137" y="1185"/>
                      <a:pt x="1137" y="1185"/>
                    </a:cubicBezTo>
                    <a:cubicBezTo>
                      <a:pt x="1137" y="1184"/>
                      <a:pt x="1136" y="1183"/>
                      <a:pt x="1135" y="1182"/>
                    </a:cubicBezTo>
                    <a:cubicBezTo>
                      <a:pt x="1134" y="1181"/>
                      <a:pt x="1134" y="1181"/>
                      <a:pt x="1134" y="1181"/>
                    </a:cubicBezTo>
                    <a:cubicBezTo>
                      <a:pt x="1128" y="1174"/>
                      <a:pt x="1128" y="1174"/>
                      <a:pt x="1128" y="1174"/>
                    </a:cubicBezTo>
                    <a:cubicBezTo>
                      <a:pt x="1109" y="1145"/>
                      <a:pt x="1109" y="1145"/>
                      <a:pt x="1109" y="1145"/>
                    </a:cubicBezTo>
                    <a:cubicBezTo>
                      <a:pt x="1107" y="1143"/>
                      <a:pt x="1107" y="1143"/>
                      <a:pt x="1107" y="1143"/>
                    </a:cubicBezTo>
                    <a:cubicBezTo>
                      <a:pt x="1107" y="1142"/>
                      <a:pt x="1106" y="1141"/>
                      <a:pt x="1106" y="1141"/>
                    </a:cubicBezTo>
                    <a:cubicBezTo>
                      <a:pt x="1098" y="1133"/>
                      <a:pt x="1098" y="1133"/>
                      <a:pt x="1098" y="1133"/>
                    </a:cubicBezTo>
                    <a:cubicBezTo>
                      <a:pt x="1097" y="1133"/>
                      <a:pt x="1097" y="1133"/>
                      <a:pt x="1097" y="1133"/>
                    </a:cubicBezTo>
                    <a:cubicBezTo>
                      <a:pt x="1097" y="1132"/>
                      <a:pt x="1097" y="1132"/>
                      <a:pt x="1097" y="1132"/>
                    </a:cubicBezTo>
                    <a:cubicBezTo>
                      <a:pt x="1097" y="1132"/>
                      <a:pt x="1097" y="1132"/>
                      <a:pt x="1097" y="1132"/>
                    </a:cubicBezTo>
                    <a:cubicBezTo>
                      <a:pt x="1082" y="1118"/>
                      <a:pt x="1082" y="1118"/>
                      <a:pt x="1082" y="1118"/>
                    </a:cubicBezTo>
                    <a:cubicBezTo>
                      <a:pt x="1080" y="1116"/>
                      <a:pt x="1078" y="1115"/>
                      <a:pt x="1075" y="1115"/>
                    </a:cubicBezTo>
                    <a:cubicBezTo>
                      <a:pt x="1075" y="1115"/>
                      <a:pt x="1075" y="1115"/>
                      <a:pt x="1075" y="1115"/>
                    </a:cubicBezTo>
                    <a:cubicBezTo>
                      <a:pt x="1073" y="1115"/>
                      <a:pt x="1072" y="1116"/>
                      <a:pt x="1071" y="1116"/>
                    </a:cubicBezTo>
                    <a:cubicBezTo>
                      <a:pt x="1053" y="1124"/>
                      <a:pt x="1053" y="1124"/>
                      <a:pt x="1053" y="1124"/>
                    </a:cubicBezTo>
                    <a:cubicBezTo>
                      <a:pt x="1053" y="1124"/>
                      <a:pt x="1053" y="1124"/>
                      <a:pt x="1053" y="1124"/>
                    </a:cubicBezTo>
                    <a:cubicBezTo>
                      <a:pt x="1039" y="1127"/>
                      <a:pt x="1039" y="1127"/>
                      <a:pt x="1039" y="1127"/>
                    </a:cubicBezTo>
                    <a:cubicBezTo>
                      <a:pt x="1035" y="1128"/>
                      <a:pt x="1035" y="1128"/>
                      <a:pt x="1035" y="1128"/>
                    </a:cubicBezTo>
                    <a:cubicBezTo>
                      <a:pt x="1035" y="1128"/>
                      <a:pt x="1035" y="1128"/>
                      <a:pt x="1035" y="1128"/>
                    </a:cubicBezTo>
                    <a:cubicBezTo>
                      <a:pt x="1030" y="1130"/>
                      <a:pt x="1030" y="1130"/>
                      <a:pt x="1030" y="1130"/>
                    </a:cubicBezTo>
                    <a:cubicBezTo>
                      <a:pt x="1030" y="1130"/>
                      <a:pt x="1030" y="1130"/>
                      <a:pt x="1030" y="1130"/>
                    </a:cubicBezTo>
                    <a:cubicBezTo>
                      <a:pt x="1013" y="1130"/>
                      <a:pt x="1013" y="1130"/>
                      <a:pt x="1013" y="1130"/>
                    </a:cubicBezTo>
                    <a:cubicBezTo>
                      <a:pt x="1013" y="1130"/>
                      <a:pt x="1013" y="1130"/>
                      <a:pt x="1013" y="1130"/>
                    </a:cubicBezTo>
                    <a:cubicBezTo>
                      <a:pt x="1012" y="1130"/>
                      <a:pt x="1010" y="1130"/>
                      <a:pt x="1009" y="1131"/>
                    </a:cubicBezTo>
                    <a:cubicBezTo>
                      <a:pt x="995" y="1139"/>
                      <a:pt x="995" y="1139"/>
                      <a:pt x="995" y="1139"/>
                    </a:cubicBezTo>
                    <a:cubicBezTo>
                      <a:pt x="995" y="1139"/>
                      <a:pt x="995" y="1139"/>
                      <a:pt x="995" y="1139"/>
                    </a:cubicBezTo>
                    <a:cubicBezTo>
                      <a:pt x="995" y="1139"/>
                      <a:pt x="995" y="1139"/>
                      <a:pt x="995" y="1139"/>
                    </a:cubicBezTo>
                    <a:cubicBezTo>
                      <a:pt x="981" y="1144"/>
                      <a:pt x="981" y="1144"/>
                      <a:pt x="981" y="1144"/>
                    </a:cubicBezTo>
                    <a:cubicBezTo>
                      <a:pt x="980" y="1144"/>
                      <a:pt x="980" y="1144"/>
                      <a:pt x="980" y="1144"/>
                    </a:cubicBezTo>
                    <a:cubicBezTo>
                      <a:pt x="968" y="1134"/>
                      <a:pt x="968" y="1134"/>
                      <a:pt x="968" y="1134"/>
                    </a:cubicBezTo>
                    <a:cubicBezTo>
                      <a:pt x="958" y="1110"/>
                      <a:pt x="958" y="1110"/>
                      <a:pt x="958" y="1110"/>
                    </a:cubicBezTo>
                    <a:cubicBezTo>
                      <a:pt x="954" y="1100"/>
                      <a:pt x="954" y="1100"/>
                      <a:pt x="954" y="1100"/>
                    </a:cubicBezTo>
                    <a:cubicBezTo>
                      <a:pt x="944" y="1075"/>
                      <a:pt x="944" y="1075"/>
                      <a:pt x="944" y="1075"/>
                    </a:cubicBezTo>
                    <a:cubicBezTo>
                      <a:pt x="944" y="1075"/>
                      <a:pt x="944" y="1075"/>
                      <a:pt x="944" y="1075"/>
                    </a:cubicBezTo>
                    <a:cubicBezTo>
                      <a:pt x="940" y="1065"/>
                      <a:pt x="940" y="1065"/>
                      <a:pt x="940" y="1065"/>
                    </a:cubicBezTo>
                    <a:cubicBezTo>
                      <a:pt x="937" y="1058"/>
                      <a:pt x="937" y="1058"/>
                      <a:pt x="937" y="1058"/>
                    </a:cubicBezTo>
                    <a:cubicBezTo>
                      <a:pt x="930" y="1035"/>
                      <a:pt x="930" y="1035"/>
                      <a:pt x="930" y="1035"/>
                    </a:cubicBezTo>
                    <a:cubicBezTo>
                      <a:pt x="930" y="1034"/>
                      <a:pt x="930" y="1033"/>
                      <a:pt x="929" y="1033"/>
                    </a:cubicBezTo>
                    <a:cubicBezTo>
                      <a:pt x="911" y="1004"/>
                      <a:pt x="911" y="1004"/>
                      <a:pt x="911" y="1004"/>
                    </a:cubicBezTo>
                    <a:cubicBezTo>
                      <a:pt x="905" y="989"/>
                      <a:pt x="905" y="989"/>
                      <a:pt x="905" y="989"/>
                    </a:cubicBezTo>
                    <a:cubicBezTo>
                      <a:pt x="901" y="980"/>
                      <a:pt x="901" y="980"/>
                      <a:pt x="901" y="980"/>
                    </a:cubicBezTo>
                    <a:cubicBezTo>
                      <a:pt x="900" y="979"/>
                      <a:pt x="900" y="978"/>
                      <a:pt x="899" y="977"/>
                    </a:cubicBezTo>
                    <a:cubicBezTo>
                      <a:pt x="885" y="963"/>
                      <a:pt x="885" y="963"/>
                      <a:pt x="885" y="963"/>
                    </a:cubicBezTo>
                    <a:cubicBezTo>
                      <a:pt x="878" y="950"/>
                      <a:pt x="878" y="950"/>
                      <a:pt x="878" y="950"/>
                    </a:cubicBezTo>
                    <a:cubicBezTo>
                      <a:pt x="872" y="938"/>
                      <a:pt x="872" y="938"/>
                      <a:pt x="872" y="938"/>
                    </a:cubicBezTo>
                    <a:cubicBezTo>
                      <a:pt x="872" y="937"/>
                      <a:pt x="871" y="936"/>
                      <a:pt x="870" y="935"/>
                    </a:cubicBezTo>
                    <a:cubicBezTo>
                      <a:pt x="869" y="934"/>
                      <a:pt x="868" y="934"/>
                      <a:pt x="866" y="933"/>
                    </a:cubicBezTo>
                    <a:cubicBezTo>
                      <a:pt x="852" y="929"/>
                      <a:pt x="852" y="929"/>
                      <a:pt x="852" y="929"/>
                    </a:cubicBezTo>
                    <a:cubicBezTo>
                      <a:pt x="851" y="929"/>
                      <a:pt x="850" y="929"/>
                      <a:pt x="849" y="929"/>
                    </a:cubicBezTo>
                    <a:cubicBezTo>
                      <a:pt x="847" y="929"/>
                      <a:pt x="847" y="929"/>
                      <a:pt x="847" y="929"/>
                    </a:cubicBezTo>
                    <a:cubicBezTo>
                      <a:pt x="841" y="923"/>
                      <a:pt x="841" y="923"/>
                      <a:pt x="841" y="923"/>
                    </a:cubicBezTo>
                    <a:cubicBezTo>
                      <a:pt x="827" y="908"/>
                      <a:pt x="827" y="908"/>
                      <a:pt x="827" y="908"/>
                    </a:cubicBezTo>
                    <a:cubicBezTo>
                      <a:pt x="827" y="908"/>
                      <a:pt x="827" y="908"/>
                      <a:pt x="827" y="908"/>
                    </a:cubicBezTo>
                    <a:cubicBezTo>
                      <a:pt x="813" y="872"/>
                      <a:pt x="813" y="872"/>
                      <a:pt x="813" y="872"/>
                    </a:cubicBezTo>
                    <a:cubicBezTo>
                      <a:pt x="801" y="833"/>
                      <a:pt x="801" y="833"/>
                      <a:pt x="801" y="833"/>
                    </a:cubicBezTo>
                    <a:cubicBezTo>
                      <a:pt x="799" y="799"/>
                      <a:pt x="799" y="799"/>
                      <a:pt x="799" y="799"/>
                    </a:cubicBezTo>
                    <a:cubicBezTo>
                      <a:pt x="799" y="798"/>
                      <a:pt x="799" y="798"/>
                      <a:pt x="799" y="798"/>
                    </a:cubicBezTo>
                    <a:cubicBezTo>
                      <a:pt x="795" y="765"/>
                      <a:pt x="795" y="765"/>
                      <a:pt x="795" y="765"/>
                    </a:cubicBezTo>
                    <a:cubicBezTo>
                      <a:pt x="795" y="734"/>
                      <a:pt x="795" y="734"/>
                      <a:pt x="795" y="734"/>
                    </a:cubicBezTo>
                    <a:cubicBezTo>
                      <a:pt x="800" y="710"/>
                      <a:pt x="800" y="710"/>
                      <a:pt x="800" y="710"/>
                    </a:cubicBezTo>
                    <a:cubicBezTo>
                      <a:pt x="808" y="699"/>
                      <a:pt x="808" y="699"/>
                      <a:pt x="808" y="699"/>
                    </a:cubicBezTo>
                    <a:cubicBezTo>
                      <a:pt x="809" y="697"/>
                      <a:pt x="809" y="696"/>
                      <a:pt x="809" y="695"/>
                    </a:cubicBezTo>
                    <a:cubicBezTo>
                      <a:pt x="813" y="660"/>
                      <a:pt x="813" y="660"/>
                      <a:pt x="813" y="660"/>
                    </a:cubicBezTo>
                    <a:cubicBezTo>
                      <a:pt x="814" y="659"/>
                      <a:pt x="814" y="658"/>
                      <a:pt x="813" y="657"/>
                    </a:cubicBezTo>
                    <a:cubicBezTo>
                      <a:pt x="809" y="630"/>
                      <a:pt x="809" y="630"/>
                      <a:pt x="809" y="630"/>
                    </a:cubicBezTo>
                    <a:cubicBezTo>
                      <a:pt x="812" y="620"/>
                      <a:pt x="812" y="620"/>
                      <a:pt x="812" y="620"/>
                    </a:cubicBezTo>
                    <a:cubicBezTo>
                      <a:pt x="813" y="613"/>
                      <a:pt x="813" y="613"/>
                      <a:pt x="813" y="613"/>
                    </a:cubicBezTo>
                    <a:cubicBezTo>
                      <a:pt x="814" y="611"/>
                      <a:pt x="814" y="610"/>
                      <a:pt x="813" y="608"/>
                    </a:cubicBezTo>
                    <a:cubicBezTo>
                      <a:pt x="811" y="601"/>
                      <a:pt x="811" y="601"/>
                      <a:pt x="811" y="601"/>
                    </a:cubicBezTo>
                    <a:cubicBezTo>
                      <a:pt x="805" y="573"/>
                      <a:pt x="805" y="573"/>
                      <a:pt x="805" y="573"/>
                    </a:cubicBezTo>
                    <a:cubicBezTo>
                      <a:pt x="805" y="572"/>
                      <a:pt x="804" y="571"/>
                      <a:pt x="804" y="570"/>
                    </a:cubicBezTo>
                    <a:cubicBezTo>
                      <a:pt x="789" y="548"/>
                      <a:pt x="789" y="548"/>
                      <a:pt x="789" y="548"/>
                    </a:cubicBezTo>
                    <a:cubicBezTo>
                      <a:pt x="789" y="548"/>
                      <a:pt x="789" y="548"/>
                      <a:pt x="789" y="548"/>
                    </a:cubicBezTo>
                    <a:cubicBezTo>
                      <a:pt x="758" y="504"/>
                      <a:pt x="758" y="504"/>
                      <a:pt x="758" y="504"/>
                    </a:cubicBezTo>
                    <a:cubicBezTo>
                      <a:pt x="757" y="502"/>
                      <a:pt x="756" y="501"/>
                      <a:pt x="754" y="500"/>
                    </a:cubicBezTo>
                    <a:cubicBezTo>
                      <a:pt x="734" y="493"/>
                      <a:pt x="734" y="493"/>
                      <a:pt x="734" y="493"/>
                    </a:cubicBezTo>
                    <a:cubicBezTo>
                      <a:pt x="726" y="481"/>
                      <a:pt x="726" y="481"/>
                      <a:pt x="726" y="481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3" y="438"/>
                      <a:pt x="723" y="437"/>
                      <a:pt x="723" y="437"/>
                    </a:cubicBezTo>
                    <a:cubicBezTo>
                      <a:pt x="719" y="418"/>
                      <a:pt x="719" y="418"/>
                      <a:pt x="719" y="418"/>
                    </a:cubicBezTo>
                    <a:cubicBezTo>
                      <a:pt x="719" y="416"/>
                      <a:pt x="717" y="413"/>
                      <a:pt x="715" y="412"/>
                    </a:cubicBezTo>
                    <a:cubicBezTo>
                      <a:pt x="698" y="402"/>
                      <a:pt x="698" y="402"/>
                      <a:pt x="698" y="402"/>
                    </a:cubicBezTo>
                    <a:cubicBezTo>
                      <a:pt x="697" y="401"/>
                      <a:pt x="695" y="400"/>
                      <a:pt x="693" y="400"/>
                    </a:cubicBezTo>
                    <a:cubicBezTo>
                      <a:pt x="692" y="400"/>
                      <a:pt x="692" y="400"/>
                      <a:pt x="691" y="400"/>
                    </a:cubicBezTo>
                    <a:cubicBezTo>
                      <a:pt x="674" y="404"/>
                      <a:pt x="674" y="404"/>
                      <a:pt x="674" y="404"/>
                    </a:cubicBezTo>
                    <a:cubicBezTo>
                      <a:pt x="648" y="400"/>
                      <a:pt x="648" y="400"/>
                      <a:pt x="648" y="400"/>
                    </a:cubicBezTo>
                    <a:cubicBezTo>
                      <a:pt x="610" y="390"/>
                      <a:pt x="610" y="390"/>
                      <a:pt x="610" y="390"/>
                    </a:cubicBezTo>
                    <a:cubicBezTo>
                      <a:pt x="609" y="390"/>
                      <a:pt x="608" y="390"/>
                      <a:pt x="607" y="390"/>
                    </a:cubicBezTo>
                    <a:cubicBezTo>
                      <a:pt x="596" y="390"/>
                      <a:pt x="596" y="390"/>
                      <a:pt x="596" y="390"/>
                    </a:cubicBezTo>
                    <a:cubicBezTo>
                      <a:pt x="586" y="379"/>
                      <a:pt x="586" y="379"/>
                      <a:pt x="586" y="379"/>
                    </a:cubicBezTo>
                    <a:cubicBezTo>
                      <a:pt x="584" y="376"/>
                      <a:pt x="584" y="376"/>
                      <a:pt x="584" y="376"/>
                    </a:cubicBezTo>
                    <a:cubicBezTo>
                      <a:pt x="584" y="375"/>
                      <a:pt x="583" y="374"/>
                      <a:pt x="582" y="373"/>
                    </a:cubicBezTo>
                    <a:cubicBezTo>
                      <a:pt x="572" y="364"/>
                      <a:pt x="572" y="364"/>
                      <a:pt x="572" y="364"/>
                    </a:cubicBezTo>
                    <a:cubicBezTo>
                      <a:pt x="563" y="316"/>
                      <a:pt x="563" y="316"/>
                      <a:pt x="563" y="316"/>
                    </a:cubicBezTo>
                    <a:cubicBezTo>
                      <a:pt x="566" y="286"/>
                      <a:pt x="566" y="286"/>
                      <a:pt x="566" y="286"/>
                    </a:cubicBezTo>
                    <a:cubicBezTo>
                      <a:pt x="566" y="285"/>
                      <a:pt x="566" y="284"/>
                      <a:pt x="566" y="283"/>
                    </a:cubicBezTo>
                    <a:cubicBezTo>
                      <a:pt x="553" y="213"/>
                      <a:pt x="553" y="213"/>
                      <a:pt x="553" y="213"/>
                    </a:cubicBezTo>
                    <a:cubicBezTo>
                      <a:pt x="553" y="212"/>
                      <a:pt x="552" y="211"/>
                      <a:pt x="552" y="211"/>
                    </a:cubicBezTo>
                    <a:cubicBezTo>
                      <a:pt x="534" y="173"/>
                      <a:pt x="534" y="173"/>
                      <a:pt x="534" y="173"/>
                    </a:cubicBezTo>
                    <a:cubicBezTo>
                      <a:pt x="523" y="128"/>
                      <a:pt x="523" y="128"/>
                      <a:pt x="523" y="128"/>
                    </a:cubicBezTo>
                    <a:cubicBezTo>
                      <a:pt x="523" y="128"/>
                      <a:pt x="523" y="127"/>
                      <a:pt x="523" y="127"/>
                    </a:cubicBezTo>
                    <a:cubicBezTo>
                      <a:pt x="513" y="99"/>
                      <a:pt x="513" y="99"/>
                      <a:pt x="513" y="99"/>
                    </a:cubicBezTo>
                    <a:cubicBezTo>
                      <a:pt x="510" y="77"/>
                      <a:pt x="510" y="77"/>
                      <a:pt x="510" y="77"/>
                    </a:cubicBezTo>
                    <a:cubicBezTo>
                      <a:pt x="510" y="76"/>
                      <a:pt x="509" y="75"/>
                      <a:pt x="509" y="74"/>
                    </a:cubicBezTo>
                    <a:cubicBezTo>
                      <a:pt x="494" y="47"/>
                      <a:pt x="494" y="47"/>
                      <a:pt x="494" y="47"/>
                    </a:cubicBezTo>
                    <a:cubicBezTo>
                      <a:pt x="493" y="45"/>
                      <a:pt x="492" y="44"/>
                      <a:pt x="490" y="43"/>
                    </a:cubicBezTo>
                    <a:cubicBezTo>
                      <a:pt x="462" y="29"/>
                      <a:pt x="462" y="29"/>
                      <a:pt x="462" y="29"/>
                    </a:cubicBezTo>
                    <a:cubicBezTo>
                      <a:pt x="439" y="9"/>
                      <a:pt x="439" y="9"/>
                      <a:pt x="439" y="9"/>
                    </a:cubicBezTo>
                    <a:cubicBezTo>
                      <a:pt x="438" y="8"/>
                      <a:pt x="436" y="7"/>
                      <a:pt x="435" y="7"/>
                    </a:cubicBezTo>
                    <a:cubicBezTo>
                      <a:pt x="420" y="3"/>
                      <a:pt x="420" y="3"/>
                      <a:pt x="420" y="3"/>
                    </a:cubicBezTo>
                    <a:cubicBezTo>
                      <a:pt x="419" y="2"/>
                      <a:pt x="419" y="2"/>
                      <a:pt x="418" y="2"/>
                    </a:cubicBezTo>
                    <a:cubicBezTo>
                      <a:pt x="417" y="2"/>
                      <a:pt x="415" y="3"/>
                      <a:pt x="414" y="3"/>
                    </a:cubicBezTo>
                    <a:cubicBezTo>
                      <a:pt x="408" y="6"/>
                      <a:pt x="408" y="6"/>
                      <a:pt x="408" y="6"/>
                    </a:cubicBezTo>
                    <a:cubicBezTo>
                      <a:pt x="403" y="3"/>
                      <a:pt x="403" y="3"/>
                      <a:pt x="403" y="3"/>
                    </a:cubicBezTo>
                    <a:cubicBezTo>
                      <a:pt x="402" y="3"/>
                      <a:pt x="402" y="3"/>
                      <a:pt x="401" y="3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391" y="0"/>
                      <a:pt x="390" y="0"/>
                      <a:pt x="3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63" name="Picture 63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" y="650"/>
                <a:ext cx="611" cy="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4" name="Freeform 64"/>
              <p:cNvSpPr>
                <a:spLocks noEditPoints="1"/>
              </p:cNvSpPr>
              <p:nvPr/>
            </p:nvSpPr>
            <p:spPr bwMode="auto">
              <a:xfrm>
                <a:off x="293" y="643"/>
                <a:ext cx="639" cy="914"/>
              </a:xfrm>
              <a:custGeom>
                <a:avLst/>
                <a:gdLst>
                  <a:gd name="T0" fmla="*/ 4 w 1306"/>
                  <a:gd name="T1" fmla="*/ 16 h 1938"/>
                  <a:gd name="T2" fmla="*/ 66 w 1306"/>
                  <a:gd name="T3" fmla="*/ 120 h 1938"/>
                  <a:gd name="T4" fmla="*/ 76 w 1306"/>
                  <a:gd name="T5" fmla="*/ 237 h 1938"/>
                  <a:gd name="T6" fmla="*/ 103 w 1306"/>
                  <a:gd name="T7" fmla="*/ 320 h 1938"/>
                  <a:gd name="T8" fmla="*/ 213 w 1306"/>
                  <a:gd name="T9" fmla="*/ 534 h 1938"/>
                  <a:gd name="T10" fmla="*/ 262 w 1306"/>
                  <a:gd name="T11" fmla="*/ 684 h 1938"/>
                  <a:gd name="T12" fmla="*/ 305 w 1306"/>
                  <a:gd name="T13" fmla="*/ 876 h 1938"/>
                  <a:gd name="T14" fmla="*/ 367 w 1306"/>
                  <a:gd name="T15" fmla="*/ 982 h 1938"/>
                  <a:gd name="T16" fmla="*/ 412 w 1306"/>
                  <a:gd name="T17" fmla="*/ 1189 h 1938"/>
                  <a:gd name="T18" fmla="*/ 529 w 1306"/>
                  <a:gd name="T19" fmla="*/ 1274 h 1938"/>
                  <a:gd name="T20" fmla="*/ 667 w 1306"/>
                  <a:gd name="T21" fmla="*/ 1415 h 1938"/>
                  <a:gd name="T22" fmla="*/ 727 w 1306"/>
                  <a:gd name="T23" fmla="*/ 1519 h 1938"/>
                  <a:gd name="T24" fmla="*/ 805 w 1306"/>
                  <a:gd name="T25" fmla="*/ 1594 h 1938"/>
                  <a:gd name="T26" fmla="*/ 859 w 1306"/>
                  <a:gd name="T27" fmla="*/ 1734 h 1938"/>
                  <a:gd name="T28" fmla="*/ 845 w 1306"/>
                  <a:gd name="T29" fmla="*/ 1844 h 1938"/>
                  <a:gd name="T30" fmla="*/ 816 w 1306"/>
                  <a:gd name="T31" fmla="*/ 1876 h 1938"/>
                  <a:gd name="T32" fmla="*/ 1160 w 1306"/>
                  <a:gd name="T33" fmla="*/ 1927 h 1938"/>
                  <a:gd name="T34" fmla="*/ 1301 w 1306"/>
                  <a:gd name="T35" fmla="*/ 1919 h 1938"/>
                  <a:gd name="T36" fmla="*/ 1270 w 1306"/>
                  <a:gd name="T37" fmla="*/ 1767 h 1938"/>
                  <a:gd name="T38" fmla="*/ 1191 w 1306"/>
                  <a:gd name="T39" fmla="*/ 1677 h 1938"/>
                  <a:gd name="T40" fmla="*/ 1117 w 1306"/>
                  <a:gd name="T41" fmla="*/ 1589 h 1938"/>
                  <a:gd name="T42" fmla="*/ 1066 w 1306"/>
                  <a:gd name="T43" fmla="*/ 1518 h 1938"/>
                  <a:gd name="T44" fmla="*/ 1010 w 1306"/>
                  <a:gd name="T45" fmla="*/ 1365 h 1938"/>
                  <a:gd name="T46" fmla="*/ 839 w 1306"/>
                  <a:gd name="T47" fmla="*/ 1171 h 1938"/>
                  <a:gd name="T48" fmla="*/ 786 w 1306"/>
                  <a:gd name="T49" fmla="*/ 1096 h 1938"/>
                  <a:gd name="T50" fmla="*/ 741 w 1306"/>
                  <a:gd name="T51" fmla="*/ 853 h 1938"/>
                  <a:gd name="T52" fmla="*/ 688 w 1306"/>
                  <a:gd name="T53" fmla="*/ 612 h 1938"/>
                  <a:gd name="T54" fmla="*/ 722 w 1306"/>
                  <a:gd name="T55" fmla="*/ 454 h 1938"/>
                  <a:gd name="T56" fmla="*/ 702 w 1306"/>
                  <a:gd name="T57" fmla="*/ 383 h 1938"/>
                  <a:gd name="T58" fmla="*/ 634 w 1306"/>
                  <a:gd name="T59" fmla="*/ 297 h 1938"/>
                  <a:gd name="T60" fmla="*/ 701 w 1306"/>
                  <a:gd name="T61" fmla="*/ 405 h 1938"/>
                  <a:gd name="T62" fmla="*/ 687 w 1306"/>
                  <a:gd name="T63" fmla="*/ 471 h 1938"/>
                  <a:gd name="T64" fmla="*/ 678 w 1306"/>
                  <a:gd name="T65" fmla="*/ 649 h 1938"/>
                  <a:gd name="T66" fmla="*/ 733 w 1306"/>
                  <a:gd name="T67" fmla="*/ 906 h 1938"/>
                  <a:gd name="T68" fmla="*/ 772 w 1306"/>
                  <a:gd name="T69" fmla="*/ 1108 h 1938"/>
                  <a:gd name="T70" fmla="*/ 829 w 1306"/>
                  <a:gd name="T71" fmla="*/ 1208 h 1938"/>
                  <a:gd name="T72" fmla="*/ 995 w 1306"/>
                  <a:gd name="T73" fmla="*/ 1376 h 1938"/>
                  <a:gd name="T74" fmla="*/ 1062 w 1306"/>
                  <a:gd name="T75" fmla="*/ 1563 h 1938"/>
                  <a:gd name="T76" fmla="*/ 1108 w 1306"/>
                  <a:gd name="T77" fmla="*/ 1614 h 1938"/>
                  <a:gd name="T78" fmla="*/ 1185 w 1306"/>
                  <a:gd name="T79" fmla="*/ 1742 h 1938"/>
                  <a:gd name="T80" fmla="*/ 1243 w 1306"/>
                  <a:gd name="T81" fmla="*/ 1825 h 1938"/>
                  <a:gd name="T82" fmla="*/ 1265 w 1306"/>
                  <a:gd name="T83" fmla="*/ 1915 h 1938"/>
                  <a:gd name="T84" fmla="*/ 862 w 1306"/>
                  <a:gd name="T85" fmla="*/ 1852 h 1938"/>
                  <a:gd name="T86" fmla="*/ 855 w 1306"/>
                  <a:gd name="T87" fmla="*/ 1778 h 1938"/>
                  <a:gd name="T88" fmla="*/ 863 w 1306"/>
                  <a:gd name="T89" fmla="*/ 1621 h 1938"/>
                  <a:gd name="T90" fmla="*/ 767 w 1306"/>
                  <a:gd name="T91" fmla="*/ 1502 h 1938"/>
                  <a:gd name="T92" fmla="*/ 711 w 1306"/>
                  <a:gd name="T93" fmla="*/ 1440 h 1938"/>
                  <a:gd name="T94" fmla="*/ 607 w 1306"/>
                  <a:gd name="T95" fmla="*/ 1309 h 1938"/>
                  <a:gd name="T96" fmla="*/ 488 w 1306"/>
                  <a:gd name="T97" fmla="*/ 1214 h 1938"/>
                  <a:gd name="T98" fmla="*/ 406 w 1306"/>
                  <a:gd name="T99" fmla="*/ 1074 h 1938"/>
                  <a:gd name="T100" fmla="*/ 338 w 1306"/>
                  <a:gd name="T101" fmla="*/ 864 h 1938"/>
                  <a:gd name="T102" fmla="*/ 330 w 1306"/>
                  <a:gd name="T103" fmla="*/ 754 h 1938"/>
                  <a:gd name="T104" fmla="*/ 245 w 1306"/>
                  <a:gd name="T105" fmla="*/ 598 h 1938"/>
                  <a:gd name="T106" fmla="*/ 125 w 1306"/>
                  <a:gd name="T107" fmla="*/ 404 h 1938"/>
                  <a:gd name="T108" fmla="*/ 156 w 1306"/>
                  <a:gd name="T109" fmla="*/ 342 h 1938"/>
                  <a:gd name="T110" fmla="*/ 100 w 1306"/>
                  <a:gd name="T111" fmla="*/ 157 h 1938"/>
                  <a:gd name="T112" fmla="*/ 82 w 1306"/>
                  <a:gd name="T113" fmla="*/ 104 h 1938"/>
                  <a:gd name="T114" fmla="*/ 342 w 1306"/>
                  <a:gd name="T115" fmla="*/ 21 h 1938"/>
                  <a:gd name="T116" fmla="*/ 776 w 1306"/>
                  <a:gd name="T117" fmla="*/ 72 h 1938"/>
                  <a:gd name="T118" fmla="*/ 11 w 1306"/>
                  <a:gd name="T119" fmla="*/ 0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6" h="1938">
                    <a:moveTo>
                      <a:pt x="677" y="164"/>
                    </a:moveTo>
                    <a:cubicBezTo>
                      <a:pt x="677" y="165"/>
                      <a:pt x="677" y="166"/>
                      <a:pt x="676" y="167"/>
                    </a:cubicBezTo>
                    <a:cubicBezTo>
                      <a:pt x="672" y="191"/>
                      <a:pt x="672" y="191"/>
                      <a:pt x="672" y="191"/>
                    </a:cubicBezTo>
                    <a:cubicBezTo>
                      <a:pt x="677" y="164"/>
                      <a:pt x="677" y="164"/>
                      <a:pt x="677" y="164"/>
                    </a:cubicBezTo>
                    <a:moveTo>
                      <a:pt x="11" y="0"/>
                    </a:moveTo>
                    <a:cubicBezTo>
                      <a:pt x="7" y="0"/>
                      <a:pt x="3" y="2"/>
                      <a:pt x="2" y="6"/>
                    </a:cubicBezTo>
                    <a:cubicBezTo>
                      <a:pt x="0" y="9"/>
                      <a:pt x="1" y="13"/>
                      <a:pt x="4" y="16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9"/>
                      <a:pt x="41" y="69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0"/>
                      <a:pt x="56" y="111"/>
                      <a:pt x="57" y="111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0" y="118"/>
                      <a:pt x="63" y="120"/>
                      <a:pt x="66" y="120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5" y="185"/>
                      <a:pt x="65" y="187"/>
                      <a:pt x="65" y="189"/>
                    </a:cubicBezTo>
                    <a:cubicBezTo>
                      <a:pt x="76" y="237"/>
                      <a:pt x="76" y="237"/>
                      <a:pt x="76" y="237"/>
                    </a:cubicBezTo>
                    <a:cubicBezTo>
                      <a:pt x="76" y="239"/>
                      <a:pt x="77" y="241"/>
                      <a:pt x="78" y="242"/>
                    </a:cubicBezTo>
                    <a:cubicBezTo>
                      <a:pt x="127" y="293"/>
                      <a:pt x="127" y="293"/>
                      <a:pt x="127" y="293"/>
                    </a:cubicBezTo>
                    <a:cubicBezTo>
                      <a:pt x="139" y="310"/>
                      <a:pt x="139" y="310"/>
                      <a:pt x="139" y="310"/>
                    </a:cubicBezTo>
                    <a:cubicBezTo>
                      <a:pt x="138" y="328"/>
                      <a:pt x="138" y="328"/>
                      <a:pt x="138" y="328"/>
                    </a:cubicBezTo>
                    <a:cubicBezTo>
                      <a:pt x="114" y="318"/>
                      <a:pt x="114" y="318"/>
                      <a:pt x="114" y="318"/>
                    </a:cubicBezTo>
                    <a:cubicBezTo>
                      <a:pt x="112" y="317"/>
                      <a:pt x="111" y="317"/>
                      <a:pt x="110" y="317"/>
                    </a:cubicBezTo>
                    <a:cubicBezTo>
                      <a:pt x="107" y="317"/>
                      <a:pt x="105" y="318"/>
                      <a:pt x="103" y="320"/>
                    </a:cubicBezTo>
                    <a:cubicBezTo>
                      <a:pt x="100" y="323"/>
                      <a:pt x="100" y="328"/>
                      <a:pt x="102" y="331"/>
                    </a:cubicBezTo>
                    <a:cubicBezTo>
                      <a:pt x="119" y="362"/>
                      <a:pt x="119" y="362"/>
                      <a:pt x="119" y="362"/>
                    </a:cubicBezTo>
                    <a:cubicBezTo>
                      <a:pt x="105" y="404"/>
                      <a:pt x="105" y="404"/>
                      <a:pt x="105" y="404"/>
                    </a:cubicBezTo>
                    <a:cubicBezTo>
                      <a:pt x="104" y="408"/>
                      <a:pt x="105" y="412"/>
                      <a:pt x="108" y="414"/>
                    </a:cubicBezTo>
                    <a:cubicBezTo>
                      <a:pt x="161" y="459"/>
                      <a:pt x="161" y="459"/>
                      <a:pt x="161" y="459"/>
                    </a:cubicBezTo>
                    <a:cubicBezTo>
                      <a:pt x="213" y="534"/>
                      <a:pt x="213" y="534"/>
                      <a:pt x="213" y="534"/>
                    </a:cubicBezTo>
                    <a:cubicBezTo>
                      <a:pt x="213" y="534"/>
                      <a:pt x="213" y="534"/>
                      <a:pt x="213" y="534"/>
                    </a:cubicBezTo>
                    <a:cubicBezTo>
                      <a:pt x="232" y="558"/>
                      <a:pt x="232" y="558"/>
                      <a:pt x="232" y="558"/>
                    </a:cubicBezTo>
                    <a:cubicBezTo>
                      <a:pt x="226" y="596"/>
                      <a:pt x="226" y="596"/>
                      <a:pt x="226" y="596"/>
                    </a:cubicBezTo>
                    <a:cubicBezTo>
                      <a:pt x="226" y="597"/>
                      <a:pt x="226" y="597"/>
                      <a:pt x="226" y="598"/>
                    </a:cubicBezTo>
                    <a:cubicBezTo>
                      <a:pt x="226" y="641"/>
                      <a:pt x="226" y="641"/>
                      <a:pt x="226" y="641"/>
                    </a:cubicBezTo>
                    <a:cubicBezTo>
                      <a:pt x="226" y="644"/>
                      <a:pt x="228" y="647"/>
                      <a:pt x="231" y="649"/>
                    </a:cubicBezTo>
                    <a:cubicBezTo>
                      <a:pt x="244" y="656"/>
                      <a:pt x="244" y="656"/>
                      <a:pt x="244" y="656"/>
                    </a:cubicBezTo>
                    <a:cubicBezTo>
                      <a:pt x="262" y="684"/>
                      <a:pt x="262" y="684"/>
                      <a:pt x="262" y="684"/>
                    </a:cubicBezTo>
                    <a:cubicBezTo>
                      <a:pt x="263" y="684"/>
                      <a:pt x="263" y="684"/>
                      <a:pt x="263" y="684"/>
                    </a:cubicBezTo>
                    <a:cubicBezTo>
                      <a:pt x="281" y="709"/>
                      <a:pt x="281" y="709"/>
                      <a:pt x="281" y="709"/>
                    </a:cubicBezTo>
                    <a:cubicBezTo>
                      <a:pt x="312" y="761"/>
                      <a:pt x="312" y="761"/>
                      <a:pt x="312" y="761"/>
                    </a:cubicBezTo>
                    <a:cubicBezTo>
                      <a:pt x="308" y="799"/>
                      <a:pt x="308" y="799"/>
                      <a:pt x="308" y="799"/>
                    </a:cubicBezTo>
                    <a:cubicBezTo>
                      <a:pt x="299" y="853"/>
                      <a:pt x="299" y="853"/>
                      <a:pt x="299" y="853"/>
                    </a:cubicBezTo>
                    <a:cubicBezTo>
                      <a:pt x="298" y="854"/>
                      <a:pt x="298" y="856"/>
                      <a:pt x="299" y="857"/>
                    </a:cubicBezTo>
                    <a:cubicBezTo>
                      <a:pt x="305" y="876"/>
                      <a:pt x="305" y="876"/>
                      <a:pt x="305" y="876"/>
                    </a:cubicBezTo>
                    <a:cubicBezTo>
                      <a:pt x="305" y="876"/>
                      <a:pt x="306" y="877"/>
                      <a:pt x="306" y="877"/>
                    </a:cubicBezTo>
                    <a:cubicBezTo>
                      <a:pt x="309" y="884"/>
                      <a:pt x="309" y="884"/>
                      <a:pt x="309" y="884"/>
                    </a:cubicBezTo>
                    <a:cubicBezTo>
                      <a:pt x="310" y="887"/>
                      <a:pt x="314" y="889"/>
                      <a:pt x="317" y="889"/>
                    </a:cubicBezTo>
                    <a:cubicBezTo>
                      <a:pt x="318" y="889"/>
                      <a:pt x="319" y="889"/>
                      <a:pt x="320" y="888"/>
                    </a:cubicBezTo>
                    <a:cubicBezTo>
                      <a:pt x="334" y="884"/>
                      <a:pt x="334" y="884"/>
                      <a:pt x="334" y="884"/>
                    </a:cubicBezTo>
                    <a:cubicBezTo>
                      <a:pt x="363" y="924"/>
                      <a:pt x="363" y="924"/>
                      <a:pt x="363" y="924"/>
                    </a:cubicBezTo>
                    <a:cubicBezTo>
                      <a:pt x="367" y="982"/>
                      <a:pt x="367" y="982"/>
                      <a:pt x="367" y="982"/>
                    </a:cubicBezTo>
                    <a:cubicBezTo>
                      <a:pt x="367" y="1061"/>
                      <a:pt x="367" y="1061"/>
                      <a:pt x="367" y="1061"/>
                    </a:cubicBezTo>
                    <a:cubicBezTo>
                      <a:pt x="367" y="1064"/>
                      <a:pt x="369" y="1067"/>
                      <a:pt x="371" y="1069"/>
                    </a:cubicBezTo>
                    <a:cubicBezTo>
                      <a:pt x="390" y="1085"/>
                      <a:pt x="390" y="1085"/>
                      <a:pt x="390" y="1085"/>
                    </a:cubicBezTo>
                    <a:cubicBezTo>
                      <a:pt x="382" y="1149"/>
                      <a:pt x="382" y="1149"/>
                      <a:pt x="382" y="1149"/>
                    </a:cubicBezTo>
                    <a:cubicBezTo>
                      <a:pt x="382" y="1152"/>
                      <a:pt x="383" y="1155"/>
                      <a:pt x="384" y="1157"/>
                    </a:cubicBezTo>
                    <a:cubicBezTo>
                      <a:pt x="409" y="1187"/>
                      <a:pt x="409" y="1187"/>
                      <a:pt x="409" y="1187"/>
                    </a:cubicBezTo>
                    <a:cubicBezTo>
                      <a:pt x="410" y="1188"/>
                      <a:pt x="411" y="1189"/>
                      <a:pt x="412" y="1189"/>
                    </a:cubicBezTo>
                    <a:cubicBezTo>
                      <a:pt x="436" y="1203"/>
                      <a:pt x="436" y="1203"/>
                      <a:pt x="436" y="1203"/>
                    </a:cubicBezTo>
                    <a:cubicBezTo>
                      <a:pt x="445" y="1217"/>
                      <a:pt x="445" y="1217"/>
                      <a:pt x="445" y="1217"/>
                    </a:cubicBezTo>
                    <a:cubicBezTo>
                      <a:pt x="447" y="1219"/>
                      <a:pt x="448" y="1221"/>
                      <a:pt x="450" y="1221"/>
                    </a:cubicBezTo>
                    <a:cubicBezTo>
                      <a:pt x="479" y="1231"/>
                      <a:pt x="479" y="1231"/>
                      <a:pt x="479" y="1231"/>
                    </a:cubicBezTo>
                    <a:cubicBezTo>
                      <a:pt x="499" y="1257"/>
                      <a:pt x="499" y="1257"/>
                      <a:pt x="499" y="1257"/>
                    </a:cubicBezTo>
                    <a:cubicBezTo>
                      <a:pt x="500" y="1258"/>
                      <a:pt x="501" y="1259"/>
                      <a:pt x="502" y="1259"/>
                    </a:cubicBezTo>
                    <a:cubicBezTo>
                      <a:pt x="529" y="1274"/>
                      <a:pt x="529" y="1274"/>
                      <a:pt x="529" y="1274"/>
                    </a:cubicBezTo>
                    <a:cubicBezTo>
                      <a:pt x="538" y="1296"/>
                      <a:pt x="538" y="1296"/>
                      <a:pt x="538" y="1296"/>
                    </a:cubicBezTo>
                    <a:cubicBezTo>
                      <a:pt x="539" y="1299"/>
                      <a:pt x="541" y="1301"/>
                      <a:pt x="543" y="1302"/>
                    </a:cubicBezTo>
                    <a:cubicBezTo>
                      <a:pt x="594" y="1324"/>
                      <a:pt x="594" y="1324"/>
                      <a:pt x="594" y="1324"/>
                    </a:cubicBezTo>
                    <a:cubicBezTo>
                      <a:pt x="617" y="1348"/>
                      <a:pt x="617" y="1348"/>
                      <a:pt x="617" y="1348"/>
                    </a:cubicBezTo>
                    <a:cubicBezTo>
                      <a:pt x="640" y="1373"/>
                      <a:pt x="640" y="1373"/>
                      <a:pt x="640" y="1373"/>
                    </a:cubicBezTo>
                    <a:cubicBezTo>
                      <a:pt x="664" y="1412"/>
                      <a:pt x="664" y="1412"/>
                      <a:pt x="664" y="1412"/>
                    </a:cubicBezTo>
                    <a:cubicBezTo>
                      <a:pt x="665" y="1413"/>
                      <a:pt x="666" y="1414"/>
                      <a:pt x="667" y="1415"/>
                    </a:cubicBezTo>
                    <a:cubicBezTo>
                      <a:pt x="684" y="1428"/>
                      <a:pt x="684" y="1428"/>
                      <a:pt x="684" y="1428"/>
                    </a:cubicBezTo>
                    <a:cubicBezTo>
                      <a:pt x="694" y="1449"/>
                      <a:pt x="694" y="1449"/>
                      <a:pt x="694" y="1449"/>
                    </a:cubicBezTo>
                    <a:cubicBezTo>
                      <a:pt x="694" y="1451"/>
                      <a:pt x="695" y="1452"/>
                      <a:pt x="696" y="1452"/>
                    </a:cubicBezTo>
                    <a:cubicBezTo>
                      <a:pt x="713" y="1469"/>
                      <a:pt x="713" y="1469"/>
                      <a:pt x="713" y="1469"/>
                    </a:cubicBezTo>
                    <a:cubicBezTo>
                      <a:pt x="718" y="1496"/>
                      <a:pt x="718" y="1496"/>
                      <a:pt x="718" y="1496"/>
                    </a:cubicBezTo>
                    <a:cubicBezTo>
                      <a:pt x="719" y="1496"/>
                      <a:pt x="719" y="1497"/>
                      <a:pt x="719" y="1497"/>
                    </a:cubicBezTo>
                    <a:cubicBezTo>
                      <a:pt x="727" y="1519"/>
                      <a:pt x="727" y="1519"/>
                      <a:pt x="727" y="1519"/>
                    </a:cubicBezTo>
                    <a:cubicBezTo>
                      <a:pt x="729" y="1523"/>
                      <a:pt x="732" y="1525"/>
                      <a:pt x="736" y="1525"/>
                    </a:cubicBezTo>
                    <a:cubicBezTo>
                      <a:pt x="737" y="1525"/>
                      <a:pt x="738" y="1525"/>
                      <a:pt x="739" y="1525"/>
                    </a:cubicBezTo>
                    <a:cubicBezTo>
                      <a:pt x="757" y="1519"/>
                      <a:pt x="757" y="1519"/>
                      <a:pt x="757" y="1519"/>
                    </a:cubicBezTo>
                    <a:cubicBezTo>
                      <a:pt x="777" y="1540"/>
                      <a:pt x="777" y="1540"/>
                      <a:pt x="777" y="1540"/>
                    </a:cubicBezTo>
                    <a:cubicBezTo>
                      <a:pt x="787" y="1567"/>
                      <a:pt x="787" y="1567"/>
                      <a:pt x="787" y="1567"/>
                    </a:cubicBezTo>
                    <a:cubicBezTo>
                      <a:pt x="787" y="1568"/>
                      <a:pt x="788" y="1569"/>
                      <a:pt x="788" y="1569"/>
                    </a:cubicBezTo>
                    <a:cubicBezTo>
                      <a:pt x="805" y="1594"/>
                      <a:pt x="805" y="1594"/>
                      <a:pt x="805" y="1594"/>
                    </a:cubicBezTo>
                    <a:cubicBezTo>
                      <a:pt x="824" y="1630"/>
                      <a:pt x="824" y="1630"/>
                      <a:pt x="824" y="1630"/>
                    </a:cubicBezTo>
                    <a:cubicBezTo>
                      <a:pt x="825" y="1633"/>
                      <a:pt x="828" y="1635"/>
                      <a:pt x="831" y="1635"/>
                    </a:cubicBezTo>
                    <a:cubicBezTo>
                      <a:pt x="852" y="1638"/>
                      <a:pt x="852" y="1638"/>
                      <a:pt x="852" y="1638"/>
                    </a:cubicBezTo>
                    <a:cubicBezTo>
                      <a:pt x="852" y="1663"/>
                      <a:pt x="852" y="1663"/>
                      <a:pt x="852" y="1663"/>
                    </a:cubicBezTo>
                    <a:cubicBezTo>
                      <a:pt x="852" y="1664"/>
                      <a:pt x="852" y="1665"/>
                      <a:pt x="853" y="1666"/>
                    </a:cubicBezTo>
                    <a:cubicBezTo>
                      <a:pt x="867" y="1711"/>
                      <a:pt x="867" y="1711"/>
                      <a:pt x="867" y="1711"/>
                    </a:cubicBezTo>
                    <a:cubicBezTo>
                      <a:pt x="859" y="1734"/>
                      <a:pt x="859" y="1734"/>
                      <a:pt x="859" y="1734"/>
                    </a:cubicBezTo>
                    <a:cubicBezTo>
                      <a:pt x="839" y="1768"/>
                      <a:pt x="839" y="1768"/>
                      <a:pt x="839" y="1768"/>
                    </a:cubicBezTo>
                    <a:cubicBezTo>
                      <a:pt x="825" y="1783"/>
                      <a:pt x="825" y="1783"/>
                      <a:pt x="825" y="1783"/>
                    </a:cubicBezTo>
                    <a:cubicBezTo>
                      <a:pt x="824" y="1785"/>
                      <a:pt x="823" y="1787"/>
                      <a:pt x="823" y="1790"/>
                    </a:cubicBezTo>
                    <a:cubicBezTo>
                      <a:pt x="823" y="1793"/>
                      <a:pt x="825" y="1795"/>
                      <a:pt x="827" y="1797"/>
                    </a:cubicBezTo>
                    <a:cubicBezTo>
                      <a:pt x="845" y="1810"/>
                      <a:pt x="845" y="1810"/>
                      <a:pt x="845" y="1810"/>
                    </a:cubicBezTo>
                    <a:cubicBezTo>
                      <a:pt x="852" y="1828"/>
                      <a:pt x="852" y="1828"/>
                      <a:pt x="852" y="1828"/>
                    </a:cubicBezTo>
                    <a:cubicBezTo>
                      <a:pt x="845" y="1844"/>
                      <a:pt x="845" y="1844"/>
                      <a:pt x="845" y="1844"/>
                    </a:cubicBezTo>
                    <a:cubicBezTo>
                      <a:pt x="841" y="1851"/>
                      <a:pt x="841" y="1851"/>
                      <a:pt x="841" y="1851"/>
                    </a:cubicBezTo>
                    <a:cubicBezTo>
                      <a:pt x="838" y="1857"/>
                      <a:pt x="838" y="1857"/>
                      <a:pt x="838" y="1857"/>
                    </a:cubicBezTo>
                    <a:cubicBezTo>
                      <a:pt x="836" y="1856"/>
                      <a:pt x="836" y="1856"/>
                      <a:pt x="836" y="1856"/>
                    </a:cubicBezTo>
                    <a:cubicBezTo>
                      <a:pt x="835" y="1855"/>
                      <a:pt x="834" y="1855"/>
                      <a:pt x="832" y="1855"/>
                    </a:cubicBezTo>
                    <a:cubicBezTo>
                      <a:pt x="829" y="1855"/>
                      <a:pt x="826" y="1857"/>
                      <a:pt x="824" y="1860"/>
                    </a:cubicBezTo>
                    <a:cubicBezTo>
                      <a:pt x="818" y="1871"/>
                      <a:pt x="818" y="1871"/>
                      <a:pt x="818" y="1871"/>
                    </a:cubicBezTo>
                    <a:cubicBezTo>
                      <a:pt x="816" y="1876"/>
                      <a:pt x="816" y="1876"/>
                      <a:pt x="816" y="1876"/>
                    </a:cubicBezTo>
                    <a:cubicBezTo>
                      <a:pt x="814" y="1878"/>
                      <a:pt x="814" y="1881"/>
                      <a:pt x="815" y="1884"/>
                    </a:cubicBezTo>
                    <a:cubicBezTo>
                      <a:pt x="817" y="1887"/>
                      <a:pt x="819" y="1889"/>
                      <a:pt x="822" y="1889"/>
                    </a:cubicBezTo>
                    <a:cubicBezTo>
                      <a:pt x="913" y="1908"/>
                      <a:pt x="913" y="1908"/>
                      <a:pt x="913" y="1908"/>
                    </a:cubicBezTo>
                    <a:cubicBezTo>
                      <a:pt x="914" y="1908"/>
                      <a:pt x="914" y="1908"/>
                      <a:pt x="914" y="1908"/>
                    </a:cubicBezTo>
                    <a:cubicBezTo>
                      <a:pt x="934" y="1910"/>
                      <a:pt x="934" y="1910"/>
                      <a:pt x="934" y="1910"/>
                    </a:cubicBezTo>
                    <a:cubicBezTo>
                      <a:pt x="1159" y="1927"/>
                      <a:pt x="1159" y="1927"/>
                      <a:pt x="1159" y="1927"/>
                    </a:cubicBezTo>
                    <a:cubicBezTo>
                      <a:pt x="1160" y="1927"/>
                      <a:pt x="1160" y="1927"/>
                      <a:pt x="1160" y="1927"/>
                    </a:cubicBezTo>
                    <a:cubicBezTo>
                      <a:pt x="1264" y="1934"/>
                      <a:pt x="1264" y="1934"/>
                      <a:pt x="1264" y="1934"/>
                    </a:cubicBezTo>
                    <a:cubicBezTo>
                      <a:pt x="1264" y="1934"/>
                      <a:pt x="1264" y="1934"/>
                      <a:pt x="1264" y="1934"/>
                    </a:cubicBezTo>
                    <a:cubicBezTo>
                      <a:pt x="1295" y="1938"/>
                      <a:pt x="1295" y="1938"/>
                      <a:pt x="1295" y="1938"/>
                    </a:cubicBezTo>
                    <a:cubicBezTo>
                      <a:pt x="1295" y="1938"/>
                      <a:pt x="1296" y="1938"/>
                      <a:pt x="1296" y="1938"/>
                    </a:cubicBezTo>
                    <a:cubicBezTo>
                      <a:pt x="1300" y="1938"/>
                      <a:pt x="1303" y="1936"/>
                      <a:pt x="1305" y="1933"/>
                    </a:cubicBezTo>
                    <a:cubicBezTo>
                      <a:pt x="1306" y="1929"/>
                      <a:pt x="1306" y="1925"/>
                      <a:pt x="1303" y="1922"/>
                    </a:cubicBezTo>
                    <a:cubicBezTo>
                      <a:pt x="1301" y="1919"/>
                      <a:pt x="1301" y="1919"/>
                      <a:pt x="1301" y="1919"/>
                    </a:cubicBezTo>
                    <a:cubicBezTo>
                      <a:pt x="1285" y="1902"/>
                      <a:pt x="1285" y="1902"/>
                      <a:pt x="1285" y="1902"/>
                    </a:cubicBezTo>
                    <a:cubicBezTo>
                      <a:pt x="1285" y="1862"/>
                      <a:pt x="1285" y="1862"/>
                      <a:pt x="1285" y="1862"/>
                    </a:cubicBezTo>
                    <a:cubicBezTo>
                      <a:pt x="1285" y="1862"/>
                      <a:pt x="1285" y="1861"/>
                      <a:pt x="1284" y="1860"/>
                    </a:cubicBezTo>
                    <a:cubicBezTo>
                      <a:pt x="1278" y="1837"/>
                      <a:pt x="1278" y="1837"/>
                      <a:pt x="1278" y="1837"/>
                    </a:cubicBezTo>
                    <a:cubicBezTo>
                      <a:pt x="1278" y="1835"/>
                      <a:pt x="1277" y="1834"/>
                      <a:pt x="1276" y="1833"/>
                    </a:cubicBezTo>
                    <a:cubicBezTo>
                      <a:pt x="1260" y="1816"/>
                      <a:pt x="1260" y="1816"/>
                      <a:pt x="1260" y="1816"/>
                    </a:cubicBezTo>
                    <a:cubicBezTo>
                      <a:pt x="1270" y="1767"/>
                      <a:pt x="1270" y="1767"/>
                      <a:pt x="1270" y="1767"/>
                    </a:cubicBezTo>
                    <a:cubicBezTo>
                      <a:pt x="1270" y="1765"/>
                      <a:pt x="1270" y="1763"/>
                      <a:pt x="1269" y="1762"/>
                    </a:cubicBezTo>
                    <a:cubicBezTo>
                      <a:pt x="1263" y="1745"/>
                      <a:pt x="1263" y="1745"/>
                      <a:pt x="1263" y="1745"/>
                    </a:cubicBezTo>
                    <a:cubicBezTo>
                      <a:pt x="1262" y="1741"/>
                      <a:pt x="1258" y="1739"/>
                      <a:pt x="1254" y="1739"/>
                    </a:cubicBezTo>
                    <a:cubicBezTo>
                      <a:pt x="1254" y="1739"/>
                      <a:pt x="1254" y="1739"/>
                      <a:pt x="1254" y="1739"/>
                    </a:cubicBezTo>
                    <a:cubicBezTo>
                      <a:pt x="1228" y="1741"/>
                      <a:pt x="1228" y="1741"/>
                      <a:pt x="1228" y="1741"/>
                    </a:cubicBezTo>
                    <a:cubicBezTo>
                      <a:pt x="1197" y="1727"/>
                      <a:pt x="1197" y="1727"/>
                      <a:pt x="1197" y="1727"/>
                    </a:cubicBezTo>
                    <a:cubicBezTo>
                      <a:pt x="1191" y="1677"/>
                      <a:pt x="1191" y="1677"/>
                      <a:pt x="1191" y="1677"/>
                    </a:cubicBezTo>
                    <a:cubicBezTo>
                      <a:pt x="1191" y="1677"/>
                      <a:pt x="1191" y="1676"/>
                      <a:pt x="1191" y="1675"/>
                    </a:cubicBezTo>
                    <a:cubicBezTo>
                      <a:pt x="1167" y="1597"/>
                      <a:pt x="1167" y="1597"/>
                      <a:pt x="1167" y="1597"/>
                    </a:cubicBezTo>
                    <a:cubicBezTo>
                      <a:pt x="1166" y="1594"/>
                      <a:pt x="1164" y="1592"/>
                      <a:pt x="1162" y="1591"/>
                    </a:cubicBezTo>
                    <a:cubicBezTo>
                      <a:pt x="1137" y="1580"/>
                      <a:pt x="1137" y="1580"/>
                      <a:pt x="1137" y="1580"/>
                    </a:cubicBezTo>
                    <a:cubicBezTo>
                      <a:pt x="1135" y="1580"/>
                      <a:pt x="1134" y="1580"/>
                      <a:pt x="1133" y="1580"/>
                    </a:cubicBezTo>
                    <a:cubicBezTo>
                      <a:pt x="1131" y="1580"/>
                      <a:pt x="1129" y="1580"/>
                      <a:pt x="1127" y="1581"/>
                    </a:cubicBezTo>
                    <a:cubicBezTo>
                      <a:pt x="1117" y="1589"/>
                      <a:pt x="1117" y="1589"/>
                      <a:pt x="1117" y="1589"/>
                    </a:cubicBezTo>
                    <a:cubicBezTo>
                      <a:pt x="1105" y="1541"/>
                      <a:pt x="1105" y="1541"/>
                      <a:pt x="1105" y="1541"/>
                    </a:cubicBezTo>
                    <a:cubicBezTo>
                      <a:pt x="1105" y="1538"/>
                      <a:pt x="1103" y="1536"/>
                      <a:pt x="1100" y="1535"/>
                    </a:cubicBezTo>
                    <a:cubicBezTo>
                      <a:pt x="1084" y="1526"/>
                      <a:pt x="1084" y="1526"/>
                      <a:pt x="1084" y="1526"/>
                    </a:cubicBezTo>
                    <a:cubicBezTo>
                      <a:pt x="1082" y="1526"/>
                      <a:pt x="1081" y="1525"/>
                      <a:pt x="1079" y="1525"/>
                    </a:cubicBezTo>
                    <a:cubicBezTo>
                      <a:pt x="1078" y="1525"/>
                      <a:pt x="1077" y="1525"/>
                      <a:pt x="1076" y="1526"/>
                    </a:cubicBezTo>
                    <a:cubicBezTo>
                      <a:pt x="1073" y="1527"/>
                      <a:pt x="1072" y="1529"/>
                      <a:pt x="1071" y="1531"/>
                    </a:cubicBezTo>
                    <a:cubicBezTo>
                      <a:pt x="1066" y="1518"/>
                      <a:pt x="1066" y="1518"/>
                      <a:pt x="1066" y="1518"/>
                    </a:cubicBezTo>
                    <a:cubicBezTo>
                      <a:pt x="1063" y="1489"/>
                      <a:pt x="1063" y="1489"/>
                      <a:pt x="1063" y="1489"/>
                    </a:cubicBezTo>
                    <a:cubicBezTo>
                      <a:pt x="1063" y="1488"/>
                      <a:pt x="1063" y="1488"/>
                      <a:pt x="1063" y="1488"/>
                    </a:cubicBezTo>
                    <a:cubicBezTo>
                      <a:pt x="1056" y="1456"/>
                      <a:pt x="1056" y="1456"/>
                      <a:pt x="1056" y="1456"/>
                    </a:cubicBezTo>
                    <a:cubicBezTo>
                      <a:pt x="1056" y="1455"/>
                      <a:pt x="1055" y="1453"/>
                      <a:pt x="1054" y="1452"/>
                    </a:cubicBezTo>
                    <a:cubicBezTo>
                      <a:pt x="1034" y="1428"/>
                      <a:pt x="1034" y="1428"/>
                      <a:pt x="1034" y="1428"/>
                    </a:cubicBezTo>
                    <a:cubicBezTo>
                      <a:pt x="1012" y="1368"/>
                      <a:pt x="1012" y="1368"/>
                      <a:pt x="1012" y="1368"/>
                    </a:cubicBezTo>
                    <a:cubicBezTo>
                      <a:pt x="1012" y="1367"/>
                      <a:pt x="1011" y="1366"/>
                      <a:pt x="1010" y="1365"/>
                    </a:cubicBezTo>
                    <a:cubicBezTo>
                      <a:pt x="978" y="1330"/>
                      <a:pt x="978" y="1330"/>
                      <a:pt x="978" y="1330"/>
                    </a:cubicBezTo>
                    <a:cubicBezTo>
                      <a:pt x="978" y="1330"/>
                      <a:pt x="978" y="1330"/>
                      <a:pt x="978" y="1330"/>
                    </a:cubicBezTo>
                    <a:cubicBezTo>
                      <a:pt x="894" y="1226"/>
                      <a:pt x="894" y="1226"/>
                      <a:pt x="894" y="1226"/>
                    </a:cubicBezTo>
                    <a:cubicBezTo>
                      <a:pt x="870" y="1190"/>
                      <a:pt x="870" y="1190"/>
                      <a:pt x="870" y="1190"/>
                    </a:cubicBezTo>
                    <a:cubicBezTo>
                      <a:pt x="869" y="1189"/>
                      <a:pt x="868" y="1188"/>
                      <a:pt x="867" y="1187"/>
                    </a:cubicBezTo>
                    <a:cubicBezTo>
                      <a:pt x="844" y="1173"/>
                      <a:pt x="844" y="1173"/>
                      <a:pt x="844" y="1173"/>
                    </a:cubicBezTo>
                    <a:cubicBezTo>
                      <a:pt x="842" y="1172"/>
                      <a:pt x="840" y="1171"/>
                      <a:pt x="839" y="1171"/>
                    </a:cubicBezTo>
                    <a:cubicBezTo>
                      <a:pt x="836" y="1171"/>
                      <a:pt x="833" y="1173"/>
                      <a:pt x="831" y="1175"/>
                    </a:cubicBezTo>
                    <a:cubicBezTo>
                      <a:pt x="822" y="1187"/>
                      <a:pt x="822" y="1187"/>
                      <a:pt x="822" y="1187"/>
                    </a:cubicBezTo>
                    <a:cubicBezTo>
                      <a:pt x="814" y="1177"/>
                      <a:pt x="814" y="1177"/>
                      <a:pt x="814" y="1177"/>
                    </a:cubicBezTo>
                    <a:cubicBezTo>
                      <a:pt x="814" y="1132"/>
                      <a:pt x="814" y="1132"/>
                      <a:pt x="814" y="1132"/>
                    </a:cubicBezTo>
                    <a:cubicBezTo>
                      <a:pt x="814" y="1129"/>
                      <a:pt x="813" y="1127"/>
                      <a:pt x="811" y="1125"/>
                    </a:cubicBezTo>
                    <a:cubicBezTo>
                      <a:pt x="786" y="1096"/>
                      <a:pt x="786" y="1096"/>
                      <a:pt x="786" y="1096"/>
                    </a:cubicBezTo>
                    <a:cubicBezTo>
                      <a:pt x="786" y="1096"/>
                      <a:pt x="786" y="1096"/>
                      <a:pt x="786" y="1096"/>
                    </a:cubicBezTo>
                    <a:cubicBezTo>
                      <a:pt x="758" y="1066"/>
                      <a:pt x="758" y="1066"/>
                      <a:pt x="758" y="1066"/>
                    </a:cubicBezTo>
                    <a:cubicBezTo>
                      <a:pt x="742" y="1025"/>
                      <a:pt x="742" y="1025"/>
                      <a:pt x="742" y="1025"/>
                    </a:cubicBezTo>
                    <a:cubicBezTo>
                      <a:pt x="752" y="959"/>
                      <a:pt x="752" y="959"/>
                      <a:pt x="752" y="959"/>
                    </a:cubicBezTo>
                    <a:cubicBezTo>
                      <a:pt x="752" y="959"/>
                      <a:pt x="752" y="958"/>
                      <a:pt x="752" y="958"/>
                    </a:cubicBezTo>
                    <a:cubicBezTo>
                      <a:pt x="752" y="905"/>
                      <a:pt x="752" y="905"/>
                      <a:pt x="752" y="905"/>
                    </a:cubicBezTo>
                    <a:cubicBezTo>
                      <a:pt x="752" y="905"/>
                      <a:pt x="752" y="904"/>
                      <a:pt x="752" y="904"/>
                    </a:cubicBezTo>
                    <a:cubicBezTo>
                      <a:pt x="741" y="853"/>
                      <a:pt x="741" y="853"/>
                      <a:pt x="741" y="853"/>
                    </a:cubicBezTo>
                    <a:cubicBezTo>
                      <a:pt x="735" y="719"/>
                      <a:pt x="735" y="719"/>
                      <a:pt x="735" y="719"/>
                    </a:cubicBezTo>
                    <a:cubicBezTo>
                      <a:pt x="735" y="716"/>
                      <a:pt x="734" y="714"/>
                      <a:pt x="732" y="712"/>
                    </a:cubicBezTo>
                    <a:cubicBezTo>
                      <a:pt x="706" y="689"/>
                      <a:pt x="706" y="689"/>
                      <a:pt x="706" y="689"/>
                    </a:cubicBezTo>
                    <a:cubicBezTo>
                      <a:pt x="706" y="664"/>
                      <a:pt x="706" y="664"/>
                      <a:pt x="706" y="664"/>
                    </a:cubicBezTo>
                    <a:cubicBezTo>
                      <a:pt x="706" y="662"/>
                      <a:pt x="705" y="660"/>
                      <a:pt x="705" y="659"/>
                    </a:cubicBezTo>
                    <a:cubicBezTo>
                      <a:pt x="695" y="641"/>
                      <a:pt x="695" y="641"/>
                      <a:pt x="695" y="641"/>
                    </a:cubicBezTo>
                    <a:cubicBezTo>
                      <a:pt x="688" y="612"/>
                      <a:pt x="688" y="612"/>
                      <a:pt x="688" y="612"/>
                    </a:cubicBezTo>
                    <a:cubicBezTo>
                      <a:pt x="701" y="521"/>
                      <a:pt x="701" y="521"/>
                      <a:pt x="701" y="521"/>
                    </a:cubicBezTo>
                    <a:cubicBezTo>
                      <a:pt x="701" y="521"/>
                      <a:pt x="701" y="521"/>
                      <a:pt x="701" y="521"/>
                    </a:cubicBezTo>
                    <a:cubicBezTo>
                      <a:pt x="706" y="500"/>
                      <a:pt x="706" y="500"/>
                      <a:pt x="706" y="500"/>
                    </a:cubicBezTo>
                    <a:cubicBezTo>
                      <a:pt x="706" y="500"/>
                      <a:pt x="706" y="499"/>
                      <a:pt x="706" y="498"/>
                    </a:cubicBezTo>
                    <a:cubicBezTo>
                      <a:pt x="706" y="473"/>
                      <a:pt x="706" y="473"/>
                      <a:pt x="706" y="473"/>
                    </a:cubicBezTo>
                    <a:cubicBezTo>
                      <a:pt x="714" y="459"/>
                      <a:pt x="714" y="459"/>
                      <a:pt x="714" y="459"/>
                    </a:cubicBezTo>
                    <a:cubicBezTo>
                      <a:pt x="722" y="454"/>
                      <a:pt x="722" y="454"/>
                      <a:pt x="722" y="454"/>
                    </a:cubicBezTo>
                    <a:cubicBezTo>
                      <a:pt x="725" y="452"/>
                      <a:pt x="727" y="449"/>
                      <a:pt x="727" y="446"/>
                    </a:cubicBezTo>
                    <a:cubicBezTo>
                      <a:pt x="727" y="422"/>
                      <a:pt x="727" y="422"/>
                      <a:pt x="727" y="422"/>
                    </a:cubicBezTo>
                    <a:cubicBezTo>
                      <a:pt x="727" y="421"/>
                      <a:pt x="727" y="420"/>
                      <a:pt x="726" y="418"/>
                    </a:cubicBezTo>
                    <a:cubicBezTo>
                      <a:pt x="720" y="403"/>
                      <a:pt x="720" y="403"/>
                      <a:pt x="720" y="403"/>
                    </a:cubicBezTo>
                    <a:cubicBezTo>
                      <a:pt x="720" y="393"/>
                      <a:pt x="720" y="393"/>
                      <a:pt x="720" y="393"/>
                    </a:cubicBezTo>
                    <a:cubicBezTo>
                      <a:pt x="707" y="388"/>
                      <a:pt x="707" y="388"/>
                      <a:pt x="707" y="388"/>
                    </a:cubicBezTo>
                    <a:cubicBezTo>
                      <a:pt x="705" y="387"/>
                      <a:pt x="704" y="385"/>
                      <a:pt x="702" y="383"/>
                    </a:cubicBezTo>
                    <a:cubicBezTo>
                      <a:pt x="696" y="369"/>
                      <a:pt x="696" y="369"/>
                      <a:pt x="696" y="369"/>
                    </a:cubicBezTo>
                    <a:cubicBezTo>
                      <a:pt x="668" y="336"/>
                      <a:pt x="668" y="336"/>
                      <a:pt x="668" y="336"/>
                    </a:cubicBezTo>
                    <a:cubicBezTo>
                      <a:pt x="655" y="329"/>
                      <a:pt x="655" y="329"/>
                      <a:pt x="655" y="329"/>
                    </a:cubicBezTo>
                    <a:cubicBezTo>
                      <a:pt x="654" y="328"/>
                      <a:pt x="653" y="327"/>
                      <a:pt x="652" y="326"/>
                    </a:cubicBezTo>
                    <a:cubicBezTo>
                      <a:pt x="636" y="305"/>
                      <a:pt x="636" y="305"/>
                      <a:pt x="636" y="305"/>
                    </a:cubicBezTo>
                    <a:cubicBezTo>
                      <a:pt x="634" y="302"/>
                      <a:pt x="634" y="299"/>
                      <a:pt x="635" y="296"/>
                    </a:cubicBezTo>
                    <a:cubicBezTo>
                      <a:pt x="635" y="297"/>
                      <a:pt x="635" y="297"/>
                      <a:pt x="634" y="297"/>
                    </a:cubicBezTo>
                    <a:cubicBezTo>
                      <a:pt x="633" y="301"/>
                      <a:pt x="633" y="304"/>
                      <a:pt x="636" y="307"/>
                    </a:cubicBezTo>
                    <a:cubicBezTo>
                      <a:pt x="652" y="328"/>
                      <a:pt x="652" y="328"/>
                      <a:pt x="652" y="328"/>
                    </a:cubicBezTo>
                    <a:cubicBezTo>
                      <a:pt x="653" y="329"/>
                      <a:pt x="654" y="330"/>
                      <a:pt x="655" y="331"/>
                    </a:cubicBezTo>
                    <a:cubicBezTo>
                      <a:pt x="668" y="338"/>
                      <a:pt x="668" y="338"/>
                      <a:pt x="668" y="338"/>
                    </a:cubicBezTo>
                    <a:cubicBezTo>
                      <a:pt x="695" y="373"/>
                      <a:pt x="695" y="373"/>
                      <a:pt x="695" y="373"/>
                    </a:cubicBezTo>
                    <a:cubicBezTo>
                      <a:pt x="701" y="385"/>
                      <a:pt x="701" y="385"/>
                      <a:pt x="701" y="385"/>
                    </a:cubicBezTo>
                    <a:cubicBezTo>
                      <a:pt x="701" y="405"/>
                      <a:pt x="701" y="405"/>
                      <a:pt x="701" y="405"/>
                    </a:cubicBezTo>
                    <a:cubicBezTo>
                      <a:pt x="701" y="406"/>
                      <a:pt x="702" y="407"/>
                      <a:pt x="702" y="408"/>
                    </a:cubicBezTo>
                    <a:cubicBezTo>
                      <a:pt x="708" y="423"/>
                      <a:pt x="708" y="423"/>
                      <a:pt x="708" y="423"/>
                    </a:cubicBezTo>
                    <a:cubicBezTo>
                      <a:pt x="708" y="440"/>
                      <a:pt x="708" y="440"/>
                      <a:pt x="708" y="440"/>
                    </a:cubicBezTo>
                    <a:cubicBezTo>
                      <a:pt x="702" y="444"/>
                      <a:pt x="702" y="444"/>
                      <a:pt x="702" y="444"/>
                    </a:cubicBezTo>
                    <a:cubicBezTo>
                      <a:pt x="700" y="445"/>
                      <a:pt x="699" y="446"/>
                      <a:pt x="698" y="448"/>
                    </a:cubicBezTo>
                    <a:cubicBezTo>
                      <a:pt x="688" y="466"/>
                      <a:pt x="688" y="466"/>
                      <a:pt x="688" y="466"/>
                    </a:cubicBezTo>
                    <a:cubicBezTo>
                      <a:pt x="687" y="468"/>
                      <a:pt x="687" y="469"/>
                      <a:pt x="687" y="471"/>
                    </a:cubicBezTo>
                    <a:cubicBezTo>
                      <a:pt x="687" y="497"/>
                      <a:pt x="687" y="497"/>
                      <a:pt x="687" y="497"/>
                    </a:cubicBezTo>
                    <a:cubicBezTo>
                      <a:pt x="683" y="517"/>
                      <a:pt x="683" y="517"/>
                      <a:pt x="683" y="517"/>
                    </a:cubicBezTo>
                    <a:cubicBezTo>
                      <a:pt x="683" y="518"/>
                      <a:pt x="683" y="518"/>
                      <a:pt x="683" y="518"/>
                    </a:cubicBezTo>
                    <a:cubicBezTo>
                      <a:pt x="669" y="611"/>
                      <a:pt x="669" y="611"/>
                      <a:pt x="669" y="611"/>
                    </a:cubicBezTo>
                    <a:cubicBezTo>
                      <a:pt x="669" y="612"/>
                      <a:pt x="669" y="613"/>
                      <a:pt x="669" y="614"/>
                    </a:cubicBezTo>
                    <a:cubicBezTo>
                      <a:pt x="677" y="647"/>
                      <a:pt x="677" y="647"/>
                      <a:pt x="677" y="647"/>
                    </a:cubicBezTo>
                    <a:cubicBezTo>
                      <a:pt x="677" y="648"/>
                      <a:pt x="677" y="649"/>
                      <a:pt x="678" y="649"/>
                    </a:cubicBezTo>
                    <a:cubicBezTo>
                      <a:pt x="687" y="666"/>
                      <a:pt x="687" y="666"/>
                      <a:pt x="687" y="666"/>
                    </a:cubicBezTo>
                    <a:cubicBezTo>
                      <a:pt x="687" y="693"/>
                      <a:pt x="687" y="693"/>
                      <a:pt x="687" y="693"/>
                    </a:cubicBezTo>
                    <a:cubicBezTo>
                      <a:pt x="687" y="696"/>
                      <a:pt x="688" y="698"/>
                      <a:pt x="690" y="700"/>
                    </a:cubicBezTo>
                    <a:cubicBezTo>
                      <a:pt x="716" y="724"/>
                      <a:pt x="716" y="724"/>
                      <a:pt x="716" y="724"/>
                    </a:cubicBezTo>
                    <a:cubicBezTo>
                      <a:pt x="722" y="855"/>
                      <a:pt x="722" y="855"/>
                      <a:pt x="722" y="855"/>
                    </a:cubicBezTo>
                    <a:cubicBezTo>
                      <a:pt x="722" y="855"/>
                      <a:pt x="723" y="856"/>
                      <a:pt x="723" y="856"/>
                    </a:cubicBezTo>
                    <a:cubicBezTo>
                      <a:pt x="733" y="906"/>
                      <a:pt x="733" y="906"/>
                      <a:pt x="733" y="906"/>
                    </a:cubicBezTo>
                    <a:cubicBezTo>
                      <a:pt x="733" y="957"/>
                      <a:pt x="733" y="957"/>
                      <a:pt x="733" y="957"/>
                    </a:cubicBezTo>
                    <a:cubicBezTo>
                      <a:pt x="723" y="1024"/>
                      <a:pt x="723" y="1024"/>
                      <a:pt x="723" y="1024"/>
                    </a:cubicBezTo>
                    <a:cubicBezTo>
                      <a:pt x="722" y="1026"/>
                      <a:pt x="722" y="1028"/>
                      <a:pt x="723" y="1029"/>
                    </a:cubicBezTo>
                    <a:cubicBezTo>
                      <a:pt x="741" y="1074"/>
                      <a:pt x="741" y="1074"/>
                      <a:pt x="741" y="1074"/>
                    </a:cubicBezTo>
                    <a:cubicBezTo>
                      <a:pt x="741" y="1075"/>
                      <a:pt x="742" y="1076"/>
                      <a:pt x="743" y="1077"/>
                    </a:cubicBezTo>
                    <a:cubicBezTo>
                      <a:pt x="772" y="1108"/>
                      <a:pt x="772" y="1108"/>
                      <a:pt x="772" y="1108"/>
                    </a:cubicBezTo>
                    <a:cubicBezTo>
                      <a:pt x="772" y="1108"/>
                      <a:pt x="772" y="1108"/>
                      <a:pt x="772" y="1108"/>
                    </a:cubicBezTo>
                    <a:cubicBezTo>
                      <a:pt x="795" y="1135"/>
                      <a:pt x="795" y="1135"/>
                      <a:pt x="795" y="1135"/>
                    </a:cubicBezTo>
                    <a:cubicBezTo>
                      <a:pt x="795" y="1181"/>
                      <a:pt x="795" y="1181"/>
                      <a:pt x="795" y="1181"/>
                    </a:cubicBezTo>
                    <a:cubicBezTo>
                      <a:pt x="795" y="1183"/>
                      <a:pt x="795" y="1185"/>
                      <a:pt x="797" y="1187"/>
                    </a:cubicBezTo>
                    <a:cubicBezTo>
                      <a:pt x="815" y="1208"/>
                      <a:pt x="815" y="1208"/>
                      <a:pt x="815" y="1208"/>
                    </a:cubicBezTo>
                    <a:cubicBezTo>
                      <a:pt x="817" y="1210"/>
                      <a:pt x="819" y="1211"/>
                      <a:pt x="822" y="1211"/>
                    </a:cubicBezTo>
                    <a:cubicBezTo>
                      <a:pt x="822" y="1211"/>
                      <a:pt x="822" y="1211"/>
                      <a:pt x="822" y="1211"/>
                    </a:cubicBezTo>
                    <a:cubicBezTo>
                      <a:pt x="825" y="1211"/>
                      <a:pt x="828" y="1210"/>
                      <a:pt x="829" y="1208"/>
                    </a:cubicBezTo>
                    <a:cubicBezTo>
                      <a:pt x="841" y="1193"/>
                      <a:pt x="841" y="1193"/>
                      <a:pt x="841" y="1193"/>
                    </a:cubicBezTo>
                    <a:cubicBezTo>
                      <a:pt x="855" y="1202"/>
                      <a:pt x="855" y="1202"/>
                      <a:pt x="855" y="1202"/>
                    </a:cubicBezTo>
                    <a:cubicBezTo>
                      <a:pt x="878" y="1236"/>
                      <a:pt x="878" y="1236"/>
                      <a:pt x="878" y="1236"/>
                    </a:cubicBezTo>
                    <a:cubicBezTo>
                      <a:pt x="878" y="1237"/>
                      <a:pt x="878" y="1237"/>
                      <a:pt x="878" y="1237"/>
                    </a:cubicBezTo>
                    <a:cubicBezTo>
                      <a:pt x="963" y="1342"/>
                      <a:pt x="963" y="1342"/>
                      <a:pt x="963" y="1342"/>
                    </a:cubicBezTo>
                    <a:cubicBezTo>
                      <a:pt x="964" y="1342"/>
                      <a:pt x="964" y="1342"/>
                      <a:pt x="964" y="1342"/>
                    </a:cubicBezTo>
                    <a:cubicBezTo>
                      <a:pt x="995" y="1376"/>
                      <a:pt x="995" y="1376"/>
                      <a:pt x="995" y="1376"/>
                    </a:cubicBezTo>
                    <a:cubicBezTo>
                      <a:pt x="1017" y="1436"/>
                      <a:pt x="1017" y="1436"/>
                      <a:pt x="1017" y="1436"/>
                    </a:cubicBezTo>
                    <a:cubicBezTo>
                      <a:pt x="1018" y="1437"/>
                      <a:pt x="1018" y="1438"/>
                      <a:pt x="1019" y="1439"/>
                    </a:cubicBezTo>
                    <a:cubicBezTo>
                      <a:pt x="1038" y="1463"/>
                      <a:pt x="1038" y="1463"/>
                      <a:pt x="1038" y="1463"/>
                    </a:cubicBezTo>
                    <a:cubicBezTo>
                      <a:pt x="1044" y="1491"/>
                      <a:pt x="1044" y="1491"/>
                      <a:pt x="1044" y="1491"/>
                    </a:cubicBezTo>
                    <a:cubicBezTo>
                      <a:pt x="1047" y="1521"/>
                      <a:pt x="1047" y="1521"/>
                      <a:pt x="1047" y="1521"/>
                    </a:cubicBezTo>
                    <a:cubicBezTo>
                      <a:pt x="1047" y="1522"/>
                      <a:pt x="1047" y="1523"/>
                      <a:pt x="1048" y="1523"/>
                    </a:cubicBezTo>
                    <a:cubicBezTo>
                      <a:pt x="1062" y="1563"/>
                      <a:pt x="1062" y="1563"/>
                      <a:pt x="1062" y="1563"/>
                    </a:cubicBezTo>
                    <a:cubicBezTo>
                      <a:pt x="1064" y="1567"/>
                      <a:pt x="1067" y="1569"/>
                      <a:pt x="1071" y="1569"/>
                    </a:cubicBezTo>
                    <a:cubicBezTo>
                      <a:pt x="1071" y="1569"/>
                      <a:pt x="1071" y="1569"/>
                      <a:pt x="1071" y="1569"/>
                    </a:cubicBezTo>
                    <a:cubicBezTo>
                      <a:pt x="1075" y="1569"/>
                      <a:pt x="1079" y="1567"/>
                      <a:pt x="1080" y="1563"/>
                    </a:cubicBezTo>
                    <a:cubicBezTo>
                      <a:pt x="1085" y="1548"/>
                      <a:pt x="1085" y="1548"/>
                      <a:pt x="1085" y="1548"/>
                    </a:cubicBezTo>
                    <a:cubicBezTo>
                      <a:pt x="1088" y="1550"/>
                      <a:pt x="1088" y="1550"/>
                      <a:pt x="1088" y="1550"/>
                    </a:cubicBezTo>
                    <a:cubicBezTo>
                      <a:pt x="1102" y="1607"/>
                      <a:pt x="1102" y="1607"/>
                      <a:pt x="1102" y="1607"/>
                    </a:cubicBezTo>
                    <a:cubicBezTo>
                      <a:pt x="1102" y="1610"/>
                      <a:pt x="1105" y="1613"/>
                      <a:pt x="1108" y="1614"/>
                    </a:cubicBezTo>
                    <a:cubicBezTo>
                      <a:pt x="1109" y="1614"/>
                      <a:pt x="1110" y="1614"/>
                      <a:pt x="1111" y="1614"/>
                    </a:cubicBezTo>
                    <a:cubicBezTo>
                      <a:pt x="1113" y="1614"/>
                      <a:pt x="1115" y="1614"/>
                      <a:pt x="1116" y="1613"/>
                    </a:cubicBezTo>
                    <a:cubicBezTo>
                      <a:pt x="1134" y="1600"/>
                      <a:pt x="1134" y="1600"/>
                      <a:pt x="1134" y="1600"/>
                    </a:cubicBezTo>
                    <a:cubicBezTo>
                      <a:pt x="1150" y="1607"/>
                      <a:pt x="1150" y="1607"/>
                      <a:pt x="1150" y="1607"/>
                    </a:cubicBezTo>
                    <a:cubicBezTo>
                      <a:pt x="1173" y="1680"/>
                      <a:pt x="1173" y="1680"/>
                      <a:pt x="1173" y="1680"/>
                    </a:cubicBezTo>
                    <a:cubicBezTo>
                      <a:pt x="1179" y="1735"/>
                      <a:pt x="1179" y="1735"/>
                      <a:pt x="1179" y="1735"/>
                    </a:cubicBezTo>
                    <a:cubicBezTo>
                      <a:pt x="1179" y="1738"/>
                      <a:pt x="1181" y="1741"/>
                      <a:pt x="1185" y="1742"/>
                    </a:cubicBezTo>
                    <a:cubicBezTo>
                      <a:pt x="1222" y="1759"/>
                      <a:pt x="1222" y="1759"/>
                      <a:pt x="1222" y="1759"/>
                    </a:cubicBezTo>
                    <a:cubicBezTo>
                      <a:pt x="1223" y="1760"/>
                      <a:pt x="1225" y="1760"/>
                      <a:pt x="1226" y="1760"/>
                    </a:cubicBezTo>
                    <a:cubicBezTo>
                      <a:pt x="1226" y="1760"/>
                      <a:pt x="1227" y="1760"/>
                      <a:pt x="1227" y="1760"/>
                    </a:cubicBezTo>
                    <a:cubicBezTo>
                      <a:pt x="1248" y="1758"/>
                      <a:pt x="1248" y="1758"/>
                      <a:pt x="1248" y="1758"/>
                    </a:cubicBezTo>
                    <a:cubicBezTo>
                      <a:pt x="1251" y="1766"/>
                      <a:pt x="1251" y="1766"/>
                      <a:pt x="1251" y="1766"/>
                    </a:cubicBezTo>
                    <a:cubicBezTo>
                      <a:pt x="1241" y="1817"/>
                      <a:pt x="1241" y="1817"/>
                      <a:pt x="1241" y="1817"/>
                    </a:cubicBezTo>
                    <a:cubicBezTo>
                      <a:pt x="1240" y="1819"/>
                      <a:pt x="1241" y="1823"/>
                      <a:pt x="1243" y="1825"/>
                    </a:cubicBezTo>
                    <a:cubicBezTo>
                      <a:pt x="1260" y="1844"/>
                      <a:pt x="1260" y="1844"/>
                      <a:pt x="1260" y="1844"/>
                    </a:cubicBezTo>
                    <a:cubicBezTo>
                      <a:pt x="1266" y="1864"/>
                      <a:pt x="1266" y="1864"/>
                      <a:pt x="1266" y="1864"/>
                    </a:cubicBezTo>
                    <a:cubicBezTo>
                      <a:pt x="1266" y="1905"/>
                      <a:pt x="1266" y="1905"/>
                      <a:pt x="1266" y="1905"/>
                    </a:cubicBezTo>
                    <a:cubicBezTo>
                      <a:pt x="1266" y="1908"/>
                      <a:pt x="1267" y="1910"/>
                      <a:pt x="1268" y="1912"/>
                    </a:cubicBezTo>
                    <a:cubicBezTo>
                      <a:pt x="1272" y="1915"/>
                      <a:pt x="1272" y="1915"/>
                      <a:pt x="1272" y="1915"/>
                    </a:cubicBezTo>
                    <a:cubicBezTo>
                      <a:pt x="1266" y="1915"/>
                      <a:pt x="1266" y="1915"/>
                      <a:pt x="1266" y="1915"/>
                    </a:cubicBezTo>
                    <a:cubicBezTo>
                      <a:pt x="1265" y="1915"/>
                      <a:pt x="1265" y="1915"/>
                      <a:pt x="1265" y="1915"/>
                    </a:cubicBezTo>
                    <a:cubicBezTo>
                      <a:pt x="1161" y="1908"/>
                      <a:pt x="1161" y="1908"/>
                      <a:pt x="1161" y="1908"/>
                    </a:cubicBezTo>
                    <a:cubicBezTo>
                      <a:pt x="1161" y="1908"/>
                      <a:pt x="1161" y="1908"/>
                      <a:pt x="1161" y="1908"/>
                    </a:cubicBezTo>
                    <a:cubicBezTo>
                      <a:pt x="917" y="1890"/>
                      <a:pt x="917" y="1890"/>
                      <a:pt x="917" y="1890"/>
                    </a:cubicBezTo>
                    <a:cubicBezTo>
                      <a:pt x="849" y="1876"/>
                      <a:pt x="849" y="1876"/>
                      <a:pt x="849" y="1876"/>
                    </a:cubicBezTo>
                    <a:cubicBezTo>
                      <a:pt x="850" y="1875"/>
                      <a:pt x="851" y="1874"/>
                      <a:pt x="851" y="1873"/>
                    </a:cubicBezTo>
                    <a:cubicBezTo>
                      <a:pt x="862" y="1852"/>
                      <a:pt x="862" y="1852"/>
                      <a:pt x="862" y="1852"/>
                    </a:cubicBezTo>
                    <a:cubicBezTo>
                      <a:pt x="862" y="1852"/>
                      <a:pt x="862" y="1852"/>
                      <a:pt x="862" y="1852"/>
                    </a:cubicBezTo>
                    <a:cubicBezTo>
                      <a:pt x="870" y="1833"/>
                      <a:pt x="870" y="1833"/>
                      <a:pt x="870" y="1833"/>
                    </a:cubicBezTo>
                    <a:cubicBezTo>
                      <a:pt x="871" y="1831"/>
                      <a:pt x="871" y="1828"/>
                      <a:pt x="871" y="1826"/>
                    </a:cubicBezTo>
                    <a:cubicBezTo>
                      <a:pt x="862" y="1801"/>
                      <a:pt x="862" y="1801"/>
                      <a:pt x="862" y="1801"/>
                    </a:cubicBezTo>
                    <a:cubicBezTo>
                      <a:pt x="862" y="1799"/>
                      <a:pt x="860" y="1797"/>
                      <a:pt x="859" y="1796"/>
                    </a:cubicBezTo>
                    <a:cubicBezTo>
                      <a:pt x="847" y="1788"/>
                      <a:pt x="847" y="1788"/>
                      <a:pt x="847" y="1788"/>
                    </a:cubicBezTo>
                    <a:cubicBezTo>
                      <a:pt x="854" y="1780"/>
                      <a:pt x="854" y="1780"/>
                      <a:pt x="854" y="1780"/>
                    </a:cubicBezTo>
                    <a:cubicBezTo>
                      <a:pt x="854" y="1779"/>
                      <a:pt x="855" y="1779"/>
                      <a:pt x="855" y="1778"/>
                    </a:cubicBezTo>
                    <a:cubicBezTo>
                      <a:pt x="876" y="1743"/>
                      <a:pt x="876" y="1743"/>
                      <a:pt x="876" y="1743"/>
                    </a:cubicBezTo>
                    <a:cubicBezTo>
                      <a:pt x="877" y="1742"/>
                      <a:pt x="877" y="1742"/>
                      <a:pt x="877" y="1741"/>
                    </a:cubicBezTo>
                    <a:cubicBezTo>
                      <a:pt x="886" y="1714"/>
                      <a:pt x="886" y="1714"/>
                      <a:pt x="886" y="1714"/>
                    </a:cubicBezTo>
                    <a:cubicBezTo>
                      <a:pt x="887" y="1712"/>
                      <a:pt x="887" y="1710"/>
                      <a:pt x="886" y="1708"/>
                    </a:cubicBezTo>
                    <a:cubicBezTo>
                      <a:pt x="871" y="1662"/>
                      <a:pt x="871" y="1662"/>
                      <a:pt x="871" y="1662"/>
                    </a:cubicBezTo>
                    <a:cubicBezTo>
                      <a:pt x="871" y="1630"/>
                      <a:pt x="871" y="1630"/>
                      <a:pt x="871" y="1630"/>
                    </a:cubicBezTo>
                    <a:cubicBezTo>
                      <a:pt x="871" y="1625"/>
                      <a:pt x="868" y="1621"/>
                      <a:pt x="863" y="1621"/>
                    </a:cubicBezTo>
                    <a:cubicBezTo>
                      <a:pt x="839" y="1617"/>
                      <a:pt x="839" y="1617"/>
                      <a:pt x="839" y="1617"/>
                    </a:cubicBezTo>
                    <a:cubicBezTo>
                      <a:pt x="822" y="1585"/>
                      <a:pt x="822" y="1585"/>
                      <a:pt x="822" y="1585"/>
                    </a:cubicBezTo>
                    <a:cubicBezTo>
                      <a:pt x="821" y="1584"/>
                      <a:pt x="821" y="1584"/>
                      <a:pt x="821" y="1584"/>
                    </a:cubicBezTo>
                    <a:cubicBezTo>
                      <a:pt x="804" y="1560"/>
                      <a:pt x="804" y="1560"/>
                      <a:pt x="804" y="1560"/>
                    </a:cubicBezTo>
                    <a:cubicBezTo>
                      <a:pt x="794" y="1531"/>
                      <a:pt x="794" y="1531"/>
                      <a:pt x="794" y="1531"/>
                    </a:cubicBezTo>
                    <a:cubicBezTo>
                      <a:pt x="794" y="1530"/>
                      <a:pt x="793" y="1529"/>
                      <a:pt x="792" y="1528"/>
                    </a:cubicBezTo>
                    <a:cubicBezTo>
                      <a:pt x="767" y="1502"/>
                      <a:pt x="767" y="1502"/>
                      <a:pt x="767" y="1502"/>
                    </a:cubicBezTo>
                    <a:cubicBezTo>
                      <a:pt x="765" y="1500"/>
                      <a:pt x="763" y="1499"/>
                      <a:pt x="760" y="1499"/>
                    </a:cubicBezTo>
                    <a:cubicBezTo>
                      <a:pt x="759" y="1499"/>
                      <a:pt x="758" y="1499"/>
                      <a:pt x="757" y="1499"/>
                    </a:cubicBezTo>
                    <a:cubicBezTo>
                      <a:pt x="742" y="1504"/>
                      <a:pt x="742" y="1504"/>
                      <a:pt x="742" y="1504"/>
                    </a:cubicBezTo>
                    <a:cubicBezTo>
                      <a:pt x="737" y="1491"/>
                      <a:pt x="737" y="1491"/>
                      <a:pt x="737" y="1491"/>
                    </a:cubicBezTo>
                    <a:cubicBezTo>
                      <a:pt x="731" y="1463"/>
                      <a:pt x="731" y="1463"/>
                      <a:pt x="731" y="1463"/>
                    </a:cubicBezTo>
                    <a:cubicBezTo>
                      <a:pt x="730" y="1461"/>
                      <a:pt x="729" y="1459"/>
                      <a:pt x="728" y="1458"/>
                    </a:cubicBezTo>
                    <a:cubicBezTo>
                      <a:pt x="711" y="1440"/>
                      <a:pt x="711" y="1440"/>
                      <a:pt x="711" y="1440"/>
                    </a:cubicBezTo>
                    <a:cubicBezTo>
                      <a:pt x="701" y="1418"/>
                      <a:pt x="701" y="1418"/>
                      <a:pt x="701" y="1418"/>
                    </a:cubicBezTo>
                    <a:cubicBezTo>
                      <a:pt x="700" y="1416"/>
                      <a:pt x="699" y="1415"/>
                      <a:pt x="698" y="1414"/>
                    </a:cubicBezTo>
                    <a:cubicBezTo>
                      <a:pt x="679" y="1400"/>
                      <a:pt x="679" y="1400"/>
                      <a:pt x="679" y="1400"/>
                    </a:cubicBezTo>
                    <a:cubicBezTo>
                      <a:pt x="655" y="1362"/>
                      <a:pt x="655" y="1362"/>
                      <a:pt x="655" y="1362"/>
                    </a:cubicBezTo>
                    <a:cubicBezTo>
                      <a:pt x="655" y="1362"/>
                      <a:pt x="654" y="1361"/>
                      <a:pt x="654" y="1361"/>
                    </a:cubicBezTo>
                    <a:cubicBezTo>
                      <a:pt x="631" y="1336"/>
                      <a:pt x="631" y="1336"/>
                      <a:pt x="631" y="1336"/>
                    </a:cubicBezTo>
                    <a:cubicBezTo>
                      <a:pt x="607" y="1309"/>
                      <a:pt x="607" y="1309"/>
                      <a:pt x="607" y="1309"/>
                    </a:cubicBezTo>
                    <a:cubicBezTo>
                      <a:pt x="606" y="1308"/>
                      <a:pt x="605" y="1308"/>
                      <a:pt x="604" y="1307"/>
                    </a:cubicBezTo>
                    <a:cubicBezTo>
                      <a:pt x="554" y="1286"/>
                      <a:pt x="554" y="1286"/>
                      <a:pt x="554" y="1286"/>
                    </a:cubicBezTo>
                    <a:cubicBezTo>
                      <a:pt x="545" y="1264"/>
                      <a:pt x="545" y="1264"/>
                      <a:pt x="545" y="1264"/>
                    </a:cubicBezTo>
                    <a:cubicBezTo>
                      <a:pt x="544" y="1262"/>
                      <a:pt x="543" y="1261"/>
                      <a:pt x="541" y="1259"/>
                    </a:cubicBezTo>
                    <a:cubicBezTo>
                      <a:pt x="513" y="1244"/>
                      <a:pt x="513" y="1244"/>
                      <a:pt x="513" y="1244"/>
                    </a:cubicBezTo>
                    <a:cubicBezTo>
                      <a:pt x="492" y="1217"/>
                      <a:pt x="492" y="1217"/>
                      <a:pt x="492" y="1217"/>
                    </a:cubicBezTo>
                    <a:cubicBezTo>
                      <a:pt x="491" y="1215"/>
                      <a:pt x="490" y="1214"/>
                      <a:pt x="488" y="1214"/>
                    </a:cubicBezTo>
                    <a:cubicBezTo>
                      <a:pt x="460" y="1204"/>
                      <a:pt x="460" y="1204"/>
                      <a:pt x="460" y="1204"/>
                    </a:cubicBezTo>
                    <a:cubicBezTo>
                      <a:pt x="451" y="1190"/>
                      <a:pt x="451" y="1190"/>
                      <a:pt x="451" y="1190"/>
                    </a:cubicBezTo>
                    <a:cubicBezTo>
                      <a:pt x="450" y="1189"/>
                      <a:pt x="449" y="1188"/>
                      <a:pt x="448" y="1187"/>
                    </a:cubicBezTo>
                    <a:cubicBezTo>
                      <a:pt x="423" y="1173"/>
                      <a:pt x="423" y="1173"/>
                      <a:pt x="423" y="1173"/>
                    </a:cubicBezTo>
                    <a:cubicBezTo>
                      <a:pt x="402" y="1148"/>
                      <a:pt x="402" y="1148"/>
                      <a:pt x="402" y="1148"/>
                    </a:cubicBezTo>
                    <a:cubicBezTo>
                      <a:pt x="409" y="1083"/>
                      <a:pt x="409" y="1083"/>
                      <a:pt x="409" y="1083"/>
                    </a:cubicBezTo>
                    <a:cubicBezTo>
                      <a:pt x="410" y="1079"/>
                      <a:pt x="409" y="1076"/>
                      <a:pt x="406" y="1074"/>
                    </a:cubicBezTo>
                    <a:cubicBezTo>
                      <a:pt x="386" y="1057"/>
                      <a:pt x="386" y="1057"/>
                      <a:pt x="386" y="1057"/>
                    </a:cubicBezTo>
                    <a:cubicBezTo>
                      <a:pt x="386" y="982"/>
                      <a:pt x="386" y="982"/>
                      <a:pt x="386" y="982"/>
                    </a:cubicBezTo>
                    <a:cubicBezTo>
                      <a:pt x="386" y="981"/>
                      <a:pt x="386" y="981"/>
                      <a:pt x="386" y="981"/>
                    </a:cubicBezTo>
                    <a:cubicBezTo>
                      <a:pt x="381" y="919"/>
                      <a:pt x="381" y="919"/>
                      <a:pt x="381" y="919"/>
                    </a:cubicBezTo>
                    <a:cubicBezTo>
                      <a:pt x="381" y="918"/>
                      <a:pt x="380" y="916"/>
                      <a:pt x="379" y="915"/>
                    </a:cubicBezTo>
                    <a:cubicBezTo>
                      <a:pt x="346" y="868"/>
                      <a:pt x="346" y="868"/>
                      <a:pt x="346" y="868"/>
                    </a:cubicBezTo>
                    <a:cubicBezTo>
                      <a:pt x="344" y="865"/>
                      <a:pt x="341" y="864"/>
                      <a:pt x="338" y="864"/>
                    </a:cubicBezTo>
                    <a:cubicBezTo>
                      <a:pt x="337" y="864"/>
                      <a:pt x="336" y="864"/>
                      <a:pt x="336" y="864"/>
                    </a:cubicBezTo>
                    <a:cubicBezTo>
                      <a:pt x="322" y="868"/>
                      <a:pt x="322" y="868"/>
                      <a:pt x="322" y="868"/>
                    </a:cubicBezTo>
                    <a:cubicBezTo>
                      <a:pt x="318" y="853"/>
                      <a:pt x="318" y="853"/>
                      <a:pt x="318" y="853"/>
                    </a:cubicBezTo>
                    <a:cubicBezTo>
                      <a:pt x="327" y="801"/>
                      <a:pt x="327" y="801"/>
                      <a:pt x="327" y="801"/>
                    </a:cubicBezTo>
                    <a:cubicBezTo>
                      <a:pt x="327" y="801"/>
                      <a:pt x="327" y="801"/>
                      <a:pt x="327" y="801"/>
                    </a:cubicBezTo>
                    <a:cubicBezTo>
                      <a:pt x="331" y="760"/>
                      <a:pt x="331" y="760"/>
                      <a:pt x="331" y="760"/>
                    </a:cubicBezTo>
                    <a:cubicBezTo>
                      <a:pt x="331" y="758"/>
                      <a:pt x="331" y="756"/>
                      <a:pt x="330" y="754"/>
                    </a:cubicBezTo>
                    <a:cubicBezTo>
                      <a:pt x="297" y="699"/>
                      <a:pt x="297" y="699"/>
                      <a:pt x="297" y="699"/>
                    </a:cubicBezTo>
                    <a:cubicBezTo>
                      <a:pt x="297" y="698"/>
                      <a:pt x="297" y="698"/>
                      <a:pt x="297" y="698"/>
                    </a:cubicBezTo>
                    <a:cubicBezTo>
                      <a:pt x="278" y="673"/>
                      <a:pt x="278" y="673"/>
                      <a:pt x="278" y="673"/>
                    </a:cubicBezTo>
                    <a:cubicBezTo>
                      <a:pt x="258" y="644"/>
                      <a:pt x="258" y="644"/>
                      <a:pt x="258" y="644"/>
                    </a:cubicBezTo>
                    <a:cubicBezTo>
                      <a:pt x="257" y="642"/>
                      <a:pt x="256" y="641"/>
                      <a:pt x="255" y="641"/>
                    </a:cubicBezTo>
                    <a:cubicBezTo>
                      <a:pt x="245" y="635"/>
                      <a:pt x="245" y="635"/>
                      <a:pt x="245" y="635"/>
                    </a:cubicBezTo>
                    <a:cubicBezTo>
                      <a:pt x="245" y="598"/>
                      <a:pt x="245" y="598"/>
                      <a:pt x="245" y="598"/>
                    </a:cubicBezTo>
                    <a:cubicBezTo>
                      <a:pt x="251" y="557"/>
                      <a:pt x="251" y="557"/>
                      <a:pt x="251" y="557"/>
                    </a:cubicBezTo>
                    <a:cubicBezTo>
                      <a:pt x="252" y="555"/>
                      <a:pt x="251" y="552"/>
                      <a:pt x="249" y="550"/>
                    </a:cubicBezTo>
                    <a:cubicBezTo>
                      <a:pt x="229" y="523"/>
                      <a:pt x="229" y="523"/>
                      <a:pt x="229" y="523"/>
                    </a:cubicBezTo>
                    <a:cubicBezTo>
                      <a:pt x="229" y="523"/>
                      <a:pt x="229" y="523"/>
                      <a:pt x="229" y="523"/>
                    </a:cubicBezTo>
                    <a:cubicBezTo>
                      <a:pt x="175" y="447"/>
                      <a:pt x="175" y="447"/>
                      <a:pt x="175" y="447"/>
                    </a:cubicBezTo>
                    <a:cubicBezTo>
                      <a:pt x="175" y="446"/>
                      <a:pt x="174" y="445"/>
                      <a:pt x="174" y="445"/>
                    </a:cubicBezTo>
                    <a:cubicBezTo>
                      <a:pt x="125" y="404"/>
                      <a:pt x="125" y="404"/>
                      <a:pt x="125" y="404"/>
                    </a:cubicBezTo>
                    <a:cubicBezTo>
                      <a:pt x="138" y="364"/>
                      <a:pt x="138" y="364"/>
                      <a:pt x="138" y="364"/>
                    </a:cubicBezTo>
                    <a:cubicBezTo>
                      <a:pt x="139" y="361"/>
                      <a:pt x="138" y="359"/>
                      <a:pt x="137" y="357"/>
                    </a:cubicBezTo>
                    <a:cubicBezTo>
                      <a:pt x="131" y="345"/>
                      <a:pt x="131" y="345"/>
                      <a:pt x="131" y="345"/>
                    </a:cubicBezTo>
                    <a:cubicBezTo>
                      <a:pt x="143" y="350"/>
                      <a:pt x="143" y="350"/>
                      <a:pt x="143" y="350"/>
                    </a:cubicBezTo>
                    <a:cubicBezTo>
                      <a:pt x="144" y="350"/>
                      <a:pt x="145" y="351"/>
                      <a:pt x="147" y="351"/>
                    </a:cubicBezTo>
                    <a:cubicBezTo>
                      <a:pt x="148" y="351"/>
                      <a:pt x="150" y="350"/>
                      <a:pt x="152" y="349"/>
                    </a:cubicBezTo>
                    <a:cubicBezTo>
                      <a:pt x="154" y="348"/>
                      <a:pt x="156" y="345"/>
                      <a:pt x="156" y="342"/>
                    </a:cubicBezTo>
                    <a:cubicBezTo>
                      <a:pt x="158" y="308"/>
                      <a:pt x="158" y="308"/>
                      <a:pt x="158" y="308"/>
                    </a:cubicBezTo>
                    <a:cubicBezTo>
                      <a:pt x="158" y="306"/>
                      <a:pt x="158" y="304"/>
                      <a:pt x="157" y="302"/>
                    </a:cubicBezTo>
                    <a:cubicBezTo>
                      <a:pt x="142" y="281"/>
                      <a:pt x="142" y="281"/>
                      <a:pt x="142" y="281"/>
                    </a:cubicBezTo>
                    <a:cubicBezTo>
                      <a:pt x="142" y="281"/>
                      <a:pt x="141" y="281"/>
                      <a:pt x="141" y="280"/>
                    </a:cubicBezTo>
                    <a:cubicBezTo>
                      <a:pt x="94" y="231"/>
                      <a:pt x="94" y="231"/>
                      <a:pt x="94" y="231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0" y="156"/>
                      <a:pt x="101" y="154"/>
                      <a:pt x="101" y="153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101" y="131"/>
                      <a:pt x="101" y="131"/>
                      <a:pt x="101" y="130"/>
                    </a:cubicBezTo>
                    <a:cubicBezTo>
                      <a:pt x="98" y="116"/>
                      <a:pt x="98" y="116"/>
                      <a:pt x="98" y="116"/>
                    </a:cubicBezTo>
                    <a:cubicBezTo>
                      <a:pt x="98" y="113"/>
                      <a:pt x="96" y="110"/>
                      <a:pt x="93" y="109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4" y="104"/>
                      <a:pt x="83" y="104"/>
                      <a:pt x="82" y="104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4"/>
                      <a:pt x="54" y="42"/>
                      <a:pt x="53" y="40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782" y="31"/>
                      <a:pt x="782" y="31"/>
                      <a:pt x="782" y="31"/>
                    </a:cubicBezTo>
                    <a:cubicBezTo>
                      <a:pt x="757" y="66"/>
                      <a:pt x="757" y="66"/>
                      <a:pt x="757" y="66"/>
                    </a:cubicBezTo>
                    <a:cubicBezTo>
                      <a:pt x="758" y="65"/>
                      <a:pt x="758" y="65"/>
                      <a:pt x="758" y="65"/>
                    </a:cubicBezTo>
                    <a:cubicBezTo>
                      <a:pt x="760" y="63"/>
                      <a:pt x="762" y="63"/>
                      <a:pt x="764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8" y="63"/>
                      <a:pt x="770" y="64"/>
                      <a:pt x="772" y="66"/>
                    </a:cubicBezTo>
                    <a:cubicBezTo>
                      <a:pt x="776" y="72"/>
                      <a:pt x="776" y="72"/>
                      <a:pt x="776" y="72"/>
                    </a:cubicBezTo>
                    <a:cubicBezTo>
                      <a:pt x="808" y="27"/>
                      <a:pt x="808" y="27"/>
                      <a:pt x="808" y="27"/>
                    </a:cubicBezTo>
                    <a:cubicBezTo>
                      <a:pt x="810" y="24"/>
                      <a:pt x="810" y="21"/>
                      <a:pt x="808" y="18"/>
                    </a:cubicBezTo>
                    <a:cubicBezTo>
                      <a:pt x="807" y="14"/>
                      <a:pt x="803" y="12"/>
                      <a:pt x="800" y="12"/>
                    </a:cubicBezTo>
                    <a:cubicBezTo>
                      <a:pt x="790" y="12"/>
                      <a:pt x="790" y="12"/>
                      <a:pt x="790" y="12"/>
                    </a:cubicBezTo>
                    <a:cubicBezTo>
                      <a:pt x="343" y="2"/>
                      <a:pt x="343" y="2"/>
                      <a:pt x="343" y="2"/>
                    </a:cubicBezTo>
                    <a:cubicBezTo>
                      <a:pt x="343" y="2"/>
                      <a:pt x="343" y="2"/>
                      <a:pt x="343" y="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65" name="Picture 65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" y="682"/>
                <a:ext cx="1017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6" name="Freeform 66"/>
              <p:cNvSpPr>
                <a:spLocks noEditPoints="1"/>
              </p:cNvSpPr>
              <p:nvPr/>
            </p:nvSpPr>
            <p:spPr bwMode="auto">
              <a:xfrm>
                <a:off x="603" y="673"/>
                <a:ext cx="1036" cy="1242"/>
              </a:xfrm>
              <a:custGeom>
                <a:avLst/>
                <a:gdLst>
                  <a:gd name="T0" fmla="*/ 2016 w 2115"/>
                  <a:gd name="T1" fmla="*/ 657 h 2634"/>
                  <a:gd name="T2" fmla="*/ 2056 w 2115"/>
                  <a:gd name="T3" fmla="*/ 1545 h 2634"/>
                  <a:gd name="T4" fmla="*/ 1931 w 2115"/>
                  <a:gd name="T5" fmla="*/ 1825 h 2634"/>
                  <a:gd name="T6" fmla="*/ 1888 w 2115"/>
                  <a:gd name="T7" fmla="*/ 1938 h 2634"/>
                  <a:gd name="T8" fmla="*/ 2014 w 2115"/>
                  <a:gd name="T9" fmla="*/ 2224 h 2634"/>
                  <a:gd name="T10" fmla="*/ 1858 w 2115"/>
                  <a:gd name="T11" fmla="*/ 2572 h 2634"/>
                  <a:gd name="T12" fmla="*/ 1711 w 2115"/>
                  <a:gd name="T13" fmla="*/ 2449 h 2634"/>
                  <a:gd name="T14" fmla="*/ 1595 w 2115"/>
                  <a:gd name="T15" fmla="*/ 2350 h 2634"/>
                  <a:gd name="T16" fmla="*/ 1486 w 2115"/>
                  <a:gd name="T17" fmla="*/ 2252 h 2634"/>
                  <a:gd name="T18" fmla="*/ 1384 w 2115"/>
                  <a:gd name="T19" fmla="*/ 2149 h 2634"/>
                  <a:gd name="T20" fmla="*/ 1377 w 2115"/>
                  <a:gd name="T21" fmla="*/ 2032 h 2634"/>
                  <a:gd name="T22" fmla="*/ 1274 w 2115"/>
                  <a:gd name="T23" fmla="*/ 1941 h 2634"/>
                  <a:gd name="T24" fmla="*/ 1209 w 2115"/>
                  <a:gd name="T25" fmla="*/ 1904 h 2634"/>
                  <a:gd name="T26" fmla="*/ 1157 w 2115"/>
                  <a:gd name="T27" fmla="*/ 1844 h 2634"/>
                  <a:gd name="T28" fmla="*/ 1106 w 2115"/>
                  <a:gd name="T29" fmla="*/ 1762 h 2634"/>
                  <a:gd name="T30" fmla="*/ 1010 w 2115"/>
                  <a:gd name="T31" fmla="*/ 1652 h 2634"/>
                  <a:gd name="T32" fmla="*/ 925 w 2115"/>
                  <a:gd name="T33" fmla="*/ 1526 h 2634"/>
                  <a:gd name="T34" fmla="*/ 881 w 2115"/>
                  <a:gd name="T35" fmla="*/ 1404 h 2634"/>
                  <a:gd name="T36" fmla="*/ 828 w 2115"/>
                  <a:gd name="T37" fmla="*/ 1273 h 2634"/>
                  <a:gd name="T38" fmla="*/ 750 w 2115"/>
                  <a:gd name="T39" fmla="*/ 1119 h 2634"/>
                  <a:gd name="T40" fmla="*/ 700 w 2115"/>
                  <a:gd name="T41" fmla="*/ 957 h 2634"/>
                  <a:gd name="T42" fmla="*/ 643 w 2115"/>
                  <a:gd name="T43" fmla="*/ 672 h 2634"/>
                  <a:gd name="T44" fmla="*/ 615 w 2115"/>
                  <a:gd name="T45" fmla="*/ 572 h 2634"/>
                  <a:gd name="T46" fmla="*/ 485 w 2115"/>
                  <a:gd name="T47" fmla="*/ 483 h 2634"/>
                  <a:gd name="T48" fmla="*/ 395 w 2115"/>
                  <a:gd name="T49" fmla="*/ 409 h 2634"/>
                  <a:gd name="T50" fmla="*/ 284 w 2115"/>
                  <a:gd name="T51" fmla="*/ 424 h 2634"/>
                  <a:gd name="T52" fmla="*/ 183 w 2115"/>
                  <a:gd name="T53" fmla="*/ 333 h 2634"/>
                  <a:gd name="T54" fmla="*/ 48 w 2115"/>
                  <a:gd name="T55" fmla="*/ 260 h 2634"/>
                  <a:gd name="T56" fmla="*/ 77 w 2115"/>
                  <a:gd name="T57" fmla="*/ 45 h 2634"/>
                  <a:gd name="T58" fmla="*/ 21 w 2115"/>
                  <a:gd name="T59" fmla="*/ 266 h 2634"/>
                  <a:gd name="T60" fmla="*/ 140 w 2115"/>
                  <a:gd name="T61" fmla="*/ 340 h 2634"/>
                  <a:gd name="T62" fmla="*/ 252 w 2115"/>
                  <a:gd name="T63" fmla="*/ 427 h 2634"/>
                  <a:gd name="T64" fmla="*/ 369 w 2115"/>
                  <a:gd name="T65" fmla="*/ 430 h 2634"/>
                  <a:gd name="T66" fmla="*/ 462 w 2115"/>
                  <a:gd name="T67" fmla="*/ 471 h 2634"/>
                  <a:gd name="T68" fmla="*/ 581 w 2115"/>
                  <a:gd name="T69" fmla="*/ 582 h 2634"/>
                  <a:gd name="T70" fmla="*/ 619 w 2115"/>
                  <a:gd name="T71" fmla="*/ 646 h 2634"/>
                  <a:gd name="T72" fmla="*/ 684 w 2115"/>
                  <a:gd name="T73" fmla="*/ 944 h 2634"/>
                  <a:gd name="T74" fmla="*/ 732 w 2115"/>
                  <a:gd name="T75" fmla="*/ 1123 h 2634"/>
                  <a:gd name="T76" fmla="*/ 814 w 2115"/>
                  <a:gd name="T77" fmla="*/ 1289 h 2634"/>
                  <a:gd name="T78" fmla="*/ 863 w 2115"/>
                  <a:gd name="T79" fmla="*/ 1385 h 2634"/>
                  <a:gd name="T80" fmla="*/ 893 w 2115"/>
                  <a:gd name="T81" fmla="*/ 1507 h 2634"/>
                  <a:gd name="T82" fmla="*/ 952 w 2115"/>
                  <a:gd name="T83" fmla="*/ 1611 h 2634"/>
                  <a:gd name="T84" fmla="*/ 1033 w 2115"/>
                  <a:gd name="T85" fmla="*/ 1721 h 2634"/>
                  <a:gd name="T86" fmla="*/ 1123 w 2115"/>
                  <a:gd name="T87" fmla="*/ 1818 h 2634"/>
                  <a:gd name="T88" fmla="*/ 1173 w 2115"/>
                  <a:gd name="T89" fmla="*/ 1906 h 2634"/>
                  <a:gd name="T90" fmla="*/ 1279 w 2115"/>
                  <a:gd name="T91" fmla="*/ 1963 h 2634"/>
                  <a:gd name="T92" fmla="*/ 1353 w 2115"/>
                  <a:gd name="T93" fmla="*/ 2033 h 2634"/>
                  <a:gd name="T94" fmla="*/ 1364 w 2115"/>
                  <a:gd name="T95" fmla="*/ 2159 h 2634"/>
                  <a:gd name="T96" fmla="*/ 1441 w 2115"/>
                  <a:gd name="T97" fmla="*/ 2254 h 2634"/>
                  <a:gd name="T98" fmla="*/ 1571 w 2115"/>
                  <a:gd name="T99" fmla="*/ 2307 h 2634"/>
                  <a:gd name="T100" fmla="*/ 1664 w 2115"/>
                  <a:gd name="T101" fmla="*/ 2459 h 2634"/>
                  <a:gd name="T102" fmla="*/ 1783 w 2115"/>
                  <a:gd name="T103" fmla="*/ 2585 h 2634"/>
                  <a:gd name="T104" fmla="*/ 1980 w 2115"/>
                  <a:gd name="T105" fmla="*/ 2518 h 2634"/>
                  <a:gd name="T106" fmla="*/ 2050 w 2115"/>
                  <a:gd name="T107" fmla="*/ 2316 h 2634"/>
                  <a:gd name="T108" fmla="*/ 2000 w 2115"/>
                  <a:gd name="T109" fmla="*/ 2073 h 2634"/>
                  <a:gd name="T110" fmla="*/ 1904 w 2115"/>
                  <a:gd name="T111" fmla="*/ 1839 h 2634"/>
                  <a:gd name="T112" fmla="*/ 2076 w 2115"/>
                  <a:gd name="T113" fmla="*/ 1775 h 2634"/>
                  <a:gd name="T114" fmla="*/ 2085 w 2115"/>
                  <a:gd name="T115" fmla="*/ 1413 h 2634"/>
                  <a:gd name="T116" fmla="*/ 2040 w 2115"/>
                  <a:gd name="T117" fmla="*/ 645 h 2634"/>
                  <a:gd name="T118" fmla="*/ 1221 w 2115"/>
                  <a:gd name="T119" fmla="*/ 545 h 2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15" h="2634">
                    <a:moveTo>
                      <a:pt x="1251" y="1944"/>
                    </a:moveTo>
                    <a:cubicBezTo>
                      <a:pt x="1251" y="1944"/>
                      <a:pt x="1251" y="1944"/>
                      <a:pt x="1251" y="1944"/>
                    </a:cubicBezTo>
                    <a:moveTo>
                      <a:pt x="91" y="58"/>
                    </a:moveTo>
                    <a:cubicBezTo>
                      <a:pt x="129" y="23"/>
                      <a:pt x="129" y="23"/>
                      <a:pt x="129" y="23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8" y="70"/>
                      <a:pt x="169" y="70"/>
                      <a:pt x="170" y="71"/>
                    </a:cubicBezTo>
                    <a:cubicBezTo>
                      <a:pt x="587" y="270"/>
                      <a:pt x="587" y="270"/>
                      <a:pt x="587" y="270"/>
                    </a:cubicBezTo>
                    <a:cubicBezTo>
                      <a:pt x="587" y="270"/>
                      <a:pt x="587" y="270"/>
                      <a:pt x="587" y="270"/>
                    </a:cubicBezTo>
                    <a:cubicBezTo>
                      <a:pt x="1169" y="543"/>
                      <a:pt x="1169" y="543"/>
                      <a:pt x="1169" y="543"/>
                    </a:cubicBezTo>
                    <a:cubicBezTo>
                      <a:pt x="1169" y="543"/>
                      <a:pt x="1169" y="543"/>
                      <a:pt x="1169" y="543"/>
                    </a:cubicBezTo>
                    <a:cubicBezTo>
                      <a:pt x="1212" y="562"/>
                      <a:pt x="1212" y="562"/>
                      <a:pt x="1212" y="562"/>
                    </a:cubicBezTo>
                    <a:cubicBezTo>
                      <a:pt x="1222" y="568"/>
                      <a:pt x="1222" y="568"/>
                      <a:pt x="1222" y="568"/>
                    </a:cubicBezTo>
                    <a:cubicBezTo>
                      <a:pt x="1223" y="568"/>
                      <a:pt x="1223" y="568"/>
                      <a:pt x="1223" y="568"/>
                    </a:cubicBezTo>
                    <a:cubicBezTo>
                      <a:pt x="1304" y="606"/>
                      <a:pt x="1304" y="606"/>
                      <a:pt x="1304" y="606"/>
                    </a:cubicBezTo>
                    <a:cubicBezTo>
                      <a:pt x="1305" y="607"/>
                      <a:pt x="1306" y="607"/>
                      <a:pt x="1307" y="607"/>
                    </a:cubicBezTo>
                    <a:cubicBezTo>
                      <a:pt x="1511" y="622"/>
                      <a:pt x="1511" y="622"/>
                      <a:pt x="1511" y="622"/>
                    </a:cubicBezTo>
                    <a:cubicBezTo>
                      <a:pt x="1973" y="654"/>
                      <a:pt x="1973" y="654"/>
                      <a:pt x="1973" y="654"/>
                    </a:cubicBezTo>
                    <a:cubicBezTo>
                      <a:pt x="2016" y="657"/>
                      <a:pt x="2016" y="657"/>
                      <a:pt x="2016" y="657"/>
                    </a:cubicBezTo>
                    <a:cubicBezTo>
                      <a:pt x="2002" y="684"/>
                      <a:pt x="2002" y="684"/>
                      <a:pt x="2002" y="684"/>
                    </a:cubicBezTo>
                    <a:cubicBezTo>
                      <a:pt x="2001" y="688"/>
                      <a:pt x="2001" y="692"/>
                      <a:pt x="2003" y="694"/>
                    </a:cubicBezTo>
                    <a:cubicBezTo>
                      <a:pt x="2005" y="697"/>
                      <a:pt x="2008" y="698"/>
                      <a:pt x="2011" y="698"/>
                    </a:cubicBezTo>
                    <a:cubicBezTo>
                      <a:pt x="2011" y="698"/>
                      <a:pt x="2012" y="698"/>
                      <a:pt x="2013" y="698"/>
                    </a:cubicBezTo>
                    <a:cubicBezTo>
                      <a:pt x="2019" y="696"/>
                      <a:pt x="2019" y="696"/>
                      <a:pt x="2019" y="696"/>
                    </a:cubicBezTo>
                    <a:cubicBezTo>
                      <a:pt x="2022" y="753"/>
                      <a:pt x="2022" y="753"/>
                      <a:pt x="2022" y="753"/>
                    </a:cubicBezTo>
                    <a:cubicBezTo>
                      <a:pt x="2022" y="753"/>
                      <a:pt x="2022" y="754"/>
                      <a:pt x="2022" y="754"/>
                    </a:cubicBezTo>
                    <a:cubicBezTo>
                      <a:pt x="2052" y="921"/>
                      <a:pt x="2052" y="921"/>
                      <a:pt x="2052" y="921"/>
                    </a:cubicBezTo>
                    <a:cubicBezTo>
                      <a:pt x="2052" y="921"/>
                      <a:pt x="2052" y="922"/>
                      <a:pt x="2052" y="922"/>
                    </a:cubicBezTo>
                    <a:cubicBezTo>
                      <a:pt x="2084" y="1008"/>
                      <a:pt x="2084" y="1008"/>
                      <a:pt x="2084" y="1008"/>
                    </a:cubicBezTo>
                    <a:cubicBezTo>
                      <a:pt x="2096" y="1128"/>
                      <a:pt x="2096" y="1128"/>
                      <a:pt x="2096" y="1128"/>
                    </a:cubicBezTo>
                    <a:cubicBezTo>
                      <a:pt x="2070" y="1395"/>
                      <a:pt x="2070" y="1395"/>
                      <a:pt x="2070" y="1395"/>
                    </a:cubicBezTo>
                    <a:cubicBezTo>
                      <a:pt x="2052" y="1392"/>
                      <a:pt x="2052" y="1392"/>
                      <a:pt x="2052" y="1392"/>
                    </a:cubicBezTo>
                    <a:cubicBezTo>
                      <a:pt x="2051" y="1392"/>
                      <a:pt x="2051" y="1392"/>
                      <a:pt x="2050" y="1392"/>
                    </a:cubicBezTo>
                    <a:cubicBezTo>
                      <a:pt x="2048" y="1392"/>
                      <a:pt x="2046" y="1393"/>
                      <a:pt x="2044" y="1395"/>
                    </a:cubicBezTo>
                    <a:cubicBezTo>
                      <a:pt x="2042" y="1397"/>
                      <a:pt x="2041" y="1400"/>
                      <a:pt x="2041" y="1403"/>
                    </a:cubicBezTo>
                    <a:cubicBezTo>
                      <a:pt x="2047" y="1462"/>
                      <a:pt x="2047" y="1462"/>
                      <a:pt x="2047" y="1462"/>
                    </a:cubicBezTo>
                    <a:cubicBezTo>
                      <a:pt x="2056" y="1545"/>
                      <a:pt x="2056" y="1545"/>
                      <a:pt x="2056" y="1545"/>
                    </a:cubicBezTo>
                    <a:cubicBezTo>
                      <a:pt x="2056" y="1546"/>
                      <a:pt x="2056" y="1546"/>
                      <a:pt x="2056" y="1546"/>
                    </a:cubicBezTo>
                    <a:cubicBezTo>
                      <a:pt x="2069" y="1617"/>
                      <a:pt x="2069" y="1617"/>
                      <a:pt x="2069" y="1617"/>
                    </a:cubicBezTo>
                    <a:cubicBezTo>
                      <a:pt x="2061" y="1660"/>
                      <a:pt x="2061" y="1660"/>
                      <a:pt x="2061" y="1660"/>
                    </a:cubicBezTo>
                    <a:cubicBezTo>
                      <a:pt x="2048" y="1694"/>
                      <a:pt x="2048" y="1694"/>
                      <a:pt x="2048" y="1694"/>
                    </a:cubicBezTo>
                    <a:cubicBezTo>
                      <a:pt x="2047" y="1696"/>
                      <a:pt x="2047" y="1699"/>
                      <a:pt x="2048" y="1701"/>
                    </a:cubicBezTo>
                    <a:cubicBezTo>
                      <a:pt x="2061" y="1744"/>
                      <a:pt x="2061" y="1744"/>
                      <a:pt x="2061" y="1744"/>
                    </a:cubicBezTo>
                    <a:cubicBezTo>
                      <a:pt x="2057" y="1773"/>
                      <a:pt x="2057" y="1773"/>
                      <a:pt x="2057" y="1773"/>
                    </a:cubicBezTo>
                    <a:cubicBezTo>
                      <a:pt x="2057" y="1773"/>
                      <a:pt x="2057" y="1774"/>
                      <a:pt x="2057" y="1774"/>
                    </a:cubicBezTo>
                    <a:cubicBezTo>
                      <a:pt x="2057" y="1795"/>
                      <a:pt x="2057" y="1795"/>
                      <a:pt x="2057" y="1795"/>
                    </a:cubicBezTo>
                    <a:cubicBezTo>
                      <a:pt x="2057" y="1796"/>
                      <a:pt x="2057" y="1797"/>
                      <a:pt x="2057" y="1798"/>
                    </a:cubicBezTo>
                    <a:cubicBezTo>
                      <a:pt x="2065" y="1822"/>
                      <a:pt x="2065" y="1822"/>
                      <a:pt x="2065" y="1822"/>
                    </a:cubicBezTo>
                    <a:cubicBezTo>
                      <a:pt x="2065" y="1831"/>
                      <a:pt x="2065" y="1831"/>
                      <a:pt x="2065" y="1831"/>
                    </a:cubicBezTo>
                    <a:cubicBezTo>
                      <a:pt x="2041" y="1852"/>
                      <a:pt x="2041" y="1852"/>
                      <a:pt x="2041" y="1852"/>
                    </a:cubicBezTo>
                    <a:cubicBezTo>
                      <a:pt x="2008" y="1832"/>
                      <a:pt x="2008" y="1832"/>
                      <a:pt x="2008" y="1832"/>
                    </a:cubicBezTo>
                    <a:cubicBezTo>
                      <a:pt x="2008" y="1832"/>
                      <a:pt x="2007" y="1831"/>
                      <a:pt x="2006" y="1831"/>
                    </a:cubicBezTo>
                    <a:cubicBezTo>
                      <a:pt x="1987" y="1826"/>
                      <a:pt x="1987" y="1826"/>
                      <a:pt x="1987" y="1826"/>
                    </a:cubicBezTo>
                    <a:cubicBezTo>
                      <a:pt x="1986" y="1826"/>
                      <a:pt x="1985" y="1825"/>
                      <a:pt x="1984" y="1825"/>
                    </a:cubicBezTo>
                    <a:cubicBezTo>
                      <a:pt x="1931" y="1825"/>
                      <a:pt x="1931" y="1825"/>
                      <a:pt x="1931" y="1825"/>
                    </a:cubicBezTo>
                    <a:cubicBezTo>
                      <a:pt x="1921" y="1820"/>
                      <a:pt x="1921" y="1820"/>
                      <a:pt x="1921" y="1820"/>
                    </a:cubicBezTo>
                    <a:cubicBezTo>
                      <a:pt x="1920" y="1820"/>
                      <a:pt x="1920" y="1820"/>
                      <a:pt x="1920" y="1820"/>
                    </a:cubicBezTo>
                    <a:cubicBezTo>
                      <a:pt x="1910" y="1816"/>
                      <a:pt x="1910" y="1816"/>
                      <a:pt x="1910" y="1816"/>
                    </a:cubicBezTo>
                    <a:cubicBezTo>
                      <a:pt x="1908" y="1815"/>
                      <a:pt x="1907" y="1815"/>
                      <a:pt x="1906" y="1815"/>
                    </a:cubicBezTo>
                    <a:cubicBezTo>
                      <a:pt x="1904" y="1815"/>
                      <a:pt x="1902" y="1816"/>
                      <a:pt x="1901" y="1817"/>
                    </a:cubicBezTo>
                    <a:cubicBezTo>
                      <a:pt x="1894" y="1821"/>
                      <a:pt x="1894" y="1821"/>
                      <a:pt x="1894" y="1821"/>
                    </a:cubicBezTo>
                    <a:cubicBezTo>
                      <a:pt x="1894" y="1821"/>
                      <a:pt x="1893" y="1822"/>
                      <a:pt x="1892" y="1823"/>
                    </a:cubicBezTo>
                    <a:cubicBezTo>
                      <a:pt x="1890" y="1826"/>
                      <a:pt x="1890" y="1826"/>
                      <a:pt x="1890" y="1826"/>
                    </a:cubicBezTo>
                    <a:cubicBezTo>
                      <a:pt x="1876" y="1837"/>
                      <a:pt x="1876" y="1837"/>
                      <a:pt x="1876" y="1837"/>
                    </a:cubicBezTo>
                    <a:cubicBezTo>
                      <a:pt x="1875" y="1838"/>
                      <a:pt x="1875" y="1838"/>
                      <a:pt x="1875" y="1838"/>
                    </a:cubicBezTo>
                    <a:cubicBezTo>
                      <a:pt x="1865" y="1848"/>
                      <a:pt x="1865" y="1848"/>
                      <a:pt x="1865" y="1848"/>
                    </a:cubicBezTo>
                    <a:cubicBezTo>
                      <a:pt x="1862" y="1851"/>
                      <a:pt x="1861" y="1855"/>
                      <a:pt x="1863" y="1858"/>
                    </a:cubicBezTo>
                    <a:cubicBezTo>
                      <a:pt x="1866" y="1867"/>
                      <a:pt x="1866" y="1867"/>
                      <a:pt x="1866" y="1867"/>
                    </a:cubicBezTo>
                    <a:cubicBezTo>
                      <a:pt x="1866" y="1884"/>
                      <a:pt x="1866" y="1884"/>
                      <a:pt x="1866" y="1884"/>
                    </a:cubicBezTo>
                    <a:cubicBezTo>
                      <a:pt x="1866" y="1885"/>
                      <a:pt x="1866" y="1886"/>
                      <a:pt x="1867" y="1887"/>
                    </a:cubicBezTo>
                    <a:cubicBezTo>
                      <a:pt x="1881" y="1927"/>
                      <a:pt x="1881" y="1927"/>
                      <a:pt x="1881" y="1927"/>
                    </a:cubicBezTo>
                    <a:cubicBezTo>
                      <a:pt x="1882" y="1928"/>
                      <a:pt x="1882" y="1928"/>
                      <a:pt x="1882" y="1929"/>
                    </a:cubicBezTo>
                    <a:cubicBezTo>
                      <a:pt x="1888" y="1938"/>
                      <a:pt x="1888" y="1938"/>
                      <a:pt x="1888" y="1938"/>
                    </a:cubicBezTo>
                    <a:cubicBezTo>
                      <a:pt x="1891" y="1948"/>
                      <a:pt x="1891" y="1948"/>
                      <a:pt x="1891" y="1948"/>
                    </a:cubicBezTo>
                    <a:cubicBezTo>
                      <a:pt x="1891" y="1952"/>
                      <a:pt x="1894" y="1954"/>
                      <a:pt x="1897" y="1955"/>
                    </a:cubicBezTo>
                    <a:cubicBezTo>
                      <a:pt x="1909" y="1958"/>
                      <a:pt x="1909" y="1958"/>
                      <a:pt x="1909" y="1958"/>
                    </a:cubicBezTo>
                    <a:cubicBezTo>
                      <a:pt x="1913" y="1964"/>
                      <a:pt x="1913" y="1964"/>
                      <a:pt x="1913" y="1964"/>
                    </a:cubicBezTo>
                    <a:cubicBezTo>
                      <a:pt x="1913" y="1965"/>
                      <a:pt x="1913" y="1965"/>
                      <a:pt x="1913" y="1965"/>
                    </a:cubicBezTo>
                    <a:cubicBezTo>
                      <a:pt x="1927" y="1980"/>
                      <a:pt x="1927" y="1980"/>
                      <a:pt x="1927" y="1980"/>
                    </a:cubicBezTo>
                    <a:cubicBezTo>
                      <a:pt x="1945" y="2037"/>
                      <a:pt x="1945" y="2037"/>
                      <a:pt x="1945" y="2037"/>
                    </a:cubicBezTo>
                    <a:cubicBezTo>
                      <a:pt x="1945" y="2038"/>
                      <a:pt x="1946" y="2039"/>
                      <a:pt x="1947" y="2040"/>
                    </a:cubicBezTo>
                    <a:cubicBezTo>
                      <a:pt x="1983" y="2082"/>
                      <a:pt x="1983" y="2082"/>
                      <a:pt x="1983" y="2082"/>
                    </a:cubicBezTo>
                    <a:cubicBezTo>
                      <a:pt x="1983" y="2098"/>
                      <a:pt x="1983" y="2098"/>
                      <a:pt x="1983" y="2098"/>
                    </a:cubicBezTo>
                    <a:cubicBezTo>
                      <a:pt x="1983" y="2099"/>
                      <a:pt x="1983" y="2100"/>
                      <a:pt x="1984" y="2100"/>
                    </a:cubicBezTo>
                    <a:cubicBezTo>
                      <a:pt x="1988" y="2115"/>
                      <a:pt x="1988" y="2115"/>
                      <a:pt x="1988" y="2115"/>
                    </a:cubicBezTo>
                    <a:cubicBezTo>
                      <a:pt x="1989" y="2117"/>
                      <a:pt x="1990" y="2119"/>
                      <a:pt x="1992" y="2120"/>
                    </a:cubicBezTo>
                    <a:cubicBezTo>
                      <a:pt x="2012" y="2135"/>
                      <a:pt x="2012" y="2135"/>
                      <a:pt x="2012" y="2135"/>
                    </a:cubicBezTo>
                    <a:cubicBezTo>
                      <a:pt x="2018" y="2169"/>
                      <a:pt x="2018" y="2169"/>
                      <a:pt x="2018" y="2169"/>
                    </a:cubicBezTo>
                    <a:cubicBezTo>
                      <a:pt x="2018" y="2170"/>
                      <a:pt x="2018" y="2171"/>
                      <a:pt x="2019" y="2171"/>
                    </a:cubicBezTo>
                    <a:cubicBezTo>
                      <a:pt x="2031" y="2206"/>
                      <a:pt x="2031" y="2206"/>
                      <a:pt x="2031" y="2206"/>
                    </a:cubicBezTo>
                    <a:cubicBezTo>
                      <a:pt x="2014" y="2224"/>
                      <a:pt x="2014" y="2224"/>
                      <a:pt x="2014" y="2224"/>
                    </a:cubicBezTo>
                    <a:cubicBezTo>
                      <a:pt x="2014" y="2224"/>
                      <a:pt x="2014" y="2224"/>
                      <a:pt x="2014" y="2224"/>
                    </a:cubicBezTo>
                    <a:cubicBezTo>
                      <a:pt x="2000" y="2240"/>
                      <a:pt x="2000" y="2240"/>
                      <a:pt x="2000" y="2240"/>
                    </a:cubicBezTo>
                    <a:cubicBezTo>
                      <a:pt x="2000" y="2241"/>
                      <a:pt x="1999" y="2242"/>
                      <a:pt x="1999" y="2243"/>
                    </a:cubicBezTo>
                    <a:cubicBezTo>
                      <a:pt x="1995" y="2253"/>
                      <a:pt x="1995" y="2253"/>
                      <a:pt x="1995" y="2253"/>
                    </a:cubicBezTo>
                    <a:cubicBezTo>
                      <a:pt x="1994" y="2254"/>
                      <a:pt x="1994" y="2256"/>
                      <a:pt x="1994" y="2257"/>
                    </a:cubicBezTo>
                    <a:cubicBezTo>
                      <a:pt x="1994" y="2286"/>
                      <a:pt x="1994" y="2286"/>
                      <a:pt x="1994" y="2286"/>
                    </a:cubicBezTo>
                    <a:cubicBezTo>
                      <a:pt x="1994" y="2288"/>
                      <a:pt x="1994" y="2290"/>
                      <a:pt x="1995" y="2291"/>
                    </a:cubicBezTo>
                    <a:cubicBezTo>
                      <a:pt x="2009" y="2312"/>
                      <a:pt x="2009" y="2312"/>
                      <a:pt x="2009" y="2312"/>
                    </a:cubicBezTo>
                    <a:cubicBezTo>
                      <a:pt x="2010" y="2314"/>
                      <a:pt x="2011" y="2315"/>
                      <a:pt x="2012" y="2315"/>
                    </a:cubicBezTo>
                    <a:cubicBezTo>
                      <a:pt x="2036" y="2329"/>
                      <a:pt x="2036" y="2329"/>
                      <a:pt x="2036" y="2329"/>
                    </a:cubicBezTo>
                    <a:cubicBezTo>
                      <a:pt x="2051" y="2349"/>
                      <a:pt x="2051" y="2349"/>
                      <a:pt x="2051" y="2349"/>
                    </a:cubicBezTo>
                    <a:cubicBezTo>
                      <a:pt x="2051" y="2386"/>
                      <a:pt x="2051" y="2386"/>
                      <a:pt x="2051" y="2386"/>
                    </a:cubicBezTo>
                    <a:cubicBezTo>
                      <a:pt x="2051" y="2386"/>
                      <a:pt x="2051" y="2387"/>
                      <a:pt x="2052" y="2388"/>
                    </a:cubicBezTo>
                    <a:cubicBezTo>
                      <a:pt x="2056" y="2406"/>
                      <a:pt x="2056" y="2406"/>
                      <a:pt x="2056" y="2406"/>
                    </a:cubicBezTo>
                    <a:cubicBezTo>
                      <a:pt x="2053" y="2412"/>
                      <a:pt x="2053" y="2412"/>
                      <a:pt x="2053" y="2412"/>
                    </a:cubicBezTo>
                    <a:cubicBezTo>
                      <a:pt x="2018" y="2464"/>
                      <a:pt x="2018" y="2464"/>
                      <a:pt x="2018" y="2464"/>
                    </a:cubicBezTo>
                    <a:cubicBezTo>
                      <a:pt x="1969" y="2502"/>
                      <a:pt x="1969" y="2502"/>
                      <a:pt x="1969" y="2502"/>
                    </a:cubicBezTo>
                    <a:cubicBezTo>
                      <a:pt x="1858" y="2572"/>
                      <a:pt x="1858" y="2572"/>
                      <a:pt x="1858" y="2572"/>
                    </a:cubicBezTo>
                    <a:cubicBezTo>
                      <a:pt x="1857" y="2573"/>
                      <a:pt x="1857" y="2573"/>
                      <a:pt x="1857" y="2573"/>
                    </a:cubicBezTo>
                    <a:cubicBezTo>
                      <a:pt x="1815" y="2608"/>
                      <a:pt x="1815" y="2608"/>
                      <a:pt x="1815" y="2608"/>
                    </a:cubicBezTo>
                    <a:cubicBezTo>
                      <a:pt x="1808" y="2584"/>
                      <a:pt x="1808" y="2584"/>
                      <a:pt x="1808" y="2584"/>
                    </a:cubicBezTo>
                    <a:cubicBezTo>
                      <a:pt x="1807" y="2581"/>
                      <a:pt x="1805" y="2578"/>
                      <a:pt x="1802" y="2578"/>
                    </a:cubicBezTo>
                    <a:cubicBezTo>
                      <a:pt x="1798" y="2528"/>
                      <a:pt x="1798" y="2528"/>
                      <a:pt x="1798" y="2528"/>
                    </a:cubicBezTo>
                    <a:cubicBezTo>
                      <a:pt x="1798" y="2527"/>
                      <a:pt x="1798" y="2526"/>
                      <a:pt x="1797" y="2525"/>
                    </a:cubicBezTo>
                    <a:cubicBezTo>
                      <a:pt x="1788" y="2502"/>
                      <a:pt x="1788" y="2502"/>
                      <a:pt x="1788" y="2502"/>
                    </a:cubicBezTo>
                    <a:cubicBezTo>
                      <a:pt x="1787" y="2501"/>
                      <a:pt x="1786" y="2499"/>
                      <a:pt x="1785" y="2498"/>
                    </a:cubicBezTo>
                    <a:cubicBezTo>
                      <a:pt x="1777" y="2492"/>
                      <a:pt x="1777" y="2492"/>
                      <a:pt x="1777" y="2492"/>
                    </a:cubicBezTo>
                    <a:cubicBezTo>
                      <a:pt x="1777" y="2492"/>
                      <a:pt x="1777" y="2492"/>
                      <a:pt x="1777" y="2492"/>
                    </a:cubicBezTo>
                    <a:cubicBezTo>
                      <a:pt x="1768" y="2485"/>
                      <a:pt x="1768" y="2485"/>
                      <a:pt x="1768" y="2485"/>
                    </a:cubicBezTo>
                    <a:cubicBezTo>
                      <a:pt x="1763" y="2473"/>
                      <a:pt x="1763" y="2473"/>
                      <a:pt x="1763" y="2473"/>
                    </a:cubicBezTo>
                    <a:cubicBezTo>
                      <a:pt x="1762" y="2472"/>
                      <a:pt x="1762" y="2471"/>
                      <a:pt x="1761" y="2471"/>
                    </a:cubicBezTo>
                    <a:cubicBezTo>
                      <a:pt x="1749" y="2456"/>
                      <a:pt x="1749" y="2456"/>
                      <a:pt x="1749" y="2456"/>
                    </a:cubicBezTo>
                    <a:cubicBezTo>
                      <a:pt x="1748" y="2454"/>
                      <a:pt x="1746" y="2453"/>
                      <a:pt x="1744" y="2453"/>
                    </a:cubicBezTo>
                    <a:cubicBezTo>
                      <a:pt x="1720" y="2447"/>
                      <a:pt x="1720" y="2447"/>
                      <a:pt x="1720" y="2447"/>
                    </a:cubicBezTo>
                    <a:cubicBezTo>
                      <a:pt x="1719" y="2446"/>
                      <a:pt x="1718" y="2446"/>
                      <a:pt x="1718" y="2446"/>
                    </a:cubicBezTo>
                    <a:cubicBezTo>
                      <a:pt x="1715" y="2446"/>
                      <a:pt x="1713" y="2447"/>
                      <a:pt x="1711" y="2449"/>
                    </a:cubicBezTo>
                    <a:cubicBezTo>
                      <a:pt x="1709" y="2448"/>
                      <a:pt x="1709" y="2448"/>
                      <a:pt x="1709" y="2448"/>
                    </a:cubicBezTo>
                    <a:cubicBezTo>
                      <a:pt x="1705" y="2440"/>
                      <a:pt x="1705" y="2440"/>
                      <a:pt x="1705" y="2440"/>
                    </a:cubicBezTo>
                    <a:cubicBezTo>
                      <a:pt x="1703" y="2438"/>
                      <a:pt x="1700" y="2436"/>
                      <a:pt x="1697" y="2436"/>
                    </a:cubicBezTo>
                    <a:cubicBezTo>
                      <a:pt x="1696" y="2436"/>
                      <a:pt x="1696" y="2436"/>
                      <a:pt x="1696" y="2436"/>
                    </a:cubicBezTo>
                    <a:cubicBezTo>
                      <a:pt x="1677" y="2438"/>
                      <a:pt x="1677" y="2438"/>
                      <a:pt x="1677" y="2438"/>
                    </a:cubicBezTo>
                    <a:cubicBezTo>
                      <a:pt x="1664" y="2438"/>
                      <a:pt x="1664" y="2438"/>
                      <a:pt x="1664" y="2438"/>
                    </a:cubicBezTo>
                    <a:cubicBezTo>
                      <a:pt x="1662" y="2438"/>
                      <a:pt x="1660" y="2439"/>
                      <a:pt x="1659" y="2440"/>
                    </a:cubicBezTo>
                    <a:cubicBezTo>
                      <a:pt x="1653" y="2444"/>
                      <a:pt x="1653" y="2444"/>
                      <a:pt x="1653" y="2444"/>
                    </a:cubicBezTo>
                    <a:cubicBezTo>
                      <a:pt x="1652" y="2444"/>
                      <a:pt x="1652" y="2444"/>
                      <a:pt x="1651" y="2445"/>
                    </a:cubicBezTo>
                    <a:cubicBezTo>
                      <a:pt x="1651" y="2445"/>
                      <a:pt x="1651" y="2445"/>
                      <a:pt x="1651" y="2445"/>
                    </a:cubicBezTo>
                    <a:cubicBezTo>
                      <a:pt x="1640" y="2438"/>
                      <a:pt x="1640" y="2438"/>
                      <a:pt x="1640" y="2438"/>
                    </a:cubicBezTo>
                    <a:cubicBezTo>
                      <a:pt x="1639" y="2436"/>
                      <a:pt x="1637" y="2436"/>
                      <a:pt x="1635" y="2436"/>
                    </a:cubicBezTo>
                    <a:cubicBezTo>
                      <a:pt x="1635" y="2436"/>
                      <a:pt x="1635" y="2436"/>
                      <a:pt x="1635" y="2436"/>
                    </a:cubicBezTo>
                    <a:cubicBezTo>
                      <a:pt x="1633" y="2432"/>
                      <a:pt x="1633" y="2432"/>
                      <a:pt x="1633" y="2432"/>
                    </a:cubicBezTo>
                    <a:cubicBezTo>
                      <a:pt x="1632" y="2431"/>
                      <a:pt x="1631" y="2429"/>
                      <a:pt x="1630" y="2429"/>
                    </a:cubicBezTo>
                    <a:cubicBezTo>
                      <a:pt x="1625" y="2425"/>
                      <a:pt x="1625" y="2425"/>
                      <a:pt x="1625" y="2425"/>
                    </a:cubicBezTo>
                    <a:cubicBezTo>
                      <a:pt x="1609" y="2410"/>
                      <a:pt x="1609" y="2410"/>
                      <a:pt x="1609" y="2410"/>
                    </a:cubicBezTo>
                    <a:cubicBezTo>
                      <a:pt x="1595" y="2350"/>
                      <a:pt x="1595" y="2350"/>
                      <a:pt x="1595" y="2350"/>
                    </a:cubicBezTo>
                    <a:cubicBezTo>
                      <a:pt x="1595" y="2349"/>
                      <a:pt x="1594" y="2348"/>
                      <a:pt x="1594" y="2347"/>
                    </a:cubicBezTo>
                    <a:cubicBezTo>
                      <a:pt x="1580" y="2325"/>
                      <a:pt x="1580" y="2325"/>
                      <a:pt x="1580" y="2325"/>
                    </a:cubicBezTo>
                    <a:cubicBezTo>
                      <a:pt x="1587" y="2319"/>
                      <a:pt x="1587" y="2319"/>
                      <a:pt x="1587" y="2319"/>
                    </a:cubicBezTo>
                    <a:cubicBezTo>
                      <a:pt x="1590" y="2317"/>
                      <a:pt x="1591" y="2314"/>
                      <a:pt x="1591" y="2310"/>
                    </a:cubicBezTo>
                    <a:cubicBezTo>
                      <a:pt x="1589" y="2291"/>
                      <a:pt x="1589" y="2291"/>
                      <a:pt x="1589" y="2291"/>
                    </a:cubicBezTo>
                    <a:cubicBezTo>
                      <a:pt x="1588" y="2289"/>
                      <a:pt x="1587" y="2287"/>
                      <a:pt x="1585" y="2285"/>
                    </a:cubicBezTo>
                    <a:cubicBezTo>
                      <a:pt x="1573" y="2275"/>
                      <a:pt x="1573" y="2275"/>
                      <a:pt x="1573" y="2275"/>
                    </a:cubicBezTo>
                    <a:cubicBezTo>
                      <a:pt x="1572" y="2274"/>
                      <a:pt x="1572" y="2274"/>
                      <a:pt x="1572" y="2274"/>
                    </a:cubicBezTo>
                    <a:cubicBezTo>
                      <a:pt x="1563" y="2268"/>
                      <a:pt x="1563" y="2268"/>
                      <a:pt x="1563" y="2268"/>
                    </a:cubicBezTo>
                    <a:cubicBezTo>
                      <a:pt x="1561" y="2267"/>
                      <a:pt x="1559" y="2266"/>
                      <a:pt x="1557" y="2266"/>
                    </a:cubicBezTo>
                    <a:cubicBezTo>
                      <a:pt x="1556" y="2266"/>
                      <a:pt x="1555" y="2266"/>
                      <a:pt x="1554" y="2267"/>
                    </a:cubicBezTo>
                    <a:cubicBezTo>
                      <a:pt x="1535" y="2275"/>
                      <a:pt x="1535" y="2275"/>
                      <a:pt x="1535" y="2275"/>
                    </a:cubicBezTo>
                    <a:cubicBezTo>
                      <a:pt x="1534" y="2272"/>
                      <a:pt x="1534" y="2272"/>
                      <a:pt x="1534" y="2272"/>
                    </a:cubicBezTo>
                    <a:cubicBezTo>
                      <a:pt x="1530" y="2266"/>
                      <a:pt x="1530" y="2266"/>
                      <a:pt x="1530" y="2266"/>
                    </a:cubicBezTo>
                    <a:cubicBezTo>
                      <a:pt x="1528" y="2264"/>
                      <a:pt x="1525" y="2262"/>
                      <a:pt x="1522" y="2262"/>
                    </a:cubicBezTo>
                    <a:cubicBezTo>
                      <a:pt x="1510" y="2262"/>
                      <a:pt x="1510" y="2262"/>
                      <a:pt x="1510" y="2262"/>
                    </a:cubicBezTo>
                    <a:cubicBezTo>
                      <a:pt x="1487" y="2252"/>
                      <a:pt x="1487" y="2252"/>
                      <a:pt x="1487" y="2252"/>
                    </a:cubicBezTo>
                    <a:cubicBezTo>
                      <a:pt x="1486" y="2252"/>
                      <a:pt x="1486" y="2252"/>
                      <a:pt x="1486" y="2252"/>
                    </a:cubicBezTo>
                    <a:cubicBezTo>
                      <a:pt x="1471" y="2248"/>
                      <a:pt x="1471" y="2248"/>
                      <a:pt x="1471" y="2248"/>
                    </a:cubicBezTo>
                    <a:cubicBezTo>
                      <a:pt x="1461" y="2244"/>
                      <a:pt x="1461" y="2244"/>
                      <a:pt x="1461" y="2244"/>
                    </a:cubicBezTo>
                    <a:cubicBezTo>
                      <a:pt x="1460" y="2243"/>
                      <a:pt x="1459" y="2243"/>
                      <a:pt x="1458" y="2243"/>
                    </a:cubicBezTo>
                    <a:cubicBezTo>
                      <a:pt x="1453" y="2240"/>
                      <a:pt x="1453" y="2240"/>
                      <a:pt x="1453" y="2240"/>
                    </a:cubicBezTo>
                    <a:cubicBezTo>
                      <a:pt x="1439" y="2219"/>
                      <a:pt x="1439" y="2219"/>
                      <a:pt x="1439" y="2219"/>
                    </a:cubicBezTo>
                    <a:cubicBezTo>
                      <a:pt x="1439" y="2217"/>
                      <a:pt x="1438" y="2215"/>
                      <a:pt x="1436" y="2214"/>
                    </a:cubicBezTo>
                    <a:cubicBezTo>
                      <a:pt x="1422" y="2199"/>
                      <a:pt x="1422" y="2199"/>
                      <a:pt x="1422" y="2199"/>
                    </a:cubicBezTo>
                    <a:cubicBezTo>
                      <a:pt x="1421" y="2198"/>
                      <a:pt x="1420" y="2198"/>
                      <a:pt x="1420" y="2197"/>
                    </a:cubicBezTo>
                    <a:cubicBezTo>
                      <a:pt x="1405" y="2188"/>
                      <a:pt x="1405" y="2188"/>
                      <a:pt x="1405" y="2188"/>
                    </a:cubicBezTo>
                    <a:cubicBezTo>
                      <a:pt x="1405" y="2187"/>
                      <a:pt x="1406" y="2186"/>
                      <a:pt x="1406" y="2185"/>
                    </a:cubicBezTo>
                    <a:cubicBezTo>
                      <a:pt x="1410" y="2170"/>
                      <a:pt x="1410" y="2170"/>
                      <a:pt x="1410" y="2170"/>
                    </a:cubicBezTo>
                    <a:cubicBezTo>
                      <a:pt x="1410" y="2168"/>
                      <a:pt x="1410" y="2165"/>
                      <a:pt x="1408" y="2163"/>
                    </a:cubicBezTo>
                    <a:cubicBezTo>
                      <a:pt x="1401" y="2151"/>
                      <a:pt x="1401" y="2151"/>
                      <a:pt x="1401" y="2151"/>
                    </a:cubicBezTo>
                    <a:cubicBezTo>
                      <a:pt x="1400" y="2148"/>
                      <a:pt x="1397" y="2147"/>
                      <a:pt x="1395" y="2146"/>
                    </a:cubicBezTo>
                    <a:cubicBezTo>
                      <a:pt x="1394" y="2146"/>
                      <a:pt x="1394" y="2146"/>
                      <a:pt x="1393" y="2146"/>
                    </a:cubicBezTo>
                    <a:cubicBezTo>
                      <a:pt x="1391" y="2146"/>
                      <a:pt x="1389" y="2147"/>
                      <a:pt x="1387" y="2148"/>
                    </a:cubicBezTo>
                    <a:cubicBezTo>
                      <a:pt x="1384" y="2150"/>
                      <a:pt x="1384" y="2150"/>
                      <a:pt x="1384" y="2150"/>
                    </a:cubicBezTo>
                    <a:cubicBezTo>
                      <a:pt x="1384" y="2149"/>
                      <a:pt x="1384" y="2149"/>
                      <a:pt x="1384" y="2149"/>
                    </a:cubicBezTo>
                    <a:cubicBezTo>
                      <a:pt x="1385" y="2147"/>
                      <a:pt x="1386" y="2145"/>
                      <a:pt x="1386" y="2143"/>
                    </a:cubicBezTo>
                    <a:cubicBezTo>
                      <a:pt x="1386" y="2133"/>
                      <a:pt x="1386" y="2133"/>
                      <a:pt x="1386" y="2133"/>
                    </a:cubicBezTo>
                    <a:cubicBezTo>
                      <a:pt x="1386" y="2128"/>
                      <a:pt x="1381" y="2124"/>
                      <a:pt x="1376" y="2124"/>
                    </a:cubicBezTo>
                    <a:cubicBezTo>
                      <a:pt x="1375" y="2124"/>
                      <a:pt x="1375" y="2124"/>
                      <a:pt x="1375" y="2124"/>
                    </a:cubicBezTo>
                    <a:cubicBezTo>
                      <a:pt x="1377" y="2110"/>
                      <a:pt x="1377" y="2110"/>
                      <a:pt x="1377" y="2110"/>
                    </a:cubicBezTo>
                    <a:cubicBezTo>
                      <a:pt x="1377" y="2109"/>
                      <a:pt x="1377" y="2109"/>
                      <a:pt x="1377" y="2108"/>
                    </a:cubicBezTo>
                    <a:cubicBezTo>
                      <a:pt x="1377" y="2100"/>
                      <a:pt x="1377" y="2100"/>
                      <a:pt x="1377" y="2100"/>
                    </a:cubicBezTo>
                    <a:cubicBezTo>
                      <a:pt x="1377" y="2099"/>
                      <a:pt x="1377" y="2098"/>
                      <a:pt x="1377" y="2098"/>
                    </a:cubicBezTo>
                    <a:cubicBezTo>
                      <a:pt x="1373" y="2081"/>
                      <a:pt x="1373" y="2081"/>
                      <a:pt x="1373" y="2081"/>
                    </a:cubicBezTo>
                    <a:cubicBezTo>
                      <a:pt x="1372" y="2079"/>
                      <a:pt x="1371" y="2076"/>
                      <a:pt x="1369" y="2075"/>
                    </a:cubicBezTo>
                    <a:cubicBezTo>
                      <a:pt x="1364" y="2072"/>
                      <a:pt x="1364" y="2072"/>
                      <a:pt x="1364" y="2072"/>
                    </a:cubicBezTo>
                    <a:cubicBezTo>
                      <a:pt x="1363" y="2070"/>
                      <a:pt x="1363" y="2070"/>
                      <a:pt x="1363" y="2070"/>
                    </a:cubicBezTo>
                    <a:cubicBezTo>
                      <a:pt x="1363" y="2068"/>
                      <a:pt x="1363" y="2068"/>
                      <a:pt x="1363" y="2068"/>
                    </a:cubicBezTo>
                    <a:cubicBezTo>
                      <a:pt x="1364" y="2067"/>
                      <a:pt x="1364" y="2067"/>
                      <a:pt x="1364" y="2067"/>
                    </a:cubicBezTo>
                    <a:cubicBezTo>
                      <a:pt x="1366" y="2065"/>
                      <a:pt x="1367" y="2063"/>
                      <a:pt x="1367" y="2060"/>
                    </a:cubicBezTo>
                    <a:cubicBezTo>
                      <a:pt x="1367" y="2052"/>
                      <a:pt x="1367" y="2052"/>
                      <a:pt x="1367" y="2052"/>
                    </a:cubicBezTo>
                    <a:cubicBezTo>
                      <a:pt x="1370" y="2051"/>
                      <a:pt x="1372" y="2049"/>
                      <a:pt x="1373" y="2046"/>
                    </a:cubicBezTo>
                    <a:cubicBezTo>
                      <a:pt x="1377" y="2032"/>
                      <a:pt x="1377" y="2032"/>
                      <a:pt x="1377" y="2032"/>
                    </a:cubicBezTo>
                    <a:cubicBezTo>
                      <a:pt x="1377" y="2031"/>
                      <a:pt x="1377" y="2029"/>
                      <a:pt x="1377" y="2027"/>
                    </a:cubicBezTo>
                    <a:cubicBezTo>
                      <a:pt x="1373" y="2014"/>
                      <a:pt x="1373" y="2014"/>
                      <a:pt x="1373" y="2014"/>
                    </a:cubicBezTo>
                    <a:cubicBezTo>
                      <a:pt x="1373" y="1989"/>
                      <a:pt x="1373" y="1989"/>
                      <a:pt x="1373" y="1989"/>
                    </a:cubicBezTo>
                    <a:cubicBezTo>
                      <a:pt x="1376" y="1989"/>
                      <a:pt x="1376" y="1989"/>
                      <a:pt x="1376" y="1989"/>
                    </a:cubicBezTo>
                    <a:cubicBezTo>
                      <a:pt x="1381" y="1989"/>
                      <a:pt x="1386" y="1985"/>
                      <a:pt x="1386" y="1979"/>
                    </a:cubicBezTo>
                    <a:cubicBezTo>
                      <a:pt x="1386" y="1973"/>
                      <a:pt x="1386" y="1973"/>
                      <a:pt x="1386" y="1973"/>
                    </a:cubicBezTo>
                    <a:cubicBezTo>
                      <a:pt x="1386" y="1970"/>
                      <a:pt x="1384" y="1966"/>
                      <a:pt x="1380" y="1965"/>
                    </a:cubicBezTo>
                    <a:cubicBezTo>
                      <a:pt x="1373" y="1961"/>
                      <a:pt x="1373" y="1961"/>
                      <a:pt x="1373" y="1961"/>
                    </a:cubicBezTo>
                    <a:cubicBezTo>
                      <a:pt x="1360" y="1948"/>
                      <a:pt x="1360" y="1948"/>
                      <a:pt x="1360" y="1948"/>
                    </a:cubicBezTo>
                    <a:cubicBezTo>
                      <a:pt x="1358" y="1946"/>
                      <a:pt x="1356" y="1945"/>
                      <a:pt x="1353" y="1945"/>
                    </a:cubicBezTo>
                    <a:cubicBezTo>
                      <a:pt x="1349" y="1945"/>
                      <a:pt x="1349" y="1945"/>
                      <a:pt x="1349" y="1945"/>
                    </a:cubicBezTo>
                    <a:cubicBezTo>
                      <a:pt x="1334" y="1936"/>
                      <a:pt x="1334" y="1936"/>
                      <a:pt x="1334" y="1936"/>
                    </a:cubicBezTo>
                    <a:cubicBezTo>
                      <a:pt x="1333" y="1935"/>
                      <a:pt x="1332" y="1935"/>
                      <a:pt x="1331" y="1934"/>
                    </a:cubicBezTo>
                    <a:cubicBezTo>
                      <a:pt x="1306" y="1930"/>
                      <a:pt x="1306" y="1930"/>
                      <a:pt x="1306" y="1930"/>
                    </a:cubicBezTo>
                    <a:cubicBezTo>
                      <a:pt x="1305" y="1930"/>
                      <a:pt x="1305" y="1930"/>
                      <a:pt x="1304" y="1930"/>
                    </a:cubicBezTo>
                    <a:cubicBezTo>
                      <a:pt x="1286" y="1930"/>
                      <a:pt x="1286" y="1930"/>
                      <a:pt x="1286" y="1930"/>
                    </a:cubicBezTo>
                    <a:cubicBezTo>
                      <a:pt x="1283" y="1930"/>
                      <a:pt x="1280" y="1932"/>
                      <a:pt x="1278" y="1934"/>
                    </a:cubicBezTo>
                    <a:cubicBezTo>
                      <a:pt x="1274" y="1941"/>
                      <a:pt x="1274" y="1941"/>
                      <a:pt x="1274" y="1941"/>
                    </a:cubicBezTo>
                    <a:cubicBezTo>
                      <a:pt x="1274" y="1941"/>
                      <a:pt x="1274" y="1941"/>
                      <a:pt x="1274" y="1942"/>
                    </a:cubicBezTo>
                    <a:cubicBezTo>
                      <a:pt x="1265" y="1939"/>
                      <a:pt x="1265" y="1939"/>
                      <a:pt x="1265" y="1939"/>
                    </a:cubicBezTo>
                    <a:cubicBezTo>
                      <a:pt x="1266" y="1938"/>
                      <a:pt x="1266" y="1938"/>
                      <a:pt x="1266" y="1938"/>
                    </a:cubicBezTo>
                    <a:cubicBezTo>
                      <a:pt x="1267" y="1934"/>
                      <a:pt x="1266" y="1930"/>
                      <a:pt x="1264" y="1928"/>
                    </a:cubicBezTo>
                    <a:cubicBezTo>
                      <a:pt x="1261" y="1926"/>
                      <a:pt x="1261" y="1926"/>
                      <a:pt x="1261" y="1926"/>
                    </a:cubicBezTo>
                    <a:cubicBezTo>
                      <a:pt x="1260" y="1924"/>
                      <a:pt x="1258" y="1923"/>
                      <a:pt x="1257" y="1923"/>
                    </a:cubicBezTo>
                    <a:cubicBezTo>
                      <a:pt x="1256" y="1922"/>
                      <a:pt x="1256" y="1922"/>
                      <a:pt x="1256" y="1922"/>
                    </a:cubicBezTo>
                    <a:cubicBezTo>
                      <a:pt x="1256" y="1920"/>
                      <a:pt x="1256" y="1920"/>
                      <a:pt x="1256" y="1920"/>
                    </a:cubicBezTo>
                    <a:cubicBezTo>
                      <a:pt x="1256" y="1916"/>
                      <a:pt x="1254" y="1913"/>
                      <a:pt x="1251" y="1911"/>
                    </a:cubicBezTo>
                    <a:cubicBezTo>
                      <a:pt x="1246" y="1909"/>
                      <a:pt x="1246" y="1909"/>
                      <a:pt x="1246" y="1909"/>
                    </a:cubicBezTo>
                    <a:cubicBezTo>
                      <a:pt x="1245" y="1909"/>
                      <a:pt x="1244" y="1908"/>
                      <a:pt x="1242" y="1908"/>
                    </a:cubicBezTo>
                    <a:cubicBezTo>
                      <a:pt x="1233" y="1908"/>
                      <a:pt x="1233" y="1908"/>
                      <a:pt x="1233" y="1908"/>
                    </a:cubicBezTo>
                    <a:cubicBezTo>
                      <a:pt x="1232" y="1908"/>
                      <a:pt x="1231" y="1908"/>
                      <a:pt x="1231" y="1908"/>
                    </a:cubicBezTo>
                    <a:cubicBezTo>
                      <a:pt x="1220" y="1910"/>
                      <a:pt x="1220" y="1910"/>
                      <a:pt x="1220" y="1910"/>
                    </a:cubicBezTo>
                    <a:cubicBezTo>
                      <a:pt x="1220" y="1910"/>
                      <a:pt x="1220" y="1911"/>
                      <a:pt x="1220" y="1911"/>
                    </a:cubicBezTo>
                    <a:cubicBezTo>
                      <a:pt x="1220" y="1910"/>
                      <a:pt x="1219" y="1910"/>
                      <a:pt x="1218" y="1910"/>
                    </a:cubicBezTo>
                    <a:cubicBezTo>
                      <a:pt x="1218" y="1910"/>
                      <a:pt x="1217" y="1910"/>
                      <a:pt x="1217" y="1910"/>
                    </a:cubicBezTo>
                    <a:cubicBezTo>
                      <a:pt x="1215" y="1907"/>
                      <a:pt x="1213" y="1905"/>
                      <a:pt x="1209" y="1904"/>
                    </a:cubicBezTo>
                    <a:cubicBezTo>
                      <a:pt x="1208" y="1902"/>
                      <a:pt x="1205" y="1900"/>
                      <a:pt x="1201" y="1900"/>
                    </a:cubicBezTo>
                    <a:cubicBezTo>
                      <a:pt x="1201" y="1900"/>
                      <a:pt x="1201" y="1900"/>
                      <a:pt x="1201" y="1900"/>
                    </a:cubicBezTo>
                    <a:cubicBezTo>
                      <a:pt x="1200" y="1898"/>
                      <a:pt x="1200" y="1898"/>
                      <a:pt x="1200" y="1898"/>
                    </a:cubicBezTo>
                    <a:cubicBezTo>
                      <a:pt x="1198" y="1897"/>
                      <a:pt x="1196" y="1896"/>
                      <a:pt x="1193" y="1896"/>
                    </a:cubicBezTo>
                    <a:cubicBezTo>
                      <a:pt x="1190" y="1896"/>
                      <a:pt x="1190" y="1896"/>
                      <a:pt x="1190" y="1896"/>
                    </a:cubicBezTo>
                    <a:cubicBezTo>
                      <a:pt x="1190" y="1896"/>
                      <a:pt x="1190" y="1896"/>
                      <a:pt x="1190" y="1896"/>
                    </a:cubicBezTo>
                    <a:cubicBezTo>
                      <a:pt x="1187" y="1886"/>
                      <a:pt x="1187" y="1886"/>
                      <a:pt x="1187" y="1886"/>
                    </a:cubicBezTo>
                    <a:cubicBezTo>
                      <a:pt x="1186" y="1882"/>
                      <a:pt x="1184" y="1880"/>
                      <a:pt x="1180" y="1879"/>
                    </a:cubicBezTo>
                    <a:cubicBezTo>
                      <a:pt x="1177" y="1874"/>
                      <a:pt x="1177" y="1874"/>
                      <a:pt x="1177" y="1874"/>
                    </a:cubicBezTo>
                    <a:cubicBezTo>
                      <a:pt x="1176" y="1873"/>
                      <a:pt x="1176" y="1873"/>
                      <a:pt x="1176" y="1873"/>
                    </a:cubicBezTo>
                    <a:cubicBezTo>
                      <a:pt x="1171" y="1869"/>
                      <a:pt x="1171" y="1869"/>
                      <a:pt x="1171" y="1869"/>
                    </a:cubicBezTo>
                    <a:cubicBezTo>
                      <a:pt x="1170" y="1868"/>
                      <a:pt x="1168" y="1867"/>
                      <a:pt x="1167" y="1867"/>
                    </a:cubicBezTo>
                    <a:cubicBezTo>
                      <a:pt x="1166" y="1866"/>
                      <a:pt x="1165" y="1865"/>
                      <a:pt x="1164" y="1865"/>
                    </a:cubicBezTo>
                    <a:cubicBezTo>
                      <a:pt x="1164" y="1865"/>
                      <a:pt x="1164" y="1865"/>
                      <a:pt x="1163" y="1865"/>
                    </a:cubicBezTo>
                    <a:cubicBezTo>
                      <a:pt x="1160" y="1860"/>
                      <a:pt x="1160" y="1860"/>
                      <a:pt x="1160" y="1860"/>
                    </a:cubicBezTo>
                    <a:cubicBezTo>
                      <a:pt x="1160" y="1851"/>
                      <a:pt x="1160" y="1851"/>
                      <a:pt x="1160" y="1851"/>
                    </a:cubicBezTo>
                    <a:cubicBezTo>
                      <a:pt x="1160" y="1848"/>
                      <a:pt x="1159" y="1846"/>
                      <a:pt x="1157" y="1845"/>
                    </a:cubicBezTo>
                    <a:cubicBezTo>
                      <a:pt x="1157" y="1844"/>
                      <a:pt x="1157" y="1844"/>
                      <a:pt x="1157" y="1844"/>
                    </a:cubicBezTo>
                    <a:cubicBezTo>
                      <a:pt x="1157" y="1841"/>
                      <a:pt x="1155" y="1838"/>
                      <a:pt x="1152" y="1836"/>
                    </a:cubicBezTo>
                    <a:cubicBezTo>
                      <a:pt x="1151" y="1834"/>
                      <a:pt x="1150" y="1833"/>
                      <a:pt x="1149" y="1832"/>
                    </a:cubicBezTo>
                    <a:cubicBezTo>
                      <a:pt x="1148" y="1830"/>
                      <a:pt x="1147" y="1828"/>
                      <a:pt x="1145" y="1827"/>
                    </a:cubicBezTo>
                    <a:cubicBezTo>
                      <a:pt x="1145" y="1820"/>
                      <a:pt x="1145" y="1820"/>
                      <a:pt x="1145" y="1820"/>
                    </a:cubicBezTo>
                    <a:cubicBezTo>
                      <a:pt x="1145" y="1819"/>
                      <a:pt x="1144" y="1817"/>
                      <a:pt x="1144" y="1815"/>
                    </a:cubicBezTo>
                    <a:cubicBezTo>
                      <a:pt x="1137" y="1805"/>
                      <a:pt x="1137" y="1805"/>
                      <a:pt x="1137" y="1805"/>
                    </a:cubicBezTo>
                    <a:cubicBezTo>
                      <a:pt x="1136" y="1803"/>
                      <a:pt x="1134" y="1801"/>
                      <a:pt x="1132" y="1801"/>
                    </a:cubicBezTo>
                    <a:cubicBezTo>
                      <a:pt x="1131" y="1800"/>
                      <a:pt x="1131" y="1800"/>
                      <a:pt x="1131" y="1800"/>
                    </a:cubicBezTo>
                    <a:cubicBezTo>
                      <a:pt x="1129" y="1794"/>
                      <a:pt x="1129" y="1794"/>
                      <a:pt x="1129" y="1794"/>
                    </a:cubicBezTo>
                    <a:cubicBezTo>
                      <a:pt x="1129" y="1793"/>
                      <a:pt x="1129" y="1793"/>
                      <a:pt x="1129" y="1793"/>
                    </a:cubicBezTo>
                    <a:cubicBezTo>
                      <a:pt x="1129" y="1791"/>
                      <a:pt x="1128" y="1788"/>
                      <a:pt x="1126" y="1786"/>
                    </a:cubicBezTo>
                    <a:cubicBezTo>
                      <a:pt x="1121" y="1781"/>
                      <a:pt x="1121" y="1781"/>
                      <a:pt x="1121" y="1781"/>
                    </a:cubicBezTo>
                    <a:cubicBezTo>
                      <a:pt x="1121" y="1781"/>
                      <a:pt x="1121" y="1781"/>
                      <a:pt x="1121" y="1781"/>
                    </a:cubicBezTo>
                    <a:cubicBezTo>
                      <a:pt x="1121" y="1777"/>
                      <a:pt x="1119" y="1774"/>
                      <a:pt x="1116" y="1772"/>
                    </a:cubicBezTo>
                    <a:cubicBezTo>
                      <a:pt x="1111" y="1770"/>
                      <a:pt x="1111" y="1770"/>
                      <a:pt x="1111" y="1770"/>
                    </a:cubicBezTo>
                    <a:cubicBezTo>
                      <a:pt x="1109" y="1766"/>
                      <a:pt x="1109" y="1766"/>
                      <a:pt x="1109" y="1766"/>
                    </a:cubicBezTo>
                    <a:cubicBezTo>
                      <a:pt x="1109" y="1765"/>
                      <a:pt x="1108" y="1764"/>
                      <a:pt x="1108" y="1763"/>
                    </a:cubicBezTo>
                    <a:cubicBezTo>
                      <a:pt x="1106" y="1762"/>
                      <a:pt x="1106" y="1762"/>
                      <a:pt x="1106" y="1762"/>
                    </a:cubicBezTo>
                    <a:cubicBezTo>
                      <a:pt x="1106" y="1747"/>
                      <a:pt x="1106" y="1747"/>
                      <a:pt x="1106" y="1747"/>
                    </a:cubicBezTo>
                    <a:cubicBezTo>
                      <a:pt x="1106" y="1744"/>
                      <a:pt x="1104" y="1741"/>
                      <a:pt x="1102" y="1739"/>
                    </a:cubicBezTo>
                    <a:cubicBezTo>
                      <a:pt x="1092" y="1733"/>
                      <a:pt x="1092" y="1733"/>
                      <a:pt x="1092" y="1733"/>
                    </a:cubicBezTo>
                    <a:cubicBezTo>
                      <a:pt x="1082" y="1724"/>
                      <a:pt x="1082" y="1724"/>
                      <a:pt x="1082" y="1724"/>
                    </a:cubicBezTo>
                    <a:cubicBezTo>
                      <a:pt x="1081" y="1723"/>
                      <a:pt x="1080" y="1723"/>
                      <a:pt x="1079" y="1722"/>
                    </a:cubicBezTo>
                    <a:cubicBezTo>
                      <a:pt x="1066" y="1718"/>
                      <a:pt x="1066" y="1718"/>
                      <a:pt x="1066" y="1718"/>
                    </a:cubicBezTo>
                    <a:cubicBezTo>
                      <a:pt x="1042" y="1704"/>
                      <a:pt x="1042" y="1704"/>
                      <a:pt x="1042" y="1704"/>
                    </a:cubicBezTo>
                    <a:cubicBezTo>
                      <a:pt x="1041" y="1704"/>
                      <a:pt x="1041" y="1704"/>
                      <a:pt x="1040" y="1703"/>
                    </a:cubicBezTo>
                    <a:cubicBezTo>
                      <a:pt x="1023" y="1698"/>
                      <a:pt x="1023" y="1698"/>
                      <a:pt x="1023" y="1698"/>
                    </a:cubicBezTo>
                    <a:cubicBezTo>
                      <a:pt x="1023" y="1698"/>
                      <a:pt x="1023" y="1698"/>
                      <a:pt x="1023" y="1698"/>
                    </a:cubicBezTo>
                    <a:cubicBezTo>
                      <a:pt x="1023" y="1697"/>
                      <a:pt x="1023" y="1697"/>
                      <a:pt x="1023" y="1697"/>
                    </a:cubicBezTo>
                    <a:cubicBezTo>
                      <a:pt x="1022" y="1686"/>
                      <a:pt x="1022" y="1686"/>
                      <a:pt x="1022" y="1686"/>
                    </a:cubicBezTo>
                    <a:cubicBezTo>
                      <a:pt x="1022" y="1686"/>
                      <a:pt x="1022" y="1685"/>
                      <a:pt x="1022" y="1684"/>
                    </a:cubicBezTo>
                    <a:cubicBezTo>
                      <a:pt x="1018" y="1674"/>
                      <a:pt x="1018" y="1674"/>
                      <a:pt x="1018" y="1674"/>
                    </a:cubicBezTo>
                    <a:cubicBezTo>
                      <a:pt x="1014" y="1660"/>
                      <a:pt x="1014" y="1660"/>
                      <a:pt x="1014" y="1660"/>
                    </a:cubicBezTo>
                    <a:cubicBezTo>
                      <a:pt x="1013" y="1658"/>
                      <a:pt x="1012" y="1657"/>
                      <a:pt x="1011" y="1656"/>
                    </a:cubicBezTo>
                    <a:cubicBezTo>
                      <a:pt x="1010" y="1654"/>
                      <a:pt x="1010" y="1654"/>
                      <a:pt x="1010" y="1654"/>
                    </a:cubicBezTo>
                    <a:cubicBezTo>
                      <a:pt x="1010" y="1652"/>
                      <a:pt x="1010" y="1652"/>
                      <a:pt x="1010" y="1652"/>
                    </a:cubicBezTo>
                    <a:cubicBezTo>
                      <a:pt x="1010" y="1650"/>
                      <a:pt x="1009" y="1648"/>
                      <a:pt x="1009" y="1647"/>
                    </a:cubicBezTo>
                    <a:cubicBezTo>
                      <a:pt x="1002" y="1636"/>
                      <a:pt x="1002" y="1636"/>
                      <a:pt x="1002" y="1636"/>
                    </a:cubicBezTo>
                    <a:cubicBezTo>
                      <a:pt x="1002" y="1635"/>
                      <a:pt x="1001" y="1635"/>
                      <a:pt x="1000" y="1634"/>
                    </a:cubicBezTo>
                    <a:cubicBezTo>
                      <a:pt x="982" y="1619"/>
                      <a:pt x="982" y="1619"/>
                      <a:pt x="982" y="1619"/>
                    </a:cubicBezTo>
                    <a:cubicBezTo>
                      <a:pt x="972" y="1607"/>
                      <a:pt x="972" y="1607"/>
                      <a:pt x="972" y="1607"/>
                    </a:cubicBezTo>
                    <a:cubicBezTo>
                      <a:pt x="969" y="1602"/>
                      <a:pt x="969" y="1602"/>
                      <a:pt x="969" y="1602"/>
                    </a:cubicBezTo>
                    <a:cubicBezTo>
                      <a:pt x="967" y="1598"/>
                      <a:pt x="967" y="1598"/>
                      <a:pt x="967" y="1598"/>
                    </a:cubicBezTo>
                    <a:cubicBezTo>
                      <a:pt x="966" y="1597"/>
                      <a:pt x="965" y="1596"/>
                      <a:pt x="964" y="1595"/>
                    </a:cubicBezTo>
                    <a:cubicBezTo>
                      <a:pt x="961" y="1593"/>
                      <a:pt x="961" y="1593"/>
                      <a:pt x="961" y="1593"/>
                    </a:cubicBezTo>
                    <a:cubicBezTo>
                      <a:pt x="961" y="1592"/>
                      <a:pt x="961" y="1592"/>
                      <a:pt x="961" y="1592"/>
                    </a:cubicBezTo>
                    <a:cubicBezTo>
                      <a:pt x="961" y="1586"/>
                      <a:pt x="961" y="1586"/>
                      <a:pt x="961" y="1586"/>
                    </a:cubicBezTo>
                    <a:cubicBezTo>
                      <a:pt x="961" y="1583"/>
                      <a:pt x="959" y="1580"/>
                      <a:pt x="956" y="1578"/>
                    </a:cubicBezTo>
                    <a:cubicBezTo>
                      <a:pt x="956" y="1578"/>
                      <a:pt x="956" y="1578"/>
                      <a:pt x="956" y="1578"/>
                    </a:cubicBezTo>
                    <a:cubicBezTo>
                      <a:pt x="954" y="1552"/>
                      <a:pt x="954" y="1552"/>
                      <a:pt x="954" y="1552"/>
                    </a:cubicBezTo>
                    <a:cubicBezTo>
                      <a:pt x="954" y="1548"/>
                      <a:pt x="952" y="1545"/>
                      <a:pt x="949" y="1544"/>
                    </a:cubicBezTo>
                    <a:cubicBezTo>
                      <a:pt x="926" y="1531"/>
                      <a:pt x="926" y="1531"/>
                      <a:pt x="926" y="1531"/>
                    </a:cubicBezTo>
                    <a:cubicBezTo>
                      <a:pt x="925" y="1529"/>
                      <a:pt x="925" y="1529"/>
                      <a:pt x="925" y="1529"/>
                    </a:cubicBezTo>
                    <a:cubicBezTo>
                      <a:pt x="925" y="1526"/>
                      <a:pt x="925" y="1526"/>
                      <a:pt x="925" y="1526"/>
                    </a:cubicBezTo>
                    <a:cubicBezTo>
                      <a:pt x="925" y="1524"/>
                      <a:pt x="924" y="1522"/>
                      <a:pt x="923" y="1520"/>
                    </a:cubicBezTo>
                    <a:cubicBezTo>
                      <a:pt x="912" y="1508"/>
                      <a:pt x="912" y="1508"/>
                      <a:pt x="912" y="1508"/>
                    </a:cubicBezTo>
                    <a:cubicBezTo>
                      <a:pt x="911" y="1502"/>
                      <a:pt x="911" y="1502"/>
                      <a:pt x="911" y="1502"/>
                    </a:cubicBezTo>
                    <a:cubicBezTo>
                      <a:pt x="911" y="1500"/>
                      <a:pt x="911" y="1499"/>
                      <a:pt x="910" y="1498"/>
                    </a:cubicBezTo>
                    <a:cubicBezTo>
                      <a:pt x="906" y="1492"/>
                      <a:pt x="906" y="1492"/>
                      <a:pt x="906" y="1492"/>
                    </a:cubicBezTo>
                    <a:cubicBezTo>
                      <a:pt x="904" y="1490"/>
                      <a:pt x="902" y="1488"/>
                      <a:pt x="900" y="1488"/>
                    </a:cubicBezTo>
                    <a:cubicBezTo>
                      <a:pt x="896" y="1487"/>
                      <a:pt x="896" y="1487"/>
                      <a:pt x="896" y="1487"/>
                    </a:cubicBezTo>
                    <a:cubicBezTo>
                      <a:pt x="897" y="1483"/>
                      <a:pt x="897" y="1479"/>
                      <a:pt x="895" y="1476"/>
                    </a:cubicBezTo>
                    <a:cubicBezTo>
                      <a:pt x="888" y="1468"/>
                      <a:pt x="888" y="1468"/>
                      <a:pt x="888" y="1468"/>
                    </a:cubicBezTo>
                    <a:cubicBezTo>
                      <a:pt x="888" y="1453"/>
                      <a:pt x="888" y="1453"/>
                      <a:pt x="888" y="1453"/>
                    </a:cubicBezTo>
                    <a:cubicBezTo>
                      <a:pt x="888" y="1453"/>
                      <a:pt x="888" y="1452"/>
                      <a:pt x="888" y="1452"/>
                    </a:cubicBezTo>
                    <a:cubicBezTo>
                      <a:pt x="891" y="1447"/>
                      <a:pt x="891" y="1447"/>
                      <a:pt x="891" y="1447"/>
                    </a:cubicBezTo>
                    <a:cubicBezTo>
                      <a:pt x="892" y="1446"/>
                      <a:pt x="893" y="1444"/>
                      <a:pt x="893" y="1442"/>
                    </a:cubicBezTo>
                    <a:cubicBezTo>
                      <a:pt x="893" y="1433"/>
                      <a:pt x="893" y="1433"/>
                      <a:pt x="893" y="1433"/>
                    </a:cubicBezTo>
                    <a:cubicBezTo>
                      <a:pt x="893" y="1432"/>
                      <a:pt x="892" y="1431"/>
                      <a:pt x="892" y="1430"/>
                    </a:cubicBezTo>
                    <a:cubicBezTo>
                      <a:pt x="888" y="1416"/>
                      <a:pt x="888" y="1416"/>
                      <a:pt x="888" y="1416"/>
                    </a:cubicBezTo>
                    <a:cubicBezTo>
                      <a:pt x="887" y="1414"/>
                      <a:pt x="886" y="1412"/>
                      <a:pt x="885" y="1411"/>
                    </a:cubicBezTo>
                    <a:cubicBezTo>
                      <a:pt x="881" y="1404"/>
                      <a:pt x="881" y="1404"/>
                      <a:pt x="881" y="1404"/>
                    </a:cubicBezTo>
                    <a:cubicBezTo>
                      <a:pt x="880" y="1402"/>
                      <a:pt x="879" y="1401"/>
                      <a:pt x="878" y="1400"/>
                    </a:cubicBezTo>
                    <a:cubicBezTo>
                      <a:pt x="881" y="1390"/>
                      <a:pt x="881" y="1390"/>
                      <a:pt x="881" y="1390"/>
                    </a:cubicBezTo>
                    <a:cubicBezTo>
                      <a:pt x="882" y="1389"/>
                      <a:pt x="882" y="1388"/>
                      <a:pt x="882" y="1387"/>
                    </a:cubicBezTo>
                    <a:cubicBezTo>
                      <a:pt x="882" y="1368"/>
                      <a:pt x="882" y="1368"/>
                      <a:pt x="882" y="1368"/>
                    </a:cubicBezTo>
                    <a:cubicBezTo>
                      <a:pt x="882" y="1366"/>
                      <a:pt x="881" y="1364"/>
                      <a:pt x="880" y="1362"/>
                    </a:cubicBezTo>
                    <a:cubicBezTo>
                      <a:pt x="872" y="1352"/>
                      <a:pt x="872" y="1352"/>
                      <a:pt x="872" y="1352"/>
                    </a:cubicBezTo>
                    <a:cubicBezTo>
                      <a:pt x="872" y="1352"/>
                      <a:pt x="872" y="1352"/>
                      <a:pt x="872" y="1352"/>
                    </a:cubicBezTo>
                    <a:cubicBezTo>
                      <a:pt x="866" y="1344"/>
                      <a:pt x="866" y="1344"/>
                      <a:pt x="866" y="1344"/>
                    </a:cubicBezTo>
                    <a:cubicBezTo>
                      <a:pt x="864" y="1341"/>
                      <a:pt x="861" y="1340"/>
                      <a:pt x="858" y="1340"/>
                    </a:cubicBezTo>
                    <a:cubicBezTo>
                      <a:pt x="838" y="1340"/>
                      <a:pt x="838" y="1340"/>
                      <a:pt x="838" y="1340"/>
                    </a:cubicBezTo>
                    <a:cubicBezTo>
                      <a:pt x="836" y="1340"/>
                      <a:pt x="833" y="1341"/>
                      <a:pt x="832" y="1342"/>
                    </a:cubicBezTo>
                    <a:cubicBezTo>
                      <a:pt x="831" y="1341"/>
                      <a:pt x="830" y="1341"/>
                      <a:pt x="829" y="1340"/>
                    </a:cubicBezTo>
                    <a:cubicBezTo>
                      <a:pt x="818" y="1336"/>
                      <a:pt x="818" y="1336"/>
                      <a:pt x="818" y="1336"/>
                    </a:cubicBezTo>
                    <a:cubicBezTo>
                      <a:pt x="818" y="1329"/>
                      <a:pt x="818" y="1329"/>
                      <a:pt x="818" y="1329"/>
                    </a:cubicBezTo>
                    <a:cubicBezTo>
                      <a:pt x="832" y="1300"/>
                      <a:pt x="832" y="1300"/>
                      <a:pt x="832" y="1300"/>
                    </a:cubicBezTo>
                    <a:cubicBezTo>
                      <a:pt x="833" y="1299"/>
                      <a:pt x="833" y="1297"/>
                      <a:pt x="833" y="1296"/>
                    </a:cubicBezTo>
                    <a:cubicBezTo>
                      <a:pt x="833" y="1281"/>
                      <a:pt x="833" y="1281"/>
                      <a:pt x="833" y="1281"/>
                    </a:cubicBezTo>
                    <a:cubicBezTo>
                      <a:pt x="833" y="1278"/>
                      <a:pt x="831" y="1274"/>
                      <a:pt x="828" y="1273"/>
                    </a:cubicBezTo>
                    <a:cubicBezTo>
                      <a:pt x="823" y="1271"/>
                      <a:pt x="823" y="1271"/>
                      <a:pt x="823" y="1271"/>
                    </a:cubicBezTo>
                    <a:cubicBezTo>
                      <a:pt x="823" y="1270"/>
                      <a:pt x="822" y="1270"/>
                      <a:pt x="821" y="1270"/>
                    </a:cubicBezTo>
                    <a:cubicBezTo>
                      <a:pt x="818" y="1267"/>
                      <a:pt x="818" y="1267"/>
                      <a:pt x="818" y="1267"/>
                    </a:cubicBezTo>
                    <a:cubicBezTo>
                      <a:pt x="818" y="1256"/>
                      <a:pt x="818" y="1256"/>
                      <a:pt x="818" y="1256"/>
                    </a:cubicBezTo>
                    <a:cubicBezTo>
                      <a:pt x="818" y="1253"/>
                      <a:pt x="817" y="1250"/>
                      <a:pt x="814" y="1248"/>
                    </a:cubicBezTo>
                    <a:cubicBezTo>
                      <a:pt x="807" y="1243"/>
                      <a:pt x="807" y="1243"/>
                      <a:pt x="807" y="1243"/>
                    </a:cubicBezTo>
                    <a:cubicBezTo>
                      <a:pt x="802" y="1236"/>
                      <a:pt x="802" y="1236"/>
                      <a:pt x="802" y="1236"/>
                    </a:cubicBezTo>
                    <a:cubicBezTo>
                      <a:pt x="795" y="1225"/>
                      <a:pt x="795" y="1225"/>
                      <a:pt x="795" y="1225"/>
                    </a:cubicBezTo>
                    <a:cubicBezTo>
                      <a:pt x="794" y="1223"/>
                      <a:pt x="792" y="1222"/>
                      <a:pt x="790" y="1221"/>
                    </a:cubicBezTo>
                    <a:cubicBezTo>
                      <a:pt x="786" y="1202"/>
                      <a:pt x="786" y="1202"/>
                      <a:pt x="786" y="1202"/>
                    </a:cubicBezTo>
                    <a:cubicBezTo>
                      <a:pt x="785" y="1201"/>
                      <a:pt x="785" y="1200"/>
                      <a:pt x="784" y="1199"/>
                    </a:cubicBezTo>
                    <a:cubicBezTo>
                      <a:pt x="780" y="1193"/>
                      <a:pt x="780" y="1193"/>
                      <a:pt x="780" y="1193"/>
                    </a:cubicBezTo>
                    <a:cubicBezTo>
                      <a:pt x="779" y="1192"/>
                      <a:pt x="778" y="1191"/>
                      <a:pt x="777" y="1191"/>
                    </a:cubicBezTo>
                    <a:cubicBezTo>
                      <a:pt x="774" y="1188"/>
                      <a:pt x="774" y="1188"/>
                      <a:pt x="774" y="1188"/>
                    </a:cubicBezTo>
                    <a:cubicBezTo>
                      <a:pt x="764" y="1158"/>
                      <a:pt x="764" y="1158"/>
                      <a:pt x="764" y="1158"/>
                    </a:cubicBezTo>
                    <a:cubicBezTo>
                      <a:pt x="764" y="1157"/>
                      <a:pt x="764" y="1157"/>
                      <a:pt x="764" y="1156"/>
                    </a:cubicBezTo>
                    <a:cubicBezTo>
                      <a:pt x="752" y="1137"/>
                      <a:pt x="752" y="1137"/>
                      <a:pt x="752" y="1137"/>
                    </a:cubicBezTo>
                    <a:cubicBezTo>
                      <a:pt x="750" y="1119"/>
                      <a:pt x="750" y="1119"/>
                      <a:pt x="750" y="1119"/>
                    </a:cubicBezTo>
                    <a:cubicBezTo>
                      <a:pt x="750" y="1117"/>
                      <a:pt x="749" y="1116"/>
                      <a:pt x="749" y="1115"/>
                    </a:cubicBezTo>
                    <a:cubicBezTo>
                      <a:pt x="744" y="1108"/>
                      <a:pt x="744" y="1108"/>
                      <a:pt x="744" y="1108"/>
                    </a:cubicBezTo>
                    <a:cubicBezTo>
                      <a:pt x="743" y="1106"/>
                      <a:pt x="740" y="1104"/>
                      <a:pt x="737" y="1104"/>
                    </a:cubicBezTo>
                    <a:cubicBezTo>
                      <a:pt x="736" y="1103"/>
                      <a:pt x="736" y="1103"/>
                      <a:pt x="736" y="1103"/>
                    </a:cubicBezTo>
                    <a:cubicBezTo>
                      <a:pt x="734" y="1101"/>
                      <a:pt x="732" y="1100"/>
                      <a:pt x="729" y="1100"/>
                    </a:cubicBezTo>
                    <a:cubicBezTo>
                      <a:pt x="728" y="1100"/>
                      <a:pt x="727" y="1100"/>
                      <a:pt x="726" y="1101"/>
                    </a:cubicBezTo>
                    <a:cubicBezTo>
                      <a:pt x="725" y="1101"/>
                      <a:pt x="725" y="1101"/>
                      <a:pt x="725" y="1101"/>
                    </a:cubicBezTo>
                    <a:cubicBezTo>
                      <a:pt x="728" y="1060"/>
                      <a:pt x="728" y="1060"/>
                      <a:pt x="728" y="1060"/>
                    </a:cubicBezTo>
                    <a:cubicBezTo>
                      <a:pt x="728" y="1059"/>
                      <a:pt x="728" y="1057"/>
                      <a:pt x="728" y="1056"/>
                    </a:cubicBezTo>
                    <a:cubicBezTo>
                      <a:pt x="724" y="1046"/>
                      <a:pt x="724" y="1046"/>
                      <a:pt x="724" y="1046"/>
                    </a:cubicBezTo>
                    <a:cubicBezTo>
                      <a:pt x="732" y="1012"/>
                      <a:pt x="732" y="1012"/>
                      <a:pt x="732" y="1012"/>
                    </a:cubicBezTo>
                    <a:cubicBezTo>
                      <a:pt x="733" y="1010"/>
                      <a:pt x="732" y="1009"/>
                      <a:pt x="732" y="100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23" y="981"/>
                      <a:pt x="723" y="980"/>
                      <a:pt x="722" y="979"/>
                    </a:cubicBezTo>
                    <a:cubicBezTo>
                      <a:pt x="712" y="965"/>
                      <a:pt x="712" y="965"/>
                      <a:pt x="712" y="965"/>
                    </a:cubicBezTo>
                    <a:cubicBezTo>
                      <a:pt x="711" y="964"/>
                      <a:pt x="710" y="963"/>
                      <a:pt x="709" y="962"/>
                    </a:cubicBezTo>
                    <a:cubicBezTo>
                      <a:pt x="703" y="958"/>
                      <a:pt x="703" y="958"/>
                      <a:pt x="703" y="958"/>
                    </a:cubicBezTo>
                    <a:cubicBezTo>
                      <a:pt x="702" y="957"/>
                      <a:pt x="701" y="957"/>
                      <a:pt x="700" y="957"/>
                    </a:cubicBezTo>
                    <a:cubicBezTo>
                      <a:pt x="703" y="948"/>
                      <a:pt x="703" y="948"/>
                      <a:pt x="703" y="948"/>
                    </a:cubicBezTo>
                    <a:cubicBezTo>
                      <a:pt x="703" y="947"/>
                      <a:pt x="703" y="946"/>
                      <a:pt x="703" y="945"/>
                    </a:cubicBezTo>
                    <a:cubicBezTo>
                      <a:pt x="703" y="919"/>
                      <a:pt x="703" y="919"/>
                      <a:pt x="703" y="919"/>
                    </a:cubicBezTo>
                    <a:cubicBezTo>
                      <a:pt x="703" y="918"/>
                      <a:pt x="703" y="917"/>
                      <a:pt x="703" y="916"/>
                    </a:cubicBezTo>
                    <a:cubicBezTo>
                      <a:pt x="692" y="886"/>
                      <a:pt x="692" y="886"/>
                      <a:pt x="692" y="886"/>
                    </a:cubicBezTo>
                    <a:cubicBezTo>
                      <a:pt x="692" y="886"/>
                      <a:pt x="691" y="885"/>
                      <a:pt x="691" y="884"/>
                    </a:cubicBezTo>
                    <a:cubicBezTo>
                      <a:pt x="667" y="852"/>
                      <a:pt x="667" y="852"/>
                      <a:pt x="667" y="852"/>
                    </a:cubicBezTo>
                    <a:cubicBezTo>
                      <a:pt x="665" y="851"/>
                      <a:pt x="663" y="849"/>
                      <a:pt x="661" y="849"/>
                    </a:cubicBezTo>
                    <a:cubicBezTo>
                      <a:pt x="639" y="804"/>
                      <a:pt x="639" y="804"/>
                      <a:pt x="639" y="804"/>
                    </a:cubicBezTo>
                    <a:cubicBezTo>
                      <a:pt x="635" y="786"/>
                      <a:pt x="635" y="786"/>
                      <a:pt x="635" y="786"/>
                    </a:cubicBezTo>
                    <a:cubicBezTo>
                      <a:pt x="632" y="766"/>
                      <a:pt x="632" y="766"/>
                      <a:pt x="632" y="766"/>
                    </a:cubicBezTo>
                    <a:cubicBezTo>
                      <a:pt x="630" y="747"/>
                      <a:pt x="630" y="747"/>
                      <a:pt x="630" y="747"/>
                    </a:cubicBezTo>
                    <a:cubicBezTo>
                      <a:pt x="631" y="747"/>
                      <a:pt x="631" y="746"/>
                      <a:pt x="631" y="745"/>
                    </a:cubicBezTo>
                    <a:cubicBezTo>
                      <a:pt x="639" y="721"/>
                      <a:pt x="639" y="721"/>
                      <a:pt x="639" y="721"/>
                    </a:cubicBezTo>
                    <a:cubicBezTo>
                      <a:pt x="639" y="720"/>
                      <a:pt x="639" y="720"/>
                      <a:pt x="639" y="719"/>
                    </a:cubicBezTo>
                    <a:cubicBezTo>
                      <a:pt x="643" y="690"/>
                      <a:pt x="643" y="690"/>
                      <a:pt x="643" y="690"/>
                    </a:cubicBezTo>
                    <a:cubicBezTo>
                      <a:pt x="643" y="690"/>
                      <a:pt x="643" y="689"/>
                      <a:pt x="643" y="689"/>
                    </a:cubicBezTo>
                    <a:cubicBezTo>
                      <a:pt x="643" y="672"/>
                      <a:pt x="643" y="672"/>
                      <a:pt x="643" y="672"/>
                    </a:cubicBezTo>
                    <a:cubicBezTo>
                      <a:pt x="643" y="671"/>
                      <a:pt x="643" y="669"/>
                      <a:pt x="643" y="668"/>
                    </a:cubicBezTo>
                    <a:cubicBezTo>
                      <a:pt x="638" y="657"/>
                      <a:pt x="638" y="657"/>
                      <a:pt x="638" y="657"/>
                    </a:cubicBezTo>
                    <a:cubicBezTo>
                      <a:pt x="652" y="654"/>
                      <a:pt x="652" y="654"/>
                      <a:pt x="652" y="654"/>
                    </a:cubicBezTo>
                    <a:cubicBezTo>
                      <a:pt x="655" y="654"/>
                      <a:pt x="655" y="654"/>
                      <a:pt x="655" y="654"/>
                    </a:cubicBezTo>
                    <a:cubicBezTo>
                      <a:pt x="660" y="654"/>
                      <a:pt x="664" y="650"/>
                      <a:pt x="664" y="645"/>
                    </a:cubicBezTo>
                    <a:cubicBezTo>
                      <a:pt x="664" y="631"/>
                      <a:pt x="664" y="631"/>
                      <a:pt x="664" y="631"/>
                    </a:cubicBezTo>
                    <a:cubicBezTo>
                      <a:pt x="668" y="622"/>
                      <a:pt x="668" y="622"/>
                      <a:pt x="668" y="622"/>
                    </a:cubicBezTo>
                    <a:cubicBezTo>
                      <a:pt x="668" y="621"/>
                      <a:pt x="669" y="620"/>
                      <a:pt x="669" y="618"/>
                    </a:cubicBezTo>
                    <a:cubicBezTo>
                      <a:pt x="669" y="614"/>
                      <a:pt x="669" y="614"/>
                      <a:pt x="669" y="614"/>
                    </a:cubicBezTo>
                    <a:cubicBezTo>
                      <a:pt x="669" y="611"/>
                      <a:pt x="667" y="608"/>
                      <a:pt x="665" y="607"/>
                    </a:cubicBezTo>
                    <a:cubicBezTo>
                      <a:pt x="660" y="603"/>
                      <a:pt x="660" y="603"/>
                      <a:pt x="660" y="603"/>
                    </a:cubicBezTo>
                    <a:cubicBezTo>
                      <a:pt x="660" y="601"/>
                      <a:pt x="660" y="598"/>
                      <a:pt x="658" y="596"/>
                    </a:cubicBezTo>
                    <a:cubicBezTo>
                      <a:pt x="657" y="594"/>
                      <a:pt x="654" y="592"/>
                      <a:pt x="651" y="592"/>
                    </a:cubicBezTo>
                    <a:cubicBezTo>
                      <a:pt x="650" y="592"/>
                      <a:pt x="650" y="592"/>
                      <a:pt x="650" y="592"/>
                    </a:cubicBezTo>
                    <a:cubicBezTo>
                      <a:pt x="639" y="589"/>
                      <a:pt x="639" y="589"/>
                      <a:pt x="639" y="589"/>
                    </a:cubicBezTo>
                    <a:cubicBezTo>
                      <a:pt x="638" y="588"/>
                      <a:pt x="637" y="588"/>
                      <a:pt x="636" y="588"/>
                    </a:cubicBezTo>
                    <a:cubicBezTo>
                      <a:pt x="616" y="577"/>
                      <a:pt x="616" y="577"/>
                      <a:pt x="616" y="577"/>
                    </a:cubicBezTo>
                    <a:cubicBezTo>
                      <a:pt x="615" y="572"/>
                      <a:pt x="615" y="572"/>
                      <a:pt x="615" y="572"/>
                    </a:cubicBezTo>
                    <a:cubicBezTo>
                      <a:pt x="614" y="568"/>
                      <a:pt x="610" y="565"/>
                      <a:pt x="606" y="565"/>
                    </a:cubicBezTo>
                    <a:cubicBezTo>
                      <a:pt x="598" y="565"/>
                      <a:pt x="598" y="565"/>
                      <a:pt x="598" y="565"/>
                    </a:cubicBezTo>
                    <a:cubicBezTo>
                      <a:pt x="585" y="563"/>
                      <a:pt x="585" y="563"/>
                      <a:pt x="585" y="563"/>
                    </a:cubicBezTo>
                    <a:cubicBezTo>
                      <a:pt x="556" y="551"/>
                      <a:pt x="556" y="551"/>
                      <a:pt x="556" y="551"/>
                    </a:cubicBezTo>
                    <a:cubicBezTo>
                      <a:pt x="555" y="551"/>
                      <a:pt x="555" y="551"/>
                      <a:pt x="555" y="551"/>
                    </a:cubicBezTo>
                    <a:cubicBezTo>
                      <a:pt x="536" y="545"/>
                      <a:pt x="536" y="545"/>
                      <a:pt x="536" y="545"/>
                    </a:cubicBezTo>
                    <a:cubicBezTo>
                      <a:pt x="535" y="544"/>
                      <a:pt x="534" y="544"/>
                      <a:pt x="533" y="544"/>
                    </a:cubicBezTo>
                    <a:cubicBezTo>
                      <a:pt x="531" y="544"/>
                      <a:pt x="531" y="544"/>
                      <a:pt x="531" y="544"/>
                    </a:cubicBezTo>
                    <a:cubicBezTo>
                      <a:pt x="505" y="535"/>
                      <a:pt x="505" y="535"/>
                      <a:pt x="505" y="535"/>
                    </a:cubicBezTo>
                    <a:cubicBezTo>
                      <a:pt x="498" y="527"/>
                      <a:pt x="498" y="527"/>
                      <a:pt x="498" y="527"/>
                    </a:cubicBezTo>
                    <a:cubicBezTo>
                      <a:pt x="496" y="524"/>
                      <a:pt x="493" y="523"/>
                      <a:pt x="490" y="523"/>
                    </a:cubicBezTo>
                    <a:cubicBezTo>
                      <a:pt x="480" y="523"/>
                      <a:pt x="480" y="523"/>
                      <a:pt x="480" y="523"/>
                    </a:cubicBezTo>
                    <a:cubicBezTo>
                      <a:pt x="485" y="512"/>
                      <a:pt x="485" y="512"/>
                      <a:pt x="485" y="512"/>
                    </a:cubicBezTo>
                    <a:cubicBezTo>
                      <a:pt x="485" y="511"/>
                      <a:pt x="485" y="510"/>
                      <a:pt x="485" y="509"/>
                    </a:cubicBezTo>
                    <a:cubicBezTo>
                      <a:pt x="485" y="504"/>
                      <a:pt x="485" y="504"/>
                      <a:pt x="485" y="504"/>
                    </a:cubicBezTo>
                    <a:cubicBezTo>
                      <a:pt x="485" y="503"/>
                      <a:pt x="485" y="503"/>
                      <a:pt x="485" y="502"/>
                    </a:cubicBezTo>
                    <a:cubicBezTo>
                      <a:pt x="482" y="490"/>
                      <a:pt x="482" y="490"/>
                      <a:pt x="482" y="490"/>
                    </a:cubicBezTo>
                    <a:cubicBezTo>
                      <a:pt x="485" y="483"/>
                      <a:pt x="485" y="483"/>
                      <a:pt x="485" y="483"/>
                    </a:cubicBezTo>
                    <a:cubicBezTo>
                      <a:pt x="486" y="480"/>
                      <a:pt x="486" y="478"/>
                      <a:pt x="485" y="475"/>
                    </a:cubicBezTo>
                    <a:cubicBezTo>
                      <a:pt x="478" y="461"/>
                      <a:pt x="478" y="461"/>
                      <a:pt x="478" y="461"/>
                    </a:cubicBezTo>
                    <a:cubicBezTo>
                      <a:pt x="478" y="459"/>
                      <a:pt x="477" y="458"/>
                      <a:pt x="475" y="457"/>
                    </a:cubicBezTo>
                    <a:cubicBezTo>
                      <a:pt x="469" y="452"/>
                      <a:pt x="469" y="452"/>
                      <a:pt x="469" y="452"/>
                    </a:cubicBezTo>
                    <a:cubicBezTo>
                      <a:pt x="468" y="450"/>
                      <a:pt x="468" y="450"/>
                      <a:pt x="468" y="450"/>
                    </a:cubicBezTo>
                    <a:cubicBezTo>
                      <a:pt x="467" y="448"/>
                      <a:pt x="465" y="446"/>
                      <a:pt x="463" y="446"/>
                    </a:cubicBezTo>
                    <a:cubicBezTo>
                      <a:pt x="440" y="434"/>
                      <a:pt x="440" y="434"/>
                      <a:pt x="440" y="434"/>
                    </a:cubicBezTo>
                    <a:cubicBezTo>
                      <a:pt x="439" y="433"/>
                      <a:pt x="439" y="433"/>
                      <a:pt x="439" y="433"/>
                    </a:cubicBezTo>
                    <a:cubicBezTo>
                      <a:pt x="438" y="430"/>
                      <a:pt x="434" y="428"/>
                      <a:pt x="431" y="428"/>
                    </a:cubicBezTo>
                    <a:cubicBezTo>
                      <a:pt x="428" y="428"/>
                      <a:pt x="428" y="428"/>
                      <a:pt x="428" y="428"/>
                    </a:cubicBezTo>
                    <a:cubicBezTo>
                      <a:pt x="424" y="427"/>
                      <a:pt x="424" y="427"/>
                      <a:pt x="424" y="427"/>
                    </a:cubicBezTo>
                    <a:cubicBezTo>
                      <a:pt x="420" y="421"/>
                      <a:pt x="420" y="421"/>
                      <a:pt x="420" y="421"/>
                    </a:cubicBezTo>
                    <a:cubicBezTo>
                      <a:pt x="419" y="419"/>
                      <a:pt x="418" y="418"/>
                      <a:pt x="416" y="417"/>
                    </a:cubicBezTo>
                    <a:cubicBezTo>
                      <a:pt x="408" y="413"/>
                      <a:pt x="408" y="413"/>
                      <a:pt x="408" y="413"/>
                    </a:cubicBezTo>
                    <a:cubicBezTo>
                      <a:pt x="406" y="412"/>
                      <a:pt x="405" y="412"/>
                      <a:pt x="404" y="412"/>
                    </a:cubicBezTo>
                    <a:cubicBezTo>
                      <a:pt x="402" y="412"/>
                      <a:pt x="401" y="412"/>
                      <a:pt x="400" y="413"/>
                    </a:cubicBezTo>
                    <a:cubicBezTo>
                      <a:pt x="399" y="413"/>
                      <a:pt x="399" y="413"/>
                      <a:pt x="399" y="413"/>
                    </a:cubicBezTo>
                    <a:cubicBezTo>
                      <a:pt x="395" y="409"/>
                      <a:pt x="395" y="409"/>
                      <a:pt x="395" y="409"/>
                    </a:cubicBezTo>
                    <a:cubicBezTo>
                      <a:pt x="393" y="407"/>
                      <a:pt x="390" y="406"/>
                      <a:pt x="388" y="406"/>
                    </a:cubicBezTo>
                    <a:cubicBezTo>
                      <a:pt x="386" y="406"/>
                      <a:pt x="385" y="406"/>
                      <a:pt x="384" y="407"/>
                    </a:cubicBezTo>
                    <a:cubicBezTo>
                      <a:pt x="377" y="410"/>
                      <a:pt x="377" y="410"/>
                      <a:pt x="377" y="410"/>
                    </a:cubicBezTo>
                    <a:cubicBezTo>
                      <a:pt x="369" y="410"/>
                      <a:pt x="369" y="410"/>
                      <a:pt x="369" y="410"/>
                    </a:cubicBezTo>
                    <a:cubicBezTo>
                      <a:pt x="368" y="410"/>
                      <a:pt x="366" y="410"/>
                      <a:pt x="365" y="411"/>
                    </a:cubicBezTo>
                    <a:cubicBezTo>
                      <a:pt x="361" y="413"/>
                      <a:pt x="361" y="413"/>
                      <a:pt x="361" y="413"/>
                    </a:cubicBezTo>
                    <a:cubicBezTo>
                      <a:pt x="360" y="414"/>
                      <a:pt x="360" y="414"/>
                      <a:pt x="360" y="414"/>
                    </a:cubicBezTo>
                    <a:cubicBezTo>
                      <a:pt x="358" y="415"/>
                      <a:pt x="358" y="415"/>
                      <a:pt x="358" y="415"/>
                    </a:cubicBezTo>
                    <a:cubicBezTo>
                      <a:pt x="353" y="411"/>
                      <a:pt x="353" y="411"/>
                      <a:pt x="353" y="411"/>
                    </a:cubicBezTo>
                    <a:cubicBezTo>
                      <a:pt x="352" y="410"/>
                      <a:pt x="350" y="410"/>
                      <a:pt x="348" y="410"/>
                    </a:cubicBezTo>
                    <a:cubicBezTo>
                      <a:pt x="346" y="410"/>
                      <a:pt x="344" y="411"/>
                      <a:pt x="343" y="412"/>
                    </a:cubicBezTo>
                    <a:cubicBezTo>
                      <a:pt x="321" y="428"/>
                      <a:pt x="321" y="428"/>
                      <a:pt x="321" y="428"/>
                    </a:cubicBezTo>
                    <a:cubicBezTo>
                      <a:pt x="318" y="429"/>
                      <a:pt x="317" y="432"/>
                      <a:pt x="317" y="435"/>
                    </a:cubicBezTo>
                    <a:cubicBezTo>
                      <a:pt x="317" y="439"/>
                      <a:pt x="317" y="439"/>
                      <a:pt x="317" y="439"/>
                    </a:cubicBezTo>
                    <a:cubicBezTo>
                      <a:pt x="314" y="440"/>
                      <a:pt x="314" y="440"/>
                      <a:pt x="314" y="440"/>
                    </a:cubicBezTo>
                    <a:cubicBezTo>
                      <a:pt x="300" y="439"/>
                      <a:pt x="300" y="439"/>
                      <a:pt x="300" y="439"/>
                    </a:cubicBezTo>
                    <a:cubicBezTo>
                      <a:pt x="293" y="434"/>
                      <a:pt x="293" y="434"/>
                      <a:pt x="293" y="434"/>
                    </a:cubicBezTo>
                    <a:cubicBezTo>
                      <a:pt x="284" y="424"/>
                      <a:pt x="284" y="424"/>
                      <a:pt x="284" y="424"/>
                    </a:cubicBezTo>
                    <a:cubicBezTo>
                      <a:pt x="283" y="424"/>
                      <a:pt x="282" y="423"/>
                      <a:pt x="281" y="423"/>
                    </a:cubicBezTo>
                    <a:cubicBezTo>
                      <a:pt x="271" y="418"/>
                      <a:pt x="271" y="418"/>
                      <a:pt x="271" y="418"/>
                    </a:cubicBezTo>
                    <a:cubicBezTo>
                      <a:pt x="265" y="413"/>
                      <a:pt x="265" y="413"/>
                      <a:pt x="265" y="413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6"/>
                      <a:pt x="260" y="404"/>
                      <a:pt x="259" y="403"/>
                    </a:cubicBezTo>
                    <a:cubicBezTo>
                      <a:pt x="249" y="390"/>
                      <a:pt x="249" y="390"/>
                      <a:pt x="249" y="390"/>
                    </a:cubicBezTo>
                    <a:cubicBezTo>
                      <a:pt x="248" y="390"/>
                      <a:pt x="247" y="389"/>
                      <a:pt x="247" y="389"/>
                    </a:cubicBezTo>
                    <a:cubicBezTo>
                      <a:pt x="225" y="374"/>
                      <a:pt x="225" y="374"/>
                      <a:pt x="225" y="374"/>
                    </a:cubicBezTo>
                    <a:cubicBezTo>
                      <a:pt x="224" y="373"/>
                      <a:pt x="223" y="373"/>
                      <a:pt x="222" y="373"/>
                    </a:cubicBezTo>
                    <a:cubicBezTo>
                      <a:pt x="222" y="371"/>
                      <a:pt x="222" y="371"/>
                      <a:pt x="222" y="371"/>
                    </a:cubicBezTo>
                    <a:cubicBezTo>
                      <a:pt x="221" y="370"/>
                      <a:pt x="220" y="369"/>
                      <a:pt x="219" y="368"/>
                    </a:cubicBezTo>
                    <a:cubicBezTo>
                      <a:pt x="209" y="360"/>
                      <a:pt x="209" y="360"/>
                      <a:pt x="209" y="360"/>
                    </a:cubicBezTo>
                    <a:cubicBezTo>
                      <a:pt x="208" y="359"/>
                      <a:pt x="207" y="359"/>
                      <a:pt x="207" y="359"/>
                    </a:cubicBezTo>
                    <a:cubicBezTo>
                      <a:pt x="204" y="357"/>
                      <a:pt x="204" y="357"/>
                      <a:pt x="204" y="357"/>
                    </a:cubicBezTo>
                    <a:cubicBezTo>
                      <a:pt x="193" y="346"/>
                      <a:pt x="193" y="346"/>
                      <a:pt x="193" y="346"/>
                    </a:cubicBezTo>
                    <a:cubicBezTo>
                      <a:pt x="193" y="346"/>
                      <a:pt x="193" y="346"/>
                      <a:pt x="193" y="346"/>
                    </a:cubicBezTo>
                    <a:cubicBezTo>
                      <a:pt x="193" y="343"/>
                      <a:pt x="192" y="341"/>
                      <a:pt x="190" y="339"/>
                    </a:cubicBezTo>
                    <a:cubicBezTo>
                      <a:pt x="183" y="333"/>
                      <a:pt x="183" y="333"/>
                      <a:pt x="183" y="333"/>
                    </a:cubicBezTo>
                    <a:cubicBezTo>
                      <a:pt x="178" y="326"/>
                      <a:pt x="178" y="326"/>
                      <a:pt x="178" y="326"/>
                    </a:cubicBezTo>
                    <a:cubicBezTo>
                      <a:pt x="176" y="324"/>
                      <a:pt x="173" y="322"/>
                      <a:pt x="170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3" y="319"/>
                      <a:pt x="143" y="319"/>
                      <a:pt x="143" y="319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29" y="301"/>
                      <a:pt x="129" y="301"/>
                      <a:pt x="129" y="301"/>
                    </a:cubicBezTo>
                    <a:cubicBezTo>
                      <a:pt x="128" y="299"/>
                      <a:pt x="127" y="298"/>
                      <a:pt x="125" y="297"/>
                    </a:cubicBezTo>
                    <a:cubicBezTo>
                      <a:pt x="117" y="293"/>
                      <a:pt x="117" y="293"/>
                      <a:pt x="117" y="293"/>
                    </a:cubicBezTo>
                    <a:cubicBezTo>
                      <a:pt x="115" y="292"/>
                      <a:pt x="114" y="292"/>
                      <a:pt x="113" y="292"/>
                    </a:cubicBezTo>
                    <a:cubicBezTo>
                      <a:pt x="102" y="292"/>
                      <a:pt x="102" y="292"/>
                      <a:pt x="102" y="292"/>
                    </a:cubicBezTo>
                    <a:cubicBezTo>
                      <a:pt x="98" y="292"/>
                      <a:pt x="95" y="294"/>
                      <a:pt x="94" y="297"/>
                    </a:cubicBezTo>
                    <a:cubicBezTo>
                      <a:pt x="89" y="305"/>
                      <a:pt x="89" y="305"/>
                      <a:pt x="89" y="305"/>
                    </a:cubicBezTo>
                    <a:cubicBezTo>
                      <a:pt x="89" y="307"/>
                      <a:pt x="88" y="308"/>
                      <a:pt x="88" y="310"/>
                    </a:cubicBezTo>
                    <a:cubicBezTo>
                      <a:pt x="88" y="310"/>
                      <a:pt x="88" y="310"/>
                      <a:pt x="88" y="310"/>
                    </a:cubicBezTo>
                    <a:cubicBezTo>
                      <a:pt x="84" y="308"/>
                      <a:pt x="84" y="308"/>
                      <a:pt x="84" y="308"/>
                    </a:cubicBezTo>
                    <a:cubicBezTo>
                      <a:pt x="78" y="297"/>
                      <a:pt x="78" y="297"/>
                      <a:pt x="78" y="297"/>
                    </a:cubicBezTo>
                    <a:cubicBezTo>
                      <a:pt x="78" y="296"/>
                      <a:pt x="77" y="296"/>
                      <a:pt x="77" y="29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59"/>
                      <a:pt x="46" y="258"/>
                      <a:pt x="45" y="257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28" y="245"/>
                      <a:pt x="28" y="245"/>
                      <a:pt x="28" y="245"/>
                    </a:cubicBezTo>
                    <a:cubicBezTo>
                      <a:pt x="31" y="243"/>
                      <a:pt x="33" y="241"/>
                      <a:pt x="33" y="237"/>
                    </a:cubicBezTo>
                    <a:cubicBezTo>
                      <a:pt x="35" y="217"/>
                      <a:pt x="35" y="217"/>
                      <a:pt x="35" y="217"/>
                    </a:cubicBezTo>
                    <a:cubicBezTo>
                      <a:pt x="35" y="217"/>
                      <a:pt x="35" y="217"/>
                      <a:pt x="35" y="216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40" y="156"/>
                      <a:pt x="42" y="157"/>
                      <a:pt x="45" y="157"/>
                    </a:cubicBezTo>
                    <a:cubicBezTo>
                      <a:pt x="45" y="157"/>
                      <a:pt x="46" y="157"/>
                      <a:pt x="47" y="156"/>
                    </a:cubicBezTo>
                    <a:cubicBezTo>
                      <a:pt x="51" y="155"/>
                      <a:pt x="53" y="153"/>
                      <a:pt x="54" y="149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91" y="58"/>
                      <a:pt x="91" y="58"/>
                      <a:pt x="91" y="58"/>
                    </a:cubicBezTo>
                    <a:moveTo>
                      <a:pt x="130" y="0"/>
                    </a:moveTo>
                    <a:cubicBezTo>
                      <a:pt x="128" y="0"/>
                      <a:pt x="126" y="0"/>
                      <a:pt x="124" y="2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6" y="46"/>
                      <a:pt x="76" y="46"/>
                      <a:pt x="75" y="4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4" y="98"/>
                      <a:pt x="44" y="99"/>
                      <a:pt x="44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6" y="132"/>
                      <a:pt x="35" y="132"/>
                      <a:pt x="34" y="133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18" y="140"/>
                      <a:pt x="16" y="144"/>
                      <a:pt x="16" y="147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5" y="227"/>
                      <a:pt x="15" y="227"/>
                      <a:pt x="15" y="227"/>
                    </a:cubicBezTo>
                    <a:cubicBezTo>
                      <a:pt x="10" y="227"/>
                      <a:pt x="10" y="227"/>
                      <a:pt x="10" y="227"/>
                    </a:cubicBezTo>
                    <a:cubicBezTo>
                      <a:pt x="6" y="227"/>
                      <a:pt x="3" y="229"/>
                      <a:pt x="1" y="232"/>
                    </a:cubicBezTo>
                    <a:cubicBezTo>
                      <a:pt x="1" y="232"/>
                      <a:pt x="1" y="233"/>
                      <a:pt x="1" y="233"/>
                    </a:cubicBezTo>
                    <a:cubicBezTo>
                      <a:pt x="0" y="236"/>
                      <a:pt x="0" y="239"/>
                      <a:pt x="2" y="242"/>
                    </a:cubicBezTo>
                    <a:cubicBezTo>
                      <a:pt x="18" y="263"/>
                      <a:pt x="18" y="263"/>
                      <a:pt x="18" y="263"/>
                    </a:cubicBezTo>
                    <a:cubicBezTo>
                      <a:pt x="19" y="264"/>
                      <a:pt x="20" y="265"/>
                      <a:pt x="21" y="266"/>
                    </a:cubicBezTo>
                    <a:cubicBezTo>
                      <a:pt x="34" y="273"/>
                      <a:pt x="34" y="273"/>
                      <a:pt x="34" y="273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8" y="320"/>
                      <a:pt x="68" y="320"/>
                      <a:pt x="68" y="320"/>
                    </a:cubicBezTo>
                    <a:cubicBezTo>
                      <a:pt x="70" y="322"/>
                      <a:pt x="71" y="324"/>
                      <a:pt x="73" y="325"/>
                    </a:cubicBezTo>
                    <a:cubicBezTo>
                      <a:pt x="86" y="330"/>
                      <a:pt x="86" y="330"/>
                      <a:pt x="86" y="330"/>
                    </a:cubicBezTo>
                    <a:cubicBezTo>
                      <a:pt x="94" y="333"/>
                      <a:pt x="94" y="333"/>
                      <a:pt x="94" y="333"/>
                    </a:cubicBezTo>
                    <a:cubicBezTo>
                      <a:pt x="96" y="334"/>
                      <a:pt x="97" y="334"/>
                      <a:pt x="98" y="334"/>
                    </a:cubicBezTo>
                    <a:cubicBezTo>
                      <a:pt x="100" y="334"/>
                      <a:pt x="102" y="333"/>
                      <a:pt x="103" y="332"/>
                    </a:cubicBezTo>
                    <a:cubicBezTo>
                      <a:pt x="106" y="330"/>
                      <a:pt x="107" y="327"/>
                      <a:pt x="107" y="324"/>
                    </a:cubicBezTo>
                    <a:cubicBezTo>
                      <a:pt x="107" y="312"/>
                      <a:pt x="107" y="312"/>
                      <a:pt x="107" y="312"/>
                    </a:cubicBezTo>
                    <a:cubicBezTo>
                      <a:pt x="108" y="311"/>
                      <a:pt x="108" y="311"/>
                      <a:pt x="108" y="311"/>
                    </a:cubicBezTo>
                    <a:cubicBezTo>
                      <a:pt x="110" y="311"/>
                      <a:pt x="110" y="311"/>
                      <a:pt x="110" y="311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18" y="320"/>
                      <a:pt x="118" y="320"/>
                      <a:pt x="118" y="320"/>
                    </a:cubicBezTo>
                    <a:cubicBezTo>
                      <a:pt x="118" y="321"/>
                      <a:pt x="119" y="322"/>
                      <a:pt x="119" y="323"/>
                    </a:cubicBezTo>
                    <a:cubicBezTo>
                      <a:pt x="130" y="333"/>
                      <a:pt x="130" y="333"/>
                      <a:pt x="130" y="333"/>
                    </a:cubicBezTo>
                    <a:cubicBezTo>
                      <a:pt x="130" y="334"/>
                      <a:pt x="131" y="334"/>
                      <a:pt x="132" y="334"/>
                    </a:cubicBezTo>
                    <a:cubicBezTo>
                      <a:pt x="140" y="340"/>
                      <a:pt x="140" y="340"/>
                      <a:pt x="140" y="340"/>
                    </a:cubicBezTo>
                    <a:cubicBezTo>
                      <a:pt x="141" y="341"/>
                      <a:pt x="143" y="341"/>
                      <a:pt x="145" y="341"/>
                    </a:cubicBezTo>
                    <a:cubicBezTo>
                      <a:pt x="165" y="341"/>
                      <a:pt x="165" y="341"/>
                      <a:pt x="165" y="341"/>
                    </a:cubicBezTo>
                    <a:cubicBezTo>
                      <a:pt x="169" y="346"/>
                      <a:pt x="169" y="346"/>
                      <a:pt x="169" y="346"/>
                    </a:cubicBezTo>
                    <a:cubicBezTo>
                      <a:pt x="169" y="346"/>
                      <a:pt x="170" y="347"/>
                      <a:pt x="170" y="347"/>
                    </a:cubicBezTo>
                    <a:cubicBezTo>
                      <a:pt x="174" y="351"/>
                      <a:pt x="174" y="351"/>
                      <a:pt x="174" y="351"/>
                    </a:cubicBezTo>
                    <a:cubicBezTo>
                      <a:pt x="174" y="353"/>
                      <a:pt x="175" y="355"/>
                      <a:pt x="177" y="357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3" y="373"/>
                      <a:pt x="194" y="374"/>
                    </a:cubicBezTo>
                    <a:cubicBezTo>
                      <a:pt x="197" y="375"/>
                      <a:pt x="197" y="375"/>
                      <a:pt x="197" y="375"/>
                    </a:cubicBezTo>
                    <a:cubicBezTo>
                      <a:pt x="206" y="382"/>
                      <a:pt x="206" y="382"/>
                      <a:pt x="206" y="382"/>
                    </a:cubicBezTo>
                    <a:cubicBezTo>
                      <a:pt x="206" y="382"/>
                      <a:pt x="206" y="382"/>
                      <a:pt x="206" y="382"/>
                    </a:cubicBezTo>
                    <a:cubicBezTo>
                      <a:pt x="206" y="387"/>
                      <a:pt x="210" y="391"/>
                      <a:pt x="215" y="391"/>
                    </a:cubicBezTo>
                    <a:cubicBezTo>
                      <a:pt x="217" y="391"/>
                      <a:pt x="217" y="391"/>
                      <a:pt x="217" y="391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3" y="414"/>
                      <a:pt x="243" y="416"/>
                      <a:pt x="244" y="417"/>
                    </a:cubicBezTo>
                    <a:cubicBezTo>
                      <a:pt x="250" y="425"/>
                      <a:pt x="250" y="425"/>
                      <a:pt x="250" y="425"/>
                    </a:cubicBezTo>
                    <a:cubicBezTo>
                      <a:pt x="251" y="426"/>
                      <a:pt x="252" y="427"/>
                      <a:pt x="252" y="427"/>
                    </a:cubicBezTo>
                    <a:cubicBezTo>
                      <a:pt x="261" y="433"/>
                      <a:pt x="261" y="433"/>
                      <a:pt x="261" y="433"/>
                    </a:cubicBezTo>
                    <a:cubicBezTo>
                      <a:pt x="261" y="434"/>
                      <a:pt x="262" y="434"/>
                      <a:pt x="262" y="434"/>
                    </a:cubicBezTo>
                    <a:cubicBezTo>
                      <a:pt x="271" y="439"/>
                      <a:pt x="271" y="439"/>
                      <a:pt x="271" y="439"/>
                    </a:cubicBezTo>
                    <a:cubicBezTo>
                      <a:pt x="281" y="448"/>
                      <a:pt x="281" y="448"/>
                      <a:pt x="281" y="448"/>
                    </a:cubicBezTo>
                    <a:cubicBezTo>
                      <a:pt x="281" y="449"/>
                      <a:pt x="282" y="449"/>
                      <a:pt x="282" y="449"/>
                    </a:cubicBezTo>
                    <a:cubicBezTo>
                      <a:pt x="292" y="456"/>
                      <a:pt x="292" y="456"/>
                      <a:pt x="292" y="456"/>
                    </a:cubicBezTo>
                    <a:cubicBezTo>
                      <a:pt x="293" y="457"/>
                      <a:pt x="294" y="457"/>
                      <a:pt x="296" y="457"/>
                    </a:cubicBezTo>
                    <a:cubicBezTo>
                      <a:pt x="315" y="459"/>
                      <a:pt x="315" y="459"/>
                      <a:pt x="315" y="459"/>
                    </a:cubicBezTo>
                    <a:cubicBezTo>
                      <a:pt x="315" y="459"/>
                      <a:pt x="315" y="459"/>
                      <a:pt x="316" y="459"/>
                    </a:cubicBezTo>
                    <a:cubicBezTo>
                      <a:pt x="317" y="459"/>
                      <a:pt x="318" y="459"/>
                      <a:pt x="319" y="459"/>
                    </a:cubicBezTo>
                    <a:cubicBezTo>
                      <a:pt x="330" y="455"/>
                      <a:pt x="330" y="455"/>
                      <a:pt x="330" y="455"/>
                    </a:cubicBezTo>
                    <a:cubicBezTo>
                      <a:pt x="333" y="453"/>
                      <a:pt x="336" y="450"/>
                      <a:pt x="336" y="446"/>
                    </a:cubicBezTo>
                    <a:cubicBezTo>
                      <a:pt x="336" y="440"/>
                      <a:pt x="336" y="440"/>
                      <a:pt x="336" y="440"/>
                    </a:cubicBezTo>
                    <a:cubicBezTo>
                      <a:pt x="349" y="431"/>
                      <a:pt x="349" y="431"/>
                      <a:pt x="349" y="431"/>
                    </a:cubicBezTo>
                    <a:cubicBezTo>
                      <a:pt x="354" y="434"/>
                      <a:pt x="354" y="434"/>
                      <a:pt x="354" y="434"/>
                    </a:cubicBezTo>
                    <a:cubicBezTo>
                      <a:pt x="355" y="435"/>
                      <a:pt x="357" y="435"/>
                      <a:pt x="359" y="435"/>
                    </a:cubicBezTo>
                    <a:cubicBezTo>
                      <a:pt x="360" y="435"/>
                      <a:pt x="362" y="435"/>
                      <a:pt x="364" y="434"/>
                    </a:cubicBezTo>
                    <a:cubicBezTo>
                      <a:pt x="369" y="430"/>
                      <a:pt x="369" y="430"/>
                      <a:pt x="369" y="430"/>
                    </a:cubicBezTo>
                    <a:cubicBezTo>
                      <a:pt x="371" y="429"/>
                      <a:pt x="371" y="429"/>
                      <a:pt x="371" y="429"/>
                    </a:cubicBezTo>
                    <a:cubicBezTo>
                      <a:pt x="380" y="429"/>
                      <a:pt x="380" y="429"/>
                      <a:pt x="380" y="429"/>
                    </a:cubicBezTo>
                    <a:cubicBezTo>
                      <a:pt x="381" y="429"/>
                      <a:pt x="382" y="429"/>
                      <a:pt x="384" y="428"/>
                    </a:cubicBezTo>
                    <a:cubicBezTo>
                      <a:pt x="386" y="427"/>
                      <a:pt x="386" y="427"/>
                      <a:pt x="386" y="427"/>
                    </a:cubicBezTo>
                    <a:cubicBezTo>
                      <a:pt x="387" y="428"/>
                      <a:pt x="387" y="428"/>
                      <a:pt x="387" y="428"/>
                    </a:cubicBezTo>
                    <a:cubicBezTo>
                      <a:pt x="388" y="429"/>
                      <a:pt x="389" y="430"/>
                      <a:pt x="390" y="430"/>
                    </a:cubicBezTo>
                    <a:cubicBezTo>
                      <a:pt x="398" y="434"/>
                      <a:pt x="398" y="434"/>
                      <a:pt x="398" y="434"/>
                    </a:cubicBezTo>
                    <a:cubicBezTo>
                      <a:pt x="400" y="435"/>
                      <a:pt x="401" y="435"/>
                      <a:pt x="403" y="435"/>
                    </a:cubicBezTo>
                    <a:cubicBezTo>
                      <a:pt x="404" y="435"/>
                      <a:pt x="405" y="435"/>
                      <a:pt x="406" y="434"/>
                    </a:cubicBezTo>
                    <a:cubicBezTo>
                      <a:pt x="410" y="440"/>
                      <a:pt x="410" y="440"/>
                      <a:pt x="410" y="440"/>
                    </a:cubicBezTo>
                    <a:cubicBezTo>
                      <a:pt x="412" y="442"/>
                      <a:pt x="414" y="444"/>
                      <a:pt x="416" y="444"/>
                    </a:cubicBezTo>
                    <a:cubicBezTo>
                      <a:pt x="424" y="447"/>
                      <a:pt x="424" y="447"/>
                      <a:pt x="424" y="447"/>
                    </a:cubicBezTo>
                    <a:cubicBezTo>
                      <a:pt x="425" y="447"/>
                      <a:pt x="425" y="447"/>
                      <a:pt x="425" y="447"/>
                    </a:cubicBezTo>
                    <a:cubicBezTo>
                      <a:pt x="426" y="448"/>
                      <a:pt x="427" y="449"/>
                      <a:pt x="429" y="450"/>
                    </a:cubicBezTo>
                    <a:cubicBezTo>
                      <a:pt x="452" y="461"/>
                      <a:pt x="452" y="461"/>
                      <a:pt x="452" y="461"/>
                    </a:cubicBezTo>
                    <a:cubicBezTo>
                      <a:pt x="453" y="463"/>
                      <a:pt x="453" y="463"/>
                      <a:pt x="453" y="463"/>
                    </a:cubicBezTo>
                    <a:cubicBezTo>
                      <a:pt x="453" y="464"/>
                      <a:pt x="454" y="465"/>
                      <a:pt x="456" y="466"/>
                    </a:cubicBezTo>
                    <a:cubicBezTo>
                      <a:pt x="462" y="471"/>
                      <a:pt x="462" y="471"/>
                      <a:pt x="462" y="471"/>
                    </a:cubicBezTo>
                    <a:cubicBezTo>
                      <a:pt x="466" y="479"/>
                      <a:pt x="466" y="479"/>
                      <a:pt x="466" y="479"/>
                    </a:cubicBezTo>
                    <a:cubicBezTo>
                      <a:pt x="463" y="486"/>
                      <a:pt x="463" y="486"/>
                      <a:pt x="463" y="486"/>
                    </a:cubicBezTo>
                    <a:cubicBezTo>
                      <a:pt x="462" y="488"/>
                      <a:pt x="462" y="490"/>
                      <a:pt x="463" y="492"/>
                    </a:cubicBezTo>
                    <a:cubicBezTo>
                      <a:pt x="466" y="506"/>
                      <a:pt x="466" y="506"/>
                      <a:pt x="466" y="506"/>
                    </a:cubicBezTo>
                    <a:cubicBezTo>
                      <a:pt x="466" y="507"/>
                      <a:pt x="466" y="507"/>
                      <a:pt x="466" y="507"/>
                    </a:cubicBezTo>
                    <a:cubicBezTo>
                      <a:pt x="461" y="519"/>
                      <a:pt x="461" y="519"/>
                      <a:pt x="461" y="519"/>
                    </a:cubicBezTo>
                    <a:cubicBezTo>
                      <a:pt x="460" y="521"/>
                      <a:pt x="460" y="523"/>
                      <a:pt x="460" y="525"/>
                    </a:cubicBezTo>
                    <a:cubicBezTo>
                      <a:pt x="462" y="535"/>
                      <a:pt x="462" y="535"/>
                      <a:pt x="462" y="535"/>
                    </a:cubicBezTo>
                    <a:cubicBezTo>
                      <a:pt x="463" y="539"/>
                      <a:pt x="467" y="542"/>
                      <a:pt x="472" y="542"/>
                    </a:cubicBezTo>
                    <a:cubicBezTo>
                      <a:pt x="486" y="542"/>
                      <a:pt x="486" y="542"/>
                      <a:pt x="486" y="542"/>
                    </a:cubicBezTo>
                    <a:cubicBezTo>
                      <a:pt x="491" y="549"/>
                      <a:pt x="491" y="549"/>
                      <a:pt x="491" y="549"/>
                    </a:cubicBezTo>
                    <a:cubicBezTo>
                      <a:pt x="493" y="550"/>
                      <a:pt x="494" y="551"/>
                      <a:pt x="496" y="552"/>
                    </a:cubicBezTo>
                    <a:cubicBezTo>
                      <a:pt x="526" y="563"/>
                      <a:pt x="526" y="563"/>
                      <a:pt x="526" y="563"/>
                    </a:cubicBezTo>
                    <a:cubicBezTo>
                      <a:pt x="527" y="563"/>
                      <a:pt x="528" y="563"/>
                      <a:pt x="529" y="563"/>
                    </a:cubicBezTo>
                    <a:cubicBezTo>
                      <a:pt x="532" y="563"/>
                      <a:pt x="532" y="563"/>
                      <a:pt x="532" y="563"/>
                    </a:cubicBezTo>
                    <a:cubicBezTo>
                      <a:pt x="549" y="569"/>
                      <a:pt x="549" y="569"/>
                      <a:pt x="549" y="569"/>
                    </a:cubicBezTo>
                    <a:cubicBezTo>
                      <a:pt x="579" y="581"/>
                      <a:pt x="579" y="581"/>
                      <a:pt x="579" y="581"/>
                    </a:cubicBezTo>
                    <a:cubicBezTo>
                      <a:pt x="580" y="581"/>
                      <a:pt x="580" y="582"/>
                      <a:pt x="581" y="582"/>
                    </a:cubicBezTo>
                    <a:cubicBezTo>
                      <a:pt x="596" y="584"/>
                      <a:pt x="596" y="584"/>
                      <a:pt x="596" y="584"/>
                    </a:cubicBezTo>
                    <a:cubicBezTo>
                      <a:pt x="596" y="584"/>
                      <a:pt x="597" y="584"/>
                      <a:pt x="597" y="584"/>
                    </a:cubicBezTo>
                    <a:cubicBezTo>
                      <a:pt x="598" y="584"/>
                      <a:pt x="598" y="584"/>
                      <a:pt x="598" y="584"/>
                    </a:cubicBezTo>
                    <a:cubicBezTo>
                      <a:pt x="599" y="585"/>
                      <a:pt x="599" y="585"/>
                      <a:pt x="599" y="585"/>
                    </a:cubicBezTo>
                    <a:cubicBezTo>
                      <a:pt x="599" y="588"/>
                      <a:pt x="601" y="590"/>
                      <a:pt x="603" y="591"/>
                    </a:cubicBezTo>
                    <a:cubicBezTo>
                      <a:pt x="629" y="606"/>
                      <a:pt x="629" y="606"/>
                      <a:pt x="629" y="606"/>
                    </a:cubicBezTo>
                    <a:cubicBezTo>
                      <a:pt x="631" y="607"/>
                      <a:pt x="632" y="607"/>
                      <a:pt x="634" y="607"/>
                    </a:cubicBezTo>
                    <a:cubicBezTo>
                      <a:pt x="635" y="607"/>
                      <a:pt x="635" y="607"/>
                      <a:pt x="635" y="607"/>
                    </a:cubicBezTo>
                    <a:cubicBezTo>
                      <a:pt x="639" y="609"/>
                      <a:pt x="639" y="609"/>
                      <a:pt x="639" y="609"/>
                    </a:cubicBezTo>
                    <a:cubicBezTo>
                      <a:pt x="639" y="610"/>
                      <a:pt x="640" y="612"/>
                      <a:pt x="641" y="614"/>
                    </a:cubicBezTo>
                    <a:cubicBezTo>
                      <a:pt x="642" y="616"/>
                      <a:pt x="645" y="617"/>
                      <a:pt x="647" y="617"/>
                    </a:cubicBezTo>
                    <a:cubicBezTo>
                      <a:pt x="649" y="618"/>
                      <a:pt x="649" y="618"/>
                      <a:pt x="649" y="618"/>
                    </a:cubicBezTo>
                    <a:cubicBezTo>
                      <a:pt x="646" y="625"/>
                      <a:pt x="646" y="625"/>
                      <a:pt x="646" y="625"/>
                    </a:cubicBezTo>
                    <a:cubicBezTo>
                      <a:pt x="646" y="627"/>
                      <a:pt x="645" y="628"/>
                      <a:pt x="645" y="629"/>
                    </a:cubicBezTo>
                    <a:cubicBezTo>
                      <a:pt x="645" y="636"/>
                      <a:pt x="645" y="636"/>
                      <a:pt x="645" y="636"/>
                    </a:cubicBezTo>
                    <a:cubicBezTo>
                      <a:pt x="628" y="639"/>
                      <a:pt x="628" y="639"/>
                      <a:pt x="628" y="639"/>
                    </a:cubicBezTo>
                    <a:cubicBezTo>
                      <a:pt x="626" y="640"/>
                      <a:pt x="624" y="641"/>
                      <a:pt x="623" y="642"/>
                    </a:cubicBezTo>
                    <a:cubicBezTo>
                      <a:pt x="619" y="646"/>
                      <a:pt x="619" y="646"/>
                      <a:pt x="619" y="646"/>
                    </a:cubicBezTo>
                    <a:cubicBezTo>
                      <a:pt x="616" y="649"/>
                      <a:pt x="615" y="653"/>
                      <a:pt x="617" y="657"/>
                    </a:cubicBezTo>
                    <a:cubicBezTo>
                      <a:pt x="624" y="674"/>
                      <a:pt x="624" y="674"/>
                      <a:pt x="624" y="674"/>
                    </a:cubicBezTo>
                    <a:cubicBezTo>
                      <a:pt x="624" y="688"/>
                      <a:pt x="624" y="688"/>
                      <a:pt x="624" y="688"/>
                    </a:cubicBezTo>
                    <a:cubicBezTo>
                      <a:pt x="620" y="716"/>
                      <a:pt x="620" y="716"/>
                      <a:pt x="620" y="716"/>
                    </a:cubicBezTo>
                    <a:cubicBezTo>
                      <a:pt x="614" y="737"/>
                      <a:pt x="614" y="737"/>
                      <a:pt x="614" y="737"/>
                    </a:cubicBezTo>
                    <a:cubicBezTo>
                      <a:pt x="614" y="737"/>
                      <a:pt x="614" y="737"/>
                      <a:pt x="614" y="737"/>
                    </a:cubicBezTo>
                    <a:cubicBezTo>
                      <a:pt x="612" y="739"/>
                      <a:pt x="611" y="742"/>
                      <a:pt x="611" y="745"/>
                    </a:cubicBezTo>
                    <a:cubicBezTo>
                      <a:pt x="613" y="768"/>
                      <a:pt x="613" y="768"/>
                      <a:pt x="613" y="768"/>
                    </a:cubicBezTo>
                    <a:cubicBezTo>
                      <a:pt x="613" y="769"/>
                      <a:pt x="613" y="769"/>
                      <a:pt x="613" y="769"/>
                    </a:cubicBezTo>
                    <a:cubicBezTo>
                      <a:pt x="616" y="789"/>
                      <a:pt x="616" y="789"/>
                      <a:pt x="616" y="789"/>
                    </a:cubicBezTo>
                    <a:cubicBezTo>
                      <a:pt x="616" y="790"/>
                      <a:pt x="616" y="790"/>
                      <a:pt x="616" y="790"/>
                    </a:cubicBezTo>
                    <a:cubicBezTo>
                      <a:pt x="620" y="809"/>
                      <a:pt x="620" y="809"/>
                      <a:pt x="620" y="809"/>
                    </a:cubicBezTo>
                    <a:cubicBezTo>
                      <a:pt x="621" y="810"/>
                      <a:pt x="621" y="810"/>
                      <a:pt x="621" y="811"/>
                    </a:cubicBezTo>
                    <a:cubicBezTo>
                      <a:pt x="646" y="862"/>
                      <a:pt x="646" y="862"/>
                      <a:pt x="646" y="862"/>
                    </a:cubicBezTo>
                    <a:cubicBezTo>
                      <a:pt x="648" y="865"/>
                      <a:pt x="651" y="867"/>
                      <a:pt x="654" y="868"/>
                    </a:cubicBezTo>
                    <a:cubicBezTo>
                      <a:pt x="675" y="894"/>
                      <a:pt x="675" y="894"/>
                      <a:pt x="675" y="894"/>
                    </a:cubicBezTo>
                    <a:cubicBezTo>
                      <a:pt x="684" y="921"/>
                      <a:pt x="684" y="921"/>
                      <a:pt x="684" y="921"/>
                    </a:cubicBezTo>
                    <a:cubicBezTo>
                      <a:pt x="684" y="944"/>
                      <a:pt x="684" y="944"/>
                      <a:pt x="684" y="944"/>
                    </a:cubicBezTo>
                    <a:cubicBezTo>
                      <a:pt x="678" y="963"/>
                      <a:pt x="678" y="963"/>
                      <a:pt x="678" y="963"/>
                    </a:cubicBezTo>
                    <a:cubicBezTo>
                      <a:pt x="677" y="966"/>
                      <a:pt x="678" y="969"/>
                      <a:pt x="680" y="972"/>
                    </a:cubicBezTo>
                    <a:cubicBezTo>
                      <a:pt x="682" y="974"/>
                      <a:pt x="684" y="976"/>
                      <a:pt x="687" y="976"/>
                    </a:cubicBezTo>
                    <a:cubicBezTo>
                      <a:pt x="695" y="976"/>
                      <a:pt x="695" y="976"/>
                      <a:pt x="695" y="976"/>
                    </a:cubicBezTo>
                    <a:cubicBezTo>
                      <a:pt x="697" y="977"/>
                      <a:pt x="697" y="977"/>
                      <a:pt x="697" y="977"/>
                    </a:cubicBezTo>
                    <a:cubicBezTo>
                      <a:pt x="706" y="989"/>
                      <a:pt x="706" y="989"/>
                      <a:pt x="706" y="989"/>
                    </a:cubicBezTo>
                    <a:cubicBezTo>
                      <a:pt x="713" y="1010"/>
                      <a:pt x="713" y="1010"/>
                      <a:pt x="713" y="1010"/>
                    </a:cubicBezTo>
                    <a:cubicBezTo>
                      <a:pt x="705" y="1045"/>
                      <a:pt x="705" y="1045"/>
                      <a:pt x="705" y="1045"/>
                    </a:cubicBezTo>
                    <a:cubicBezTo>
                      <a:pt x="705" y="1046"/>
                      <a:pt x="705" y="1048"/>
                      <a:pt x="706" y="1050"/>
                    </a:cubicBezTo>
                    <a:cubicBezTo>
                      <a:pt x="709" y="1060"/>
                      <a:pt x="709" y="1060"/>
                      <a:pt x="709" y="1060"/>
                    </a:cubicBezTo>
                    <a:cubicBezTo>
                      <a:pt x="705" y="1109"/>
                      <a:pt x="705" y="1109"/>
                      <a:pt x="705" y="1109"/>
                    </a:cubicBezTo>
                    <a:cubicBezTo>
                      <a:pt x="705" y="1111"/>
                      <a:pt x="706" y="1114"/>
                      <a:pt x="708" y="1116"/>
                    </a:cubicBezTo>
                    <a:cubicBezTo>
                      <a:pt x="712" y="1120"/>
                      <a:pt x="712" y="1120"/>
                      <a:pt x="712" y="1120"/>
                    </a:cubicBezTo>
                    <a:cubicBezTo>
                      <a:pt x="714" y="1122"/>
                      <a:pt x="716" y="1123"/>
                      <a:pt x="719" y="1123"/>
                    </a:cubicBezTo>
                    <a:cubicBezTo>
                      <a:pt x="720" y="1123"/>
                      <a:pt x="721" y="1123"/>
                      <a:pt x="722" y="1122"/>
                    </a:cubicBezTo>
                    <a:cubicBezTo>
                      <a:pt x="727" y="1121"/>
                      <a:pt x="727" y="1121"/>
                      <a:pt x="727" y="1121"/>
                    </a:cubicBezTo>
                    <a:cubicBezTo>
                      <a:pt x="728" y="1122"/>
                      <a:pt x="730" y="1123"/>
                      <a:pt x="731" y="1123"/>
                    </a:cubicBezTo>
                    <a:cubicBezTo>
                      <a:pt x="732" y="1123"/>
                      <a:pt x="732" y="1123"/>
                      <a:pt x="732" y="1123"/>
                    </a:cubicBezTo>
                    <a:cubicBezTo>
                      <a:pt x="733" y="1141"/>
                      <a:pt x="733" y="1141"/>
                      <a:pt x="733" y="1141"/>
                    </a:cubicBezTo>
                    <a:cubicBezTo>
                      <a:pt x="734" y="1142"/>
                      <a:pt x="734" y="1143"/>
                      <a:pt x="735" y="1145"/>
                    </a:cubicBezTo>
                    <a:cubicBezTo>
                      <a:pt x="747" y="1165"/>
                      <a:pt x="747" y="1165"/>
                      <a:pt x="747" y="1165"/>
                    </a:cubicBezTo>
                    <a:cubicBezTo>
                      <a:pt x="757" y="1197"/>
                      <a:pt x="757" y="1197"/>
                      <a:pt x="757" y="1197"/>
                    </a:cubicBezTo>
                    <a:cubicBezTo>
                      <a:pt x="757" y="1199"/>
                      <a:pt x="759" y="1201"/>
                      <a:pt x="761" y="1202"/>
                    </a:cubicBezTo>
                    <a:cubicBezTo>
                      <a:pt x="765" y="1205"/>
                      <a:pt x="765" y="1205"/>
                      <a:pt x="765" y="1205"/>
                    </a:cubicBezTo>
                    <a:cubicBezTo>
                      <a:pt x="768" y="1209"/>
                      <a:pt x="768" y="1209"/>
                      <a:pt x="768" y="1209"/>
                    </a:cubicBezTo>
                    <a:cubicBezTo>
                      <a:pt x="773" y="1232"/>
                      <a:pt x="773" y="1232"/>
                      <a:pt x="773" y="1232"/>
                    </a:cubicBezTo>
                    <a:cubicBezTo>
                      <a:pt x="774" y="1236"/>
                      <a:pt x="778" y="1239"/>
                      <a:pt x="782" y="1239"/>
                    </a:cubicBezTo>
                    <a:cubicBezTo>
                      <a:pt x="786" y="1246"/>
                      <a:pt x="786" y="1246"/>
                      <a:pt x="786" y="1246"/>
                    </a:cubicBezTo>
                    <a:cubicBezTo>
                      <a:pt x="787" y="1247"/>
                      <a:pt x="787" y="1247"/>
                      <a:pt x="787" y="1247"/>
                    </a:cubicBezTo>
                    <a:cubicBezTo>
                      <a:pt x="793" y="1255"/>
                      <a:pt x="793" y="1255"/>
                      <a:pt x="793" y="1255"/>
                    </a:cubicBezTo>
                    <a:cubicBezTo>
                      <a:pt x="793" y="1256"/>
                      <a:pt x="794" y="1257"/>
                      <a:pt x="795" y="1257"/>
                    </a:cubicBezTo>
                    <a:cubicBezTo>
                      <a:pt x="799" y="1261"/>
                      <a:pt x="799" y="1261"/>
                      <a:pt x="799" y="1261"/>
                    </a:cubicBezTo>
                    <a:cubicBezTo>
                      <a:pt x="799" y="1271"/>
                      <a:pt x="799" y="1271"/>
                      <a:pt x="799" y="1271"/>
                    </a:cubicBezTo>
                    <a:cubicBezTo>
                      <a:pt x="799" y="1273"/>
                      <a:pt x="800" y="1276"/>
                      <a:pt x="802" y="1277"/>
                    </a:cubicBezTo>
                    <a:cubicBezTo>
                      <a:pt x="813" y="1288"/>
                      <a:pt x="813" y="1288"/>
                      <a:pt x="813" y="1288"/>
                    </a:cubicBezTo>
                    <a:cubicBezTo>
                      <a:pt x="813" y="1288"/>
                      <a:pt x="813" y="1289"/>
                      <a:pt x="814" y="1289"/>
                    </a:cubicBezTo>
                    <a:cubicBezTo>
                      <a:pt x="814" y="1294"/>
                      <a:pt x="814" y="1294"/>
                      <a:pt x="814" y="1294"/>
                    </a:cubicBezTo>
                    <a:cubicBezTo>
                      <a:pt x="800" y="1323"/>
                      <a:pt x="800" y="1323"/>
                      <a:pt x="800" y="1323"/>
                    </a:cubicBezTo>
                    <a:cubicBezTo>
                      <a:pt x="800" y="1324"/>
                      <a:pt x="799" y="1326"/>
                      <a:pt x="799" y="1327"/>
                    </a:cubicBezTo>
                    <a:cubicBezTo>
                      <a:pt x="799" y="1339"/>
                      <a:pt x="799" y="1339"/>
                      <a:pt x="799" y="1339"/>
                    </a:cubicBezTo>
                    <a:cubicBezTo>
                      <a:pt x="799" y="1340"/>
                      <a:pt x="800" y="1342"/>
                      <a:pt x="800" y="1343"/>
                    </a:cubicBezTo>
                    <a:cubicBezTo>
                      <a:pt x="802" y="1347"/>
                      <a:pt x="802" y="1347"/>
                      <a:pt x="802" y="1347"/>
                    </a:cubicBezTo>
                    <a:cubicBezTo>
                      <a:pt x="803" y="1349"/>
                      <a:pt x="805" y="1351"/>
                      <a:pt x="807" y="1352"/>
                    </a:cubicBezTo>
                    <a:cubicBezTo>
                      <a:pt x="819" y="1357"/>
                      <a:pt x="819" y="1357"/>
                      <a:pt x="819" y="1357"/>
                    </a:cubicBezTo>
                    <a:cubicBezTo>
                      <a:pt x="826" y="1369"/>
                      <a:pt x="826" y="1369"/>
                      <a:pt x="826" y="1369"/>
                    </a:cubicBezTo>
                    <a:cubicBezTo>
                      <a:pt x="827" y="1372"/>
                      <a:pt x="830" y="1373"/>
                      <a:pt x="834" y="1373"/>
                    </a:cubicBezTo>
                    <a:cubicBezTo>
                      <a:pt x="834" y="1373"/>
                      <a:pt x="835" y="1373"/>
                      <a:pt x="835" y="1373"/>
                    </a:cubicBezTo>
                    <a:cubicBezTo>
                      <a:pt x="839" y="1373"/>
                      <a:pt x="842" y="1370"/>
                      <a:pt x="843" y="1366"/>
                    </a:cubicBezTo>
                    <a:cubicBezTo>
                      <a:pt x="845" y="1359"/>
                      <a:pt x="845" y="1359"/>
                      <a:pt x="845" y="1359"/>
                    </a:cubicBezTo>
                    <a:cubicBezTo>
                      <a:pt x="853" y="1359"/>
                      <a:pt x="853" y="1359"/>
                      <a:pt x="853" y="1359"/>
                    </a:cubicBezTo>
                    <a:cubicBezTo>
                      <a:pt x="857" y="1363"/>
                      <a:pt x="857" y="1363"/>
                      <a:pt x="857" y="1363"/>
                    </a:cubicBezTo>
                    <a:cubicBezTo>
                      <a:pt x="857" y="1363"/>
                      <a:pt x="857" y="1363"/>
                      <a:pt x="857" y="1363"/>
                    </a:cubicBezTo>
                    <a:cubicBezTo>
                      <a:pt x="863" y="1371"/>
                      <a:pt x="863" y="1371"/>
                      <a:pt x="863" y="1371"/>
                    </a:cubicBezTo>
                    <a:cubicBezTo>
                      <a:pt x="863" y="1385"/>
                      <a:pt x="863" y="1385"/>
                      <a:pt x="863" y="1385"/>
                    </a:cubicBezTo>
                    <a:cubicBezTo>
                      <a:pt x="855" y="1404"/>
                      <a:pt x="855" y="1404"/>
                      <a:pt x="855" y="1404"/>
                    </a:cubicBezTo>
                    <a:cubicBezTo>
                      <a:pt x="854" y="1407"/>
                      <a:pt x="855" y="1411"/>
                      <a:pt x="856" y="1413"/>
                    </a:cubicBezTo>
                    <a:cubicBezTo>
                      <a:pt x="858" y="1415"/>
                      <a:pt x="860" y="1417"/>
                      <a:pt x="863" y="1417"/>
                    </a:cubicBezTo>
                    <a:cubicBezTo>
                      <a:pt x="864" y="1421"/>
                      <a:pt x="866" y="1424"/>
                      <a:pt x="870" y="1425"/>
                    </a:cubicBezTo>
                    <a:cubicBezTo>
                      <a:pt x="871" y="1426"/>
                      <a:pt x="871" y="1426"/>
                      <a:pt x="871" y="1426"/>
                    </a:cubicBezTo>
                    <a:cubicBezTo>
                      <a:pt x="874" y="1434"/>
                      <a:pt x="874" y="1434"/>
                      <a:pt x="874" y="1434"/>
                    </a:cubicBezTo>
                    <a:cubicBezTo>
                      <a:pt x="874" y="1440"/>
                      <a:pt x="874" y="1440"/>
                      <a:pt x="874" y="1440"/>
                    </a:cubicBezTo>
                    <a:cubicBezTo>
                      <a:pt x="869" y="1448"/>
                      <a:pt x="869" y="1448"/>
                      <a:pt x="869" y="1448"/>
                    </a:cubicBezTo>
                    <a:cubicBezTo>
                      <a:pt x="867" y="1451"/>
                      <a:pt x="867" y="1455"/>
                      <a:pt x="869" y="1458"/>
                    </a:cubicBezTo>
                    <a:cubicBezTo>
                      <a:pt x="869" y="1458"/>
                      <a:pt x="869" y="1458"/>
                      <a:pt x="869" y="1459"/>
                    </a:cubicBezTo>
                    <a:cubicBezTo>
                      <a:pt x="869" y="1472"/>
                      <a:pt x="869" y="1472"/>
                      <a:pt x="869" y="1472"/>
                    </a:cubicBezTo>
                    <a:cubicBezTo>
                      <a:pt x="869" y="1474"/>
                      <a:pt x="870" y="1476"/>
                      <a:pt x="872" y="1478"/>
                    </a:cubicBezTo>
                    <a:cubicBezTo>
                      <a:pt x="874" y="1480"/>
                      <a:pt x="874" y="1480"/>
                      <a:pt x="874" y="1480"/>
                    </a:cubicBezTo>
                    <a:cubicBezTo>
                      <a:pt x="871" y="1482"/>
                      <a:pt x="869" y="1485"/>
                      <a:pt x="869" y="1488"/>
                    </a:cubicBezTo>
                    <a:cubicBezTo>
                      <a:pt x="869" y="1493"/>
                      <a:pt x="869" y="1493"/>
                      <a:pt x="869" y="1493"/>
                    </a:cubicBezTo>
                    <a:cubicBezTo>
                      <a:pt x="869" y="1497"/>
                      <a:pt x="872" y="1501"/>
                      <a:pt x="877" y="1502"/>
                    </a:cubicBezTo>
                    <a:cubicBezTo>
                      <a:pt x="892" y="1505"/>
                      <a:pt x="892" y="1505"/>
                      <a:pt x="892" y="1505"/>
                    </a:cubicBezTo>
                    <a:cubicBezTo>
                      <a:pt x="893" y="1507"/>
                      <a:pt x="893" y="1507"/>
                      <a:pt x="893" y="1507"/>
                    </a:cubicBezTo>
                    <a:cubicBezTo>
                      <a:pt x="894" y="1513"/>
                      <a:pt x="894" y="1513"/>
                      <a:pt x="894" y="1513"/>
                    </a:cubicBezTo>
                    <a:cubicBezTo>
                      <a:pt x="894" y="1515"/>
                      <a:pt x="895" y="1516"/>
                      <a:pt x="896" y="1518"/>
                    </a:cubicBezTo>
                    <a:cubicBezTo>
                      <a:pt x="906" y="1530"/>
                      <a:pt x="906" y="1530"/>
                      <a:pt x="906" y="1530"/>
                    </a:cubicBezTo>
                    <a:cubicBezTo>
                      <a:pt x="906" y="1530"/>
                      <a:pt x="906" y="1530"/>
                      <a:pt x="906" y="1530"/>
                    </a:cubicBezTo>
                    <a:cubicBezTo>
                      <a:pt x="906" y="1531"/>
                      <a:pt x="906" y="1532"/>
                      <a:pt x="906" y="1533"/>
                    </a:cubicBezTo>
                    <a:cubicBezTo>
                      <a:pt x="909" y="1540"/>
                      <a:pt x="909" y="1540"/>
                      <a:pt x="909" y="1540"/>
                    </a:cubicBezTo>
                    <a:cubicBezTo>
                      <a:pt x="909" y="1543"/>
                      <a:pt x="911" y="1545"/>
                      <a:pt x="913" y="1546"/>
                    </a:cubicBezTo>
                    <a:cubicBezTo>
                      <a:pt x="936" y="1558"/>
                      <a:pt x="936" y="1558"/>
                      <a:pt x="936" y="1558"/>
                    </a:cubicBezTo>
                    <a:cubicBezTo>
                      <a:pt x="937" y="1576"/>
                      <a:pt x="937" y="1576"/>
                      <a:pt x="937" y="1576"/>
                    </a:cubicBezTo>
                    <a:cubicBezTo>
                      <a:pt x="937" y="1577"/>
                      <a:pt x="936" y="1578"/>
                      <a:pt x="936" y="1579"/>
                    </a:cubicBezTo>
                    <a:cubicBezTo>
                      <a:pt x="935" y="1583"/>
                      <a:pt x="936" y="1587"/>
                      <a:pt x="940" y="1589"/>
                    </a:cubicBezTo>
                    <a:cubicBezTo>
                      <a:pt x="942" y="1591"/>
                      <a:pt x="942" y="1591"/>
                      <a:pt x="942" y="1591"/>
                    </a:cubicBezTo>
                    <a:cubicBezTo>
                      <a:pt x="942" y="1596"/>
                      <a:pt x="942" y="1596"/>
                      <a:pt x="942" y="1596"/>
                    </a:cubicBezTo>
                    <a:cubicBezTo>
                      <a:pt x="942" y="1599"/>
                      <a:pt x="943" y="1601"/>
                      <a:pt x="944" y="1603"/>
                    </a:cubicBezTo>
                    <a:cubicBezTo>
                      <a:pt x="949" y="1607"/>
                      <a:pt x="949" y="1607"/>
                      <a:pt x="949" y="1607"/>
                    </a:cubicBezTo>
                    <a:cubicBezTo>
                      <a:pt x="949" y="1608"/>
                      <a:pt x="949" y="1608"/>
                      <a:pt x="950" y="1608"/>
                    </a:cubicBezTo>
                    <a:cubicBezTo>
                      <a:pt x="951" y="1609"/>
                      <a:pt x="951" y="1609"/>
                      <a:pt x="951" y="1609"/>
                    </a:cubicBezTo>
                    <a:cubicBezTo>
                      <a:pt x="952" y="1611"/>
                      <a:pt x="952" y="1611"/>
                      <a:pt x="952" y="1611"/>
                    </a:cubicBezTo>
                    <a:cubicBezTo>
                      <a:pt x="953" y="1612"/>
                      <a:pt x="953" y="1612"/>
                      <a:pt x="953" y="1612"/>
                    </a:cubicBezTo>
                    <a:cubicBezTo>
                      <a:pt x="957" y="1618"/>
                      <a:pt x="957" y="1618"/>
                      <a:pt x="957" y="1618"/>
                    </a:cubicBezTo>
                    <a:cubicBezTo>
                      <a:pt x="957" y="1619"/>
                      <a:pt x="957" y="1619"/>
                      <a:pt x="957" y="1619"/>
                    </a:cubicBezTo>
                    <a:cubicBezTo>
                      <a:pt x="968" y="1632"/>
                      <a:pt x="968" y="1632"/>
                      <a:pt x="968" y="1632"/>
                    </a:cubicBezTo>
                    <a:cubicBezTo>
                      <a:pt x="968" y="1632"/>
                      <a:pt x="969" y="1633"/>
                      <a:pt x="969" y="1633"/>
                    </a:cubicBezTo>
                    <a:cubicBezTo>
                      <a:pt x="987" y="1647"/>
                      <a:pt x="987" y="1647"/>
                      <a:pt x="987" y="1647"/>
                    </a:cubicBezTo>
                    <a:cubicBezTo>
                      <a:pt x="991" y="1654"/>
                      <a:pt x="991" y="1654"/>
                      <a:pt x="991" y="1654"/>
                    </a:cubicBezTo>
                    <a:cubicBezTo>
                      <a:pt x="991" y="1658"/>
                      <a:pt x="991" y="1658"/>
                      <a:pt x="991" y="1658"/>
                    </a:cubicBezTo>
                    <a:cubicBezTo>
                      <a:pt x="991" y="1661"/>
                      <a:pt x="992" y="1663"/>
                      <a:pt x="994" y="1665"/>
                    </a:cubicBezTo>
                    <a:cubicBezTo>
                      <a:pt x="996" y="1667"/>
                      <a:pt x="996" y="1667"/>
                      <a:pt x="996" y="1667"/>
                    </a:cubicBezTo>
                    <a:cubicBezTo>
                      <a:pt x="1000" y="1679"/>
                      <a:pt x="1000" y="1679"/>
                      <a:pt x="1000" y="1679"/>
                    </a:cubicBezTo>
                    <a:cubicBezTo>
                      <a:pt x="1000" y="1680"/>
                      <a:pt x="1000" y="1680"/>
                      <a:pt x="1000" y="1680"/>
                    </a:cubicBezTo>
                    <a:cubicBezTo>
                      <a:pt x="1004" y="1690"/>
                      <a:pt x="1004" y="1690"/>
                      <a:pt x="1004" y="1690"/>
                    </a:cubicBezTo>
                    <a:cubicBezTo>
                      <a:pt x="1004" y="1698"/>
                      <a:pt x="1004" y="1698"/>
                      <a:pt x="1004" y="1698"/>
                    </a:cubicBezTo>
                    <a:cubicBezTo>
                      <a:pt x="1004" y="1706"/>
                      <a:pt x="1004" y="1706"/>
                      <a:pt x="1004" y="1706"/>
                    </a:cubicBezTo>
                    <a:cubicBezTo>
                      <a:pt x="1004" y="1711"/>
                      <a:pt x="1009" y="1716"/>
                      <a:pt x="1014" y="1716"/>
                    </a:cubicBezTo>
                    <a:cubicBezTo>
                      <a:pt x="1017" y="1716"/>
                      <a:pt x="1017" y="1716"/>
                      <a:pt x="1017" y="1716"/>
                    </a:cubicBezTo>
                    <a:cubicBezTo>
                      <a:pt x="1033" y="1721"/>
                      <a:pt x="1033" y="1721"/>
                      <a:pt x="1033" y="1721"/>
                    </a:cubicBezTo>
                    <a:cubicBezTo>
                      <a:pt x="1057" y="1735"/>
                      <a:pt x="1057" y="1735"/>
                      <a:pt x="1057" y="1735"/>
                    </a:cubicBezTo>
                    <a:cubicBezTo>
                      <a:pt x="1058" y="1736"/>
                      <a:pt x="1059" y="1736"/>
                      <a:pt x="1059" y="1736"/>
                    </a:cubicBezTo>
                    <a:cubicBezTo>
                      <a:pt x="1071" y="1740"/>
                      <a:pt x="1071" y="1740"/>
                      <a:pt x="1071" y="1740"/>
                    </a:cubicBezTo>
                    <a:cubicBezTo>
                      <a:pt x="1080" y="1748"/>
                      <a:pt x="1080" y="1748"/>
                      <a:pt x="1080" y="1748"/>
                    </a:cubicBezTo>
                    <a:cubicBezTo>
                      <a:pt x="1080" y="1748"/>
                      <a:pt x="1081" y="1749"/>
                      <a:pt x="1081" y="1749"/>
                    </a:cubicBezTo>
                    <a:cubicBezTo>
                      <a:pt x="1087" y="1752"/>
                      <a:pt x="1087" y="1752"/>
                      <a:pt x="1087" y="1752"/>
                    </a:cubicBezTo>
                    <a:cubicBezTo>
                      <a:pt x="1087" y="1766"/>
                      <a:pt x="1087" y="1766"/>
                      <a:pt x="1087" y="1766"/>
                    </a:cubicBezTo>
                    <a:cubicBezTo>
                      <a:pt x="1087" y="1768"/>
                      <a:pt x="1088" y="1771"/>
                      <a:pt x="1090" y="1773"/>
                    </a:cubicBezTo>
                    <a:cubicBezTo>
                      <a:pt x="1093" y="1776"/>
                      <a:pt x="1093" y="1776"/>
                      <a:pt x="1093" y="1776"/>
                    </a:cubicBezTo>
                    <a:cubicBezTo>
                      <a:pt x="1097" y="1783"/>
                      <a:pt x="1097" y="1783"/>
                      <a:pt x="1097" y="1783"/>
                    </a:cubicBezTo>
                    <a:cubicBezTo>
                      <a:pt x="1098" y="1785"/>
                      <a:pt x="1100" y="1787"/>
                      <a:pt x="1102" y="1788"/>
                    </a:cubicBezTo>
                    <a:cubicBezTo>
                      <a:pt x="1103" y="1789"/>
                      <a:pt x="1104" y="1790"/>
                      <a:pt x="1105" y="1791"/>
                    </a:cubicBezTo>
                    <a:cubicBezTo>
                      <a:pt x="1110" y="1797"/>
                      <a:pt x="1110" y="1797"/>
                      <a:pt x="1110" y="1797"/>
                    </a:cubicBezTo>
                    <a:cubicBezTo>
                      <a:pt x="1110" y="1797"/>
                      <a:pt x="1110" y="1797"/>
                      <a:pt x="1110" y="1797"/>
                    </a:cubicBezTo>
                    <a:cubicBezTo>
                      <a:pt x="1112" y="1805"/>
                      <a:pt x="1112" y="1805"/>
                      <a:pt x="1112" y="1805"/>
                    </a:cubicBezTo>
                    <a:cubicBezTo>
                      <a:pt x="1112" y="1808"/>
                      <a:pt x="1112" y="1808"/>
                      <a:pt x="1112" y="1808"/>
                    </a:cubicBezTo>
                    <a:cubicBezTo>
                      <a:pt x="1112" y="1812"/>
                      <a:pt x="1115" y="1816"/>
                      <a:pt x="1119" y="1817"/>
                    </a:cubicBezTo>
                    <a:cubicBezTo>
                      <a:pt x="1123" y="1818"/>
                      <a:pt x="1123" y="1818"/>
                      <a:pt x="1123" y="1818"/>
                    </a:cubicBezTo>
                    <a:cubicBezTo>
                      <a:pt x="1126" y="1823"/>
                      <a:pt x="1126" y="1823"/>
                      <a:pt x="1126" y="1823"/>
                    </a:cubicBezTo>
                    <a:cubicBezTo>
                      <a:pt x="1126" y="1833"/>
                      <a:pt x="1126" y="1833"/>
                      <a:pt x="1126" y="1833"/>
                    </a:cubicBezTo>
                    <a:cubicBezTo>
                      <a:pt x="1126" y="1836"/>
                      <a:pt x="1128" y="1839"/>
                      <a:pt x="1130" y="1841"/>
                    </a:cubicBezTo>
                    <a:cubicBezTo>
                      <a:pt x="1130" y="1844"/>
                      <a:pt x="1132" y="1847"/>
                      <a:pt x="1135" y="1849"/>
                    </a:cubicBezTo>
                    <a:cubicBezTo>
                      <a:pt x="1136" y="1850"/>
                      <a:pt x="1137" y="1851"/>
                      <a:pt x="1139" y="1852"/>
                    </a:cubicBezTo>
                    <a:cubicBezTo>
                      <a:pt x="1139" y="1854"/>
                      <a:pt x="1140" y="1855"/>
                      <a:pt x="1141" y="1857"/>
                    </a:cubicBezTo>
                    <a:cubicBezTo>
                      <a:pt x="1141" y="1863"/>
                      <a:pt x="1141" y="1863"/>
                      <a:pt x="1141" y="1863"/>
                    </a:cubicBezTo>
                    <a:cubicBezTo>
                      <a:pt x="1141" y="1865"/>
                      <a:pt x="1141" y="1867"/>
                      <a:pt x="1143" y="1869"/>
                    </a:cubicBezTo>
                    <a:cubicBezTo>
                      <a:pt x="1149" y="1877"/>
                      <a:pt x="1149" y="1877"/>
                      <a:pt x="1149" y="1877"/>
                    </a:cubicBezTo>
                    <a:cubicBezTo>
                      <a:pt x="1150" y="1880"/>
                      <a:pt x="1152" y="1883"/>
                      <a:pt x="1155" y="1885"/>
                    </a:cubicBezTo>
                    <a:cubicBezTo>
                      <a:pt x="1156" y="1885"/>
                      <a:pt x="1157" y="1885"/>
                      <a:pt x="1158" y="1885"/>
                    </a:cubicBezTo>
                    <a:cubicBezTo>
                      <a:pt x="1159" y="1885"/>
                      <a:pt x="1159" y="1885"/>
                      <a:pt x="1159" y="1885"/>
                    </a:cubicBezTo>
                    <a:cubicBezTo>
                      <a:pt x="1160" y="1885"/>
                      <a:pt x="1160" y="1885"/>
                      <a:pt x="1161" y="1885"/>
                    </a:cubicBezTo>
                    <a:cubicBezTo>
                      <a:pt x="1161" y="1885"/>
                      <a:pt x="1161" y="1885"/>
                      <a:pt x="1161" y="1885"/>
                    </a:cubicBezTo>
                    <a:cubicBezTo>
                      <a:pt x="1162" y="1886"/>
                      <a:pt x="1162" y="1886"/>
                      <a:pt x="1162" y="1886"/>
                    </a:cubicBezTo>
                    <a:cubicBezTo>
                      <a:pt x="1168" y="1894"/>
                      <a:pt x="1168" y="1894"/>
                      <a:pt x="1168" y="1894"/>
                    </a:cubicBezTo>
                    <a:cubicBezTo>
                      <a:pt x="1168" y="1895"/>
                      <a:pt x="1170" y="1896"/>
                      <a:pt x="1171" y="1897"/>
                    </a:cubicBezTo>
                    <a:cubicBezTo>
                      <a:pt x="1173" y="1906"/>
                      <a:pt x="1173" y="1906"/>
                      <a:pt x="1173" y="1906"/>
                    </a:cubicBezTo>
                    <a:cubicBezTo>
                      <a:pt x="1174" y="1909"/>
                      <a:pt x="1177" y="1911"/>
                      <a:pt x="1180" y="1912"/>
                    </a:cubicBezTo>
                    <a:cubicBezTo>
                      <a:pt x="1186" y="1914"/>
                      <a:pt x="1186" y="1914"/>
                      <a:pt x="1186" y="1914"/>
                    </a:cubicBezTo>
                    <a:cubicBezTo>
                      <a:pt x="1187" y="1914"/>
                      <a:pt x="1187" y="1915"/>
                      <a:pt x="1188" y="1915"/>
                    </a:cubicBezTo>
                    <a:cubicBezTo>
                      <a:pt x="1187" y="1918"/>
                      <a:pt x="1188" y="1921"/>
                      <a:pt x="1190" y="1924"/>
                    </a:cubicBezTo>
                    <a:cubicBezTo>
                      <a:pt x="1191" y="1925"/>
                      <a:pt x="1193" y="1926"/>
                      <a:pt x="1194" y="1927"/>
                    </a:cubicBezTo>
                    <a:cubicBezTo>
                      <a:pt x="1196" y="1931"/>
                      <a:pt x="1199" y="1933"/>
                      <a:pt x="1203" y="1933"/>
                    </a:cubicBezTo>
                    <a:cubicBezTo>
                      <a:pt x="1210" y="1933"/>
                      <a:pt x="1210" y="1933"/>
                      <a:pt x="1210" y="1933"/>
                    </a:cubicBezTo>
                    <a:cubicBezTo>
                      <a:pt x="1212" y="1936"/>
                      <a:pt x="1215" y="1938"/>
                      <a:pt x="1218" y="1938"/>
                    </a:cubicBezTo>
                    <a:cubicBezTo>
                      <a:pt x="1222" y="1938"/>
                      <a:pt x="1225" y="1936"/>
                      <a:pt x="1227" y="1932"/>
                    </a:cubicBezTo>
                    <a:cubicBezTo>
                      <a:pt x="1229" y="1931"/>
                      <a:pt x="1230" y="1930"/>
                      <a:pt x="1231" y="1928"/>
                    </a:cubicBezTo>
                    <a:cubicBezTo>
                      <a:pt x="1234" y="1927"/>
                      <a:pt x="1234" y="1927"/>
                      <a:pt x="1234" y="1927"/>
                    </a:cubicBezTo>
                    <a:cubicBezTo>
                      <a:pt x="1237" y="1927"/>
                      <a:pt x="1237" y="1927"/>
                      <a:pt x="1237" y="1927"/>
                    </a:cubicBezTo>
                    <a:cubicBezTo>
                      <a:pt x="1238" y="1928"/>
                      <a:pt x="1238" y="1928"/>
                      <a:pt x="1238" y="1928"/>
                    </a:cubicBezTo>
                    <a:cubicBezTo>
                      <a:pt x="1242" y="1936"/>
                      <a:pt x="1242" y="1936"/>
                      <a:pt x="1242" y="1936"/>
                    </a:cubicBezTo>
                    <a:cubicBezTo>
                      <a:pt x="1241" y="1937"/>
                      <a:pt x="1241" y="1938"/>
                      <a:pt x="1241" y="1940"/>
                    </a:cubicBezTo>
                    <a:cubicBezTo>
                      <a:pt x="1241" y="1944"/>
                      <a:pt x="1241" y="1944"/>
                      <a:pt x="1241" y="1944"/>
                    </a:cubicBezTo>
                    <a:cubicBezTo>
                      <a:pt x="1241" y="1948"/>
                      <a:pt x="1244" y="1952"/>
                      <a:pt x="1248" y="1953"/>
                    </a:cubicBezTo>
                    <a:cubicBezTo>
                      <a:pt x="1279" y="1963"/>
                      <a:pt x="1279" y="1963"/>
                      <a:pt x="1279" y="1963"/>
                    </a:cubicBezTo>
                    <a:cubicBezTo>
                      <a:pt x="1280" y="1964"/>
                      <a:pt x="1281" y="1964"/>
                      <a:pt x="1282" y="1964"/>
                    </a:cubicBezTo>
                    <a:cubicBezTo>
                      <a:pt x="1284" y="1964"/>
                      <a:pt x="1286" y="1963"/>
                      <a:pt x="1288" y="1962"/>
                    </a:cubicBezTo>
                    <a:cubicBezTo>
                      <a:pt x="1290" y="1960"/>
                      <a:pt x="1291" y="1957"/>
                      <a:pt x="1291" y="1954"/>
                    </a:cubicBezTo>
                    <a:cubicBezTo>
                      <a:pt x="1291" y="1954"/>
                      <a:pt x="1291" y="1954"/>
                      <a:pt x="1291" y="1954"/>
                    </a:cubicBezTo>
                    <a:cubicBezTo>
                      <a:pt x="1293" y="1953"/>
                      <a:pt x="1293" y="1953"/>
                      <a:pt x="1293" y="1953"/>
                    </a:cubicBezTo>
                    <a:cubicBezTo>
                      <a:pt x="1294" y="1952"/>
                      <a:pt x="1295" y="1950"/>
                      <a:pt x="1295" y="1949"/>
                    </a:cubicBezTo>
                    <a:cubicBezTo>
                      <a:pt x="1303" y="1949"/>
                      <a:pt x="1303" y="1949"/>
                      <a:pt x="1303" y="1949"/>
                    </a:cubicBezTo>
                    <a:cubicBezTo>
                      <a:pt x="1326" y="1953"/>
                      <a:pt x="1326" y="1953"/>
                      <a:pt x="1326" y="1953"/>
                    </a:cubicBezTo>
                    <a:cubicBezTo>
                      <a:pt x="1342" y="1963"/>
                      <a:pt x="1342" y="1963"/>
                      <a:pt x="1342" y="1963"/>
                    </a:cubicBezTo>
                    <a:cubicBezTo>
                      <a:pt x="1344" y="1963"/>
                      <a:pt x="1345" y="1964"/>
                      <a:pt x="1347" y="1964"/>
                    </a:cubicBezTo>
                    <a:cubicBezTo>
                      <a:pt x="1349" y="1964"/>
                      <a:pt x="1349" y="1964"/>
                      <a:pt x="1349" y="1964"/>
                    </a:cubicBezTo>
                    <a:cubicBezTo>
                      <a:pt x="1360" y="1974"/>
                      <a:pt x="1360" y="1974"/>
                      <a:pt x="1360" y="1974"/>
                    </a:cubicBezTo>
                    <a:cubicBezTo>
                      <a:pt x="1357" y="1977"/>
                      <a:pt x="1357" y="1977"/>
                      <a:pt x="1357" y="1977"/>
                    </a:cubicBezTo>
                    <a:cubicBezTo>
                      <a:pt x="1355" y="1979"/>
                      <a:pt x="1354" y="1981"/>
                      <a:pt x="1354" y="1984"/>
                    </a:cubicBezTo>
                    <a:cubicBezTo>
                      <a:pt x="1354" y="2015"/>
                      <a:pt x="1354" y="2015"/>
                      <a:pt x="1354" y="2015"/>
                    </a:cubicBezTo>
                    <a:cubicBezTo>
                      <a:pt x="1354" y="2016"/>
                      <a:pt x="1354" y="2017"/>
                      <a:pt x="1355" y="2018"/>
                    </a:cubicBezTo>
                    <a:cubicBezTo>
                      <a:pt x="1358" y="2029"/>
                      <a:pt x="1358" y="2029"/>
                      <a:pt x="1358" y="2029"/>
                    </a:cubicBezTo>
                    <a:cubicBezTo>
                      <a:pt x="1356" y="2030"/>
                      <a:pt x="1354" y="2032"/>
                      <a:pt x="1353" y="2033"/>
                    </a:cubicBezTo>
                    <a:cubicBezTo>
                      <a:pt x="1349" y="2041"/>
                      <a:pt x="1349" y="2041"/>
                      <a:pt x="1349" y="2041"/>
                    </a:cubicBezTo>
                    <a:cubicBezTo>
                      <a:pt x="1348" y="2042"/>
                      <a:pt x="1348" y="2044"/>
                      <a:pt x="1348" y="2045"/>
                    </a:cubicBezTo>
                    <a:cubicBezTo>
                      <a:pt x="1348" y="2056"/>
                      <a:pt x="1348" y="2056"/>
                      <a:pt x="1348" y="2056"/>
                    </a:cubicBezTo>
                    <a:cubicBezTo>
                      <a:pt x="1346" y="2058"/>
                      <a:pt x="1346" y="2058"/>
                      <a:pt x="1346" y="2058"/>
                    </a:cubicBezTo>
                    <a:cubicBezTo>
                      <a:pt x="1345" y="2059"/>
                      <a:pt x="1344" y="2062"/>
                      <a:pt x="1344" y="2064"/>
                    </a:cubicBezTo>
                    <a:cubicBezTo>
                      <a:pt x="1344" y="2073"/>
                      <a:pt x="1344" y="2073"/>
                      <a:pt x="1344" y="2073"/>
                    </a:cubicBezTo>
                    <a:cubicBezTo>
                      <a:pt x="1344" y="2075"/>
                      <a:pt x="1344" y="2076"/>
                      <a:pt x="1345" y="2078"/>
                    </a:cubicBezTo>
                    <a:cubicBezTo>
                      <a:pt x="1349" y="2084"/>
                      <a:pt x="1349" y="2084"/>
                      <a:pt x="1349" y="2084"/>
                    </a:cubicBezTo>
                    <a:cubicBezTo>
                      <a:pt x="1350" y="2085"/>
                      <a:pt x="1351" y="2086"/>
                      <a:pt x="1352" y="2087"/>
                    </a:cubicBezTo>
                    <a:cubicBezTo>
                      <a:pt x="1355" y="2089"/>
                      <a:pt x="1355" y="2089"/>
                      <a:pt x="1355" y="2089"/>
                    </a:cubicBezTo>
                    <a:cubicBezTo>
                      <a:pt x="1358" y="2101"/>
                      <a:pt x="1358" y="2101"/>
                      <a:pt x="1358" y="2101"/>
                    </a:cubicBezTo>
                    <a:cubicBezTo>
                      <a:pt x="1358" y="2108"/>
                      <a:pt x="1358" y="2108"/>
                      <a:pt x="1358" y="2108"/>
                    </a:cubicBezTo>
                    <a:cubicBezTo>
                      <a:pt x="1354" y="2132"/>
                      <a:pt x="1354" y="2132"/>
                      <a:pt x="1354" y="2132"/>
                    </a:cubicBezTo>
                    <a:cubicBezTo>
                      <a:pt x="1354" y="2135"/>
                      <a:pt x="1355" y="2137"/>
                      <a:pt x="1356" y="2139"/>
                    </a:cubicBezTo>
                    <a:cubicBezTo>
                      <a:pt x="1358" y="2141"/>
                      <a:pt x="1360" y="2143"/>
                      <a:pt x="1363" y="2143"/>
                    </a:cubicBezTo>
                    <a:cubicBezTo>
                      <a:pt x="1362" y="2145"/>
                      <a:pt x="1362" y="2147"/>
                      <a:pt x="1363" y="2148"/>
                    </a:cubicBezTo>
                    <a:cubicBezTo>
                      <a:pt x="1366" y="2155"/>
                      <a:pt x="1366" y="2155"/>
                      <a:pt x="1366" y="2155"/>
                    </a:cubicBezTo>
                    <a:cubicBezTo>
                      <a:pt x="1364" y="2159"/>
                      <a:pt x="1364" y="2159"/>
                      <a:pt x="1364" y="2159"/>
                    </a:cubicBezTo>
                    <a:cubicBezTo>
                      <a:pt x="1362" y="2162"/>
                      <a:pt x="1362" y="2166"/>
                      <a:pt x="1364" y="2169"/>
                    </a:cubicBezTo>
                    <a:cubicBezTo>
                      <a:pt x="1366" y="2172"/>
                      <a:pt x="1369" y="2173"/>
                      <a:pt x="1372" y="2173"/>
                    </a:cubicBezTo>
                    <a:cubicBezTo>
                      <a:pt x="1382" y="2173"/>
                      <a:pt x="1382" y="2173"/>
                      <a:pt x="1382" y="2173"/>
                    </a:cubicBezTo>
                    <a:cubicBezTo>
                      <a:pt x="1385" y="2173"/>
                      <a:pt x="1387" y="2172"/>
                      <a:pt x="1388" y="2171"/>
                    </a:cubicBezTo>
                    <a:cubicBezTo>
                      <a:pt x="1390" y="2170"/>
                      <a:pt x="1390" y="2170"/>
                      <a:pt x="1390" y="2170"/>
                    </a:cubicBezTo>
                    <a:cubicBezTo>
                      <a:pt x="1389" y="2177"/>
                      <a:pt x="1389" y="2177"/>
                      <a:pt x="1389" y="2177"/>
                    </a:cubicBezTo>
                    <a:cubicBezTo>
                      <a:pt x="1383" y="2181"/>
                      <a:pt x="1383" y="2181"/>
                      <a:pt x="1383" y="2181"/>
                    </a:cubicBezTo>
                    <a:cubicBezTo>
                      <a:pt x="1382" y="2181"/>
                      <a:pt x="1382" y="2181"/>
                      <a:pt x="1382" y="2181"/>
                    </a:cubicBezTo>
                    <a:cubicBezTo>
                      <a:pt x="1379" y="2181"/>
                      <a:pt x="1375" y="2184"/>
                      <a:pt x="1374" y="2187"/>
                    </a:cubicBezTo>
                    <a:cubicBezTo>
                      <a:pt x="1372" y="2191"/>
                      <a:pt x="1373" y="2195"/>
                      <a:pt x="1376" y="2198"/>
                    </a:cubicBezTo>
                    <a:cubicBezTo>
                      <a:pt x="1380" y="2202"/>
                      <a:pt x="1380" y="2202"/>
                      <a:pt x="1380" y="2202"/>
                    </a:cubicBezTo>
                    <a:cubicBezTo>
                      <a:pt x="1382" y="2204"/>
                      <a:pt x="1384" y="2205"/>
                      <a:pt x="1387" y="2205"/>
                    </a:cubicBezTo>
                    <a:cubicBezTo>
                      <a:pt x="1395" y="2205"/>
                      <a:pt x="1395" y="2205"/>
                      <a:pt x="1395" y="2205"/>
                    </a:cubicBezTo>
                    <a:cubicBezTo>
                      <a:pt x="1409" y="2213"/>
                      <a:pt x="1409" y="2213"/>
                      <a:pt x="1409" y="2213"/>
                    </a:cubicBezTo>
                    <a:cubicBezTo>
                      <a:pt x="1420" y="2224"/>
                      <a:pt x="1420" y="2224"/>
                      <a:pt x="1420" y="2224"/>
                    </a:cubicBezTo>
                    <a:cubicBezTo>
                      <a:pt x="1421" y="2226"/>
                      <a:pt x="1421" y="2227"/>
                      <a:pt x="1422" y="2228"/>
                    </a:cubicBezTo>
                    <a:cubicBezTo>
                      <a:pt x="1439" y="2252"/>
                      <a:pt x="1439" y="2252"/>
                      <a:pt x="1439" y="2252"/>
                    </a:cubicBezTo>
                    <a:cubicBezTo>
                      <a:pt x="1439" y="2253"/>
                      <a:pt x="1440" y="2253"/>
                      <a:pt x="1441" y="2254"/>
                    </a:cubicBezTo>
                    <a:cubicBezTo>
                      <a:pt x="1449" y="2260"/>
                      <a:pt x="1449" y="2260"/>
                      <a:pt x="1449" y="2260"/>
                    </a:cubicBezTo>
                    <a:cubicBezTo>
                      <a:pt x="1451" y="2262"/>
                      <a:pt x="1453" y="2262"/>
                      <a:pt x="1455" y="2262"/>
                    </a:cubicBezTo>
                    <a:cubicBezTo>
                      <a:pt x="1456" y="2262"/>
                      <a:pt x="1456" y="2262"/>
                      <a:pt x="1456" y="2262"/>
                    </a:cubicBezTo>
                    <a:cubicBezTo>
                      <a:pt x="1465" y="2266"/>
                      <a:pt x="1465" y="2266"/>
                      <a:pt x="1465" y="2266"/>
                    </a:cubicBezTo>
                    <a:cubicBezTo>
                      <a:pt x="1465" y="2266"/>
                      <a:pt x="1465" y="2266"/>
                      <a:pt x="1466" y="2266"/>
                    </a:cubicBezTo>
                    <a:cubicBezTo>
                      <a:pt x="1480" y="2270"/>
                      <a:pt x="1480" y="2270"/>
                      <a:pt x="1480" y="2270"/>
                    </a:cubicBezTo>
                    <a:cubicBezTo>
                      <a:pt x="1504" y="2280"/>
                      <a:pt x="1504" y="2280"/>
                      <a:pt x="1504" y="2280"/>
                    </a:cubicBezTo>
                    <a:cubicBezTo>
                      <a:pt x="1506" y="2281"/>
                      <a:pt x="1507" y="2281"/>
                      <a:pt x="1508" y="2281"/>
                    </a:cubicBezTo>
                    <a:cubicBezTo>
                      <a:pt x="1517" y="2281"/>
                      <a:pt x="1517" y="2281"/>
                      <a:pt x="1517" y="2281"/>
                    </a:cubicBezTo>
                    <a:cubicBezTo>
                      <a:pt x="1518" y="2283"/>
                      <a:pt x="1518" y="2283"/>
                      <a:pt x="1518" y="2283"/>
                    </a:cubicBezTo>
                    <a:cubicBezTo>
                      <a:pt x="1518" y="2283"/>
                      <a:pt x="1518" y="2283"/>
                      <a:pt x="1518" y="2283"/>
                    </a:cubicBezTo>
                    <a:cubicBezTo>
                      <a:pt x="1525" y="2292"/>
                      <a:pt x="1525" y="2292"/>
                      <a:pt x="1525" y="2292"/>
                    </a:cubicBezTo>
                    <a:cubicBezTo>
                      <a:pt x="1526" y="2294"/>
                      <a:pt x="1529" y="2296"/>
                      <a:pt x="1532" y="2296"/>
                    </a:cubicBezTo>
                    <a:cubicBezTo>
                      <a:pt x="1533" y="2296"/>
                      <a:pt x="1535" y="2295"/>
                      <a:pt x="1536" y="2295"/>
                    </a:cubicBezTo>
                    <a:cubicBezTo>
                      <a:pt x="1556" y="2286"/>
                      <a:pt x="1556" y="2286"/>
                      <a:pt x="1556" y="2286"/>
                    </a:cubicBezTo>
                    <a:cubicBezTo>
                      <a:pt x="1561" y="2289"/>
                      <a:pt x="1561" y="2289"/>
                      <a:pt x="1561" y="2289"/>
                    </a:cubicBezTo>
                    <a:cubicBezTo>
                      <a:pt x="1570" y="2297"/>
                      <a:pt x="1570" y="2297"/>
                      <a:pt x="1570" y="2297"/>
                    </a:cubicBezTo>
                    <a:cubicBezTo>
                      <a:pt x="1571" y="2307"/>
                      <a:pt x="1571" y="2307"/>
                      <a:pt x="1571" y="2307"/>
                    </a:cubicBezTo>
                    <a:cubicBezTo>
                      <a:pt x="1566" y="2312"/>
                      <a:pt x="1566" y="2312"/>
                      <a:pt x="1566" y="2312"/>
                    </a:cubicBezTo>
                    <a:cubicBezTo>
                      <a:pt x="1562" y="2313"/>
                      <a:pt x="1562" y="2313"/>
                      <a:pt x="1562" y="2313"/>
                    </a:cubicBezTo>
                    <a:cubicBezTo>
                      <a:pt x="1560" y="2315"/>
                      <a:pt x="1558" y="2317"/>
                      <a:pt x="1558" y="2319"/>
                    </a:cubicBezTo>
                    <a:cubicBezTo>
                      <a:pt x="1557" y="2322"/>
                      <a:pt x="1557" y="2325"/>
                      <a:pt x="1559" y="2327"/>
                    </a:cubicBezTo>
                    <a:cubicBezTo>
                      <a:pt x="1577" y="2356"/>
                      <a:pt x="1577" y="2356"/>
                      <a:pt x="1577" y="2356"/>
                    </a:cubicBezTo>
                    <a:cubicBezTo>
                      <a:pt x="1591" y="2417"/>
                      <a:pt x="1591" y="2417"/>
                      <a:pt x="1591" y="2417"/>
                    </a:cubicBezTo>
                    <a:cubicBezTo>
                      <a:pt x="1591" y="2419"/>
                      <a:pt x="1592" y="2421"/>
                      <a:pt x="1594" y="2422"/>
                    </a:cubicBezTo>
                    <a:cubicBezTo>
                      <a:pt x="1613" y="2439"/>
                      <a:pt x="1613" y="2439"/>
                      <a:pt x="1613" y="2439"/>
                    </a:cubicBezTo>
                    <a:cubicBezTo>
                      <a:pt x="1613" y="2439"/>
                      <a:pt x="1613" y="2439"/>
                      <a:pt x="1613" y="2439"/>
                    </a:cubicBezTo>
                    <a:cubicBezTo>
                      <a:pt x="1617" y="2442"/>
                      <a:pt x="1617" y="2442"/>
                      <a:pt x="1617" y="2442"/>
                    </a:cubicBezTo>
                    <a:cubicBezTo>
                      <a:pt x="1620" y="2449"/>
                      <a:pt x="1620" y="2449"/>
                      <a:pt x="1620" y="2449"/>
                    </a:cubicBezTo>
                    <a:cubicBezTo>
                      <a:pt x="1621" y="2453"/>
                      <a:pt x="1625" y="2455"/>
                      <a:pt x="1628" y="2455"/>
                    </a:cubicBezTo>
                    <a:cubicBezTo>
                      <a:pt x="1632" y="2455"/>
                      <a:pt x="1632" y="2455"/>
                      <a:pt x="1632" y="2455"/>
                    </a:cubicBezTo>
                    <a:cubicBezTo>
                      <a:pt x="1644" y="2463"/>
                      <a:pt x="1644" y="2463"/>
                      <a:pt x="1644" y="2463"/>
                    </a:cubicBezTo>
                    <a:cubicBezTo>
                      <a:pt x="1646" y="2465"/>
                      <a:pt x="1647" y="2465"/>
                      <a:pt x="1649" y="2465"/>
                    </a:cubicBezTo>
                    <a:cubicBezTo>
                      <a:pt x="1654" y="2465"/>
                      <a:pt x="1654" y="2465"/>
                      <a:pt x="1654" y="2465"/>
                    </a:cubicBezTo>
                    <a:cubicBezTo>
                      <a:pt x="1656" y="2465"/>
                      <a:pt x="1659" y="2464"/>
                      <a:pt x="1660" y="2462"/>
                    </a:cubicBezTo>
                    <a:cubicBezTo>
                      <a:pt x="1664" y="2459"/>
                      <a:pt x="1664" y="2459"/>
                      <a:pt x="1664" y="2459"/>
                    </a:cubicBezTo>
                    <a:cubicBezTo>
                      <a:pt x="1667" y="2457"/>
                      <a:pt x="1667" y="2457"/>
                      <a:pt x="1667" y="2457"/>
                    </a:cubicBezTo>
                    <a:cubicBezTo>
                      <a:pt x="1678" y="2457"/>
                      <a:pt x="1678" y="2457"/>
                      <a:pt x="1678" y="2457"/>
                    </a:cubicBezTo>
                    <a:cubicBezTo>
                      <a:pt x="1678" y="2457"/>
                      <a:pt x="1678" y="2457"/>
                      <a:pt x="1679" y="2457"/>
                    </a:cubicBezTo>
                    <a:cubicBezTo>
                      <a:pt x="1692" y="2455"/>
                      <a:pt x="1692" y="2455"/>
                      <a:pt x="1692" y="2455"/>
                    </a:cubicBezTo>
                    <a:cubicBezTo>
                      <a:pt x="1695" y="2461"/>
                      <a:pt x="1695" y="2461"/>
                      <a:pt x="1695" y="2461"/>
                    </a:cubicBezTo>
                    <a:cubicBezTo>
                      <a:pt x="1696" y="2463"/>
                      <a:pt x="1698" y="2464"/>
                      <a:pt x="1700" y="2465"/>
                    </a:cubicBezTo>
                    <a:cubicBezTo>
                      <a:pt x="1712" y="2469"/>
                      <a:pt x="1712" y="2469"/>
                      <a:pt x="1712" y="2469"/>
                    </a:cubicBezTo>
                    <a:cubicBezTo>
                      <a:pt x="1713" y="2469"/>
                      <a:pt x="1714" y="2469"/>
                      <a:pt x="1715" y="2469"/>
                    </a:cubicBezTo>
                    <a:cubicBezTo>
                      <a:pt x="1718" y="2469"/>
                      <a:pt x="1720" y="2468"/>
                      <a:pt x="1722" y="2467"/>
                    </a:cubicBezTo>
                    <a:cubicBezTo>
                      <a:pt x="1736" y="2471"/>
                      <a:pt x="1736" y="2471"/>
                      <a:pt x="1736" y="2471"/>
                    </a:cubicBezTo>
                    <a:cubicBezTo>
                      <a:pt x="1746" y="2482"/>
                      <a:pt x="1746" y="2482"/>
                      <a:pt x="1746" y="2482"/>
                    </a:cubicBezTo>
                    <a:cubicBezTo>
                      <a:pt x="1752" y="2495"/>
                      <a:pt x="1752" y="2495"/>
                      <a:pt x="1752" y="2495"/>
                    </a:cubicBezTo>
                    <a:cubicBezTo>
                      <a:pt x="1752" y="2497"/>
                      <a:pt x="1753" y="2498"/>
                      <a:pt x="1754" y="2499"/>
                    </a:cubicBezTo>
                    <a:cubicBezTo>
                      <a:pt x="1765" y="2507"/>
                      <a:pt x="1765" y="2507"/>
                      <a:pt x="1765" y="2507"/>
                    </a:cubicBezTo>
                    <a:cubicBezTo>
                      <a:pt x="1765" y="2507"/>
                      <a:pt x="1765" y="2507"/>
                      <a:pt x="1765" y="2507"/>
                    </a:cubicBezTo>
                    <a:cubicBezTo>
                      <a:pt x="1771" y="2512"/>
                      <a:pt x="1771" y="2512"/>
                      <a:pt x="1771" y="2512"/>
                    </a:cubicBezTo>
                    <a:cubicBezTo>
                      <a:pt x="1779" y="2531"/>
                      <a:pt x="1779" y="2531"/>
                      <a:pt x="1779" y="2531"/>
                    </a:cubicBezTo>
                    <a:cubicBezTo>
                      <a:pt x="1783" y="2585"/>
                      <a:pt x="1783" y="2585"/>
                      <a:pt x="1783" y="2585"/>
                    </a:cubicBezTo>
                    <a:cubicBezTo>
                      <a:pt x="1783" y="2587"/>
                      <a:pt x="1783" y="2587"/>
                      <a:pt x="1783" y="2587"/>
                    </a:cubicBezTo>
                    <a:cubicBezTo>
                      <a:pt x="1784" y="2592"/>
                      <a:pt x="1787" y="2596"/>
                      <a:pt x="1792" y="2596"/>
                    </a:cubicBezTo>
                    <a:cubicBezTo>
                      <a:pt x="1797" y="2614"/>
                      <a:pt x="1797" y="2614"/>
                      <a:pt x="1797" y="2614"/>
                    </a:cubicBezTo>
                    <a:cubicBezTo>
                      <a:pt x="1801" y="2627"/>
                      <a:pt x="1801" y="2627"/>
                      <a:pt x="1801" y="2627"/>
                    </a:cubicBezTo>
                    <a:cubicBezTo>
                      <a:pt x="1801" y="2628"/>
                      <a:pt x="1801" y="2629"/>
                      <a:pt x="1802" y="2629"/>
                    </a:cubicBezTo>
                    <a:cubicBezTo>
                      <a:pt x="1802" y="2629"/>
                      <a:pt x="1802" y="2629"/>
                      <a:pt x="1802" y="2629"/>
                    </a:cubicBezTo>
                    <a:cubicBezTo>
                      <a:pt x="1802" y="2630"/>
                      <a:pt x="1802" y="2630"/>
                      <a:pt x="1802" y="2630"/>
                    </a:cubicBezTo>
                    <a:cubicBezTo>
                      <a:pt x="1802" y="2630"/>
                      <a:pt x="1802" y="2630"/>
                      <a:pt x="1802" y="2630"/>
                    </a:cubicBezTo>
                    <a:cubicBezTo>
                      <a:pt x="1802" y="2630"/>
                      <a:pt x="1802" y="2630"/>
                      <a:pt x="1802" y="2630"/>
                    </a:cubicBezTo>
                    <a:cubicBezTo>
                      <a:pt x="1803" y="2632"/>
                      <a:pt x="1805" y="2633"/>
                      <a:pt x="1807" y="2633"/>
                    </a:cubicBezTo>
                    <a:cubicBezTo>
                      <a:pt x="1808" y="2634"/>
                      <a:pt x="1809" y="2634"/>
                      <a:pt x="1810" y="2634"/>
                    </a:cubicBezTo>
                    <a:cubicBezTo>
                      <a:pt x="1812" y="2634"/>
                      <a:pt x="1814" y="2633"/>
                      <a:pt x="1816" y="2632"/>
                    </a:cubicBezTo>
                    <a:cubicBezTo>
                      <a:pt x="1817" y="2631"/>
                      <a:pt x="1817" y="2631"/>
                      <a:pt x="1817" y="2631"/>
                    </a:cubicBezTo>
                    <a:cubicBezTo>
                      <a:pt x="1869" y="2588"/>
                      <a:pt x="1869" y="2588"/>
                      <a:pt x="1869" y="2588"/>
                    </a:cubicBezTo>
                    <a:cubicBezTo>
                      <a:pt x="1978" y="2519"/>
                      <a:pt x="1978" y="2519"/>
                      <a:pt x="1978" y="2519"/>
                    </a:cubicBezTo>
                    <a:cubicBezTo>
                      <a:pt x="1979" y="2518"/>
                      <a:pt x="1979" y="2518"/>
                      <a:pt x="1979" y="2518"/>
                    </a:cubicBezTo>
                    <a:cubicBezTo>
                      <a:pt x="1979" y="2518"/>
                      <a:pt x="1979" y="2518"/>
                      <a:pt x="1979" y="2518"/>
                    </a:cubicBezTo>
                    <a:cubicBezTo>
                      <a:pt x="1980" y="2518"/>
                      <a:pt x="1980" y="2518"/>
                      <a:pt x="1980" y="2518"/>
                    </a:cubicBezTo>
                    <a:cubicBezTo>
                      <a:pt x="2031" y="2478"/>
                      <a:pt x="2031" y="2478"/>
                      <a:pt x="2031" y="2478"/>
                    </a:cubicBezTo>
                    <a:cubicBezTo>
                      <a:pt x="2032" y="2477"/>
                      <a:pt x="2033" y="2477"/>
                      <a:pt x="2033" y="2476"/>
                    </a:cubicBezTo>
                    <a:cubicBezTo>
                      <a:pt x="2069" y="2422"/>
                      <a:pt x="2069" y="2422"/>
                      <a:pt x="2069" y="2422"/>
                    </a:cubicBezTo>
                    <a:cubicBezTo>
                      <a:pt x="2069" y="2421"/>
                      <a:pt x="2069" y="2421"/>
                      <a:pt x="2069" y="2421"/>
                    </a:cubicBezTo>
                    <a:cubicBezTo>
                      <a:pt x="2074" y="2411"/>
                      <a:pt x="2074" y="2411"/>
                      <a:pt x="2074" y="2411"/>
                    </a:cubicBezTo>
                    <a:cubicBezTo>
                      <a:pt x="2075" y="2411"/>
                      <a:pt x="2075" y="2411"/>
                      <a:pt x="2075" y="2411"/>
                    </a:cubicBezTo>
                    <a:cubicBezTo>
                      <a:pt x="2075" y="2410"/>
                      <a:pt x="2075" y="2410"/>
                      <a:pt x="2075" y="2410"/>
                    </a:cubicBezTo>
                    <a:cubicBezTo>
                      <a:pt x="2076" y="2408"/>
                      <a:pt x="2076" y="2407"/>
                      <a:pt x="2076" y="2405"/>
                    </a:cubicBezTo>
                    <a:cubicBezTo>
                      <a:pt x="2076" y="2405"/>
                      <a:pt x="2076" y="2405"/>
                      <a:pt x="2076" y="2405"/>
                    </a:cubicBezTo>
                    <a:cubicBezTo>
                      <a:pt x="2076" y="2405"/>
                      <a:pt x="2076" y="2405"/>
                      <a:pt x="2075" y="2405"/>
                    </a:cubicBezTo>
                    <a:cubicBezTo>
                      <a:pt x="2075" y="2405"/>
                      <a:pt x="2075" y="2405"/>
                      <a:pt x="2075" y="2404"/>
                    </a:cubicBezTo>
                    <a:cubicBezTo>
                      <a:pt x="2075" y="2404"/>
                      <a:pt x="2075" y="2404"/>
                      <a:pt x="2075" y="2404"/>
                    </a:cubicBezTo>
                    <a:cubicBezTo>
                      <a:pt x="2070" y="2385"/>
                      <a:pt x="2070" y="2385"/>
                      <a:pt x="2070" y="2385"/>
                    </a:cubicBezTo>
                    <a:cubicBezTo>
                      <a:pt x="2070" y="2349"/>
                      <a:pt x="2070" y="2349"/>
                      <a:pt x="2070" y="2349"/>
                    </a:cubicBezTo>
                    <a:cubicBezTo>
                      <a:pt x="2070" y="2346"/>
                      <a:pt x="2070" y="2346"/>
                      <a:pt x="2070" y="2346"/>
                    </a:cubicBezTo>
                    <a:cubicBezTo>
                      <a:pt x="2070" y="2344"/>
                      <a:pt x="2070" y="2342"/>
                      <a:pt x="2068" y="2340"/>
                    </a:cubicBezTo>
                    <a:cubicBezTo>
                      <a:pt x="2062" y="2332"/>
                      <a:pt x="2062" y="2332"/>
                      <a:pt x="2062" y="2332"/>
                    </a:cubicBezTo>
                    <a:cubicBezTo>
                      <a:pt x="2050" y="2316"/>
                      <a:pt x="2050" y="2316"/>
                      <a:pt x="2050" y="2316"/>
                    </a:cubicBezTo>
                    <a:cubicBezTo>
                      <a:pt x="2049" y="2315"/>
                      <a:pt x="2048" y="2314"/>
                      <a:pt x="2047" y="2314"/>
                    </a:cubicBezTo>
                    <a:cubicBezTo>
                      <a:pt x="2024" y="2300"/>
                      <a:pt x="2024" y="2300"/>
                      <a:pt x="2024" y="2300"/>
                    </a:cubicBezTo>
                    <a:cubicBezTo>
                      <a:pt x="2013" y="2283"/>
                      <a:pt x="2013" y="2283"/>
                      <a:pt x="2013" y="2283"/>
                    </a:cubicBezTo>
                    <a:cubicBezTo>
                      <a:pt x="2013" y="2277"/>
                      <a:pt x="2013" y="2277"/>
                      <a:pt x="2013" y="2277"/>
                    </a:cubicBezTo>
                    <a:cubicBezTo>
                      <a:pt x="2013" y="2259"/>
                      <a:pt x="2013" y="2259"/>
                      <a:pt x="2013" y="2259"/>
                    </a:cubicBezTo>
                    <a:cubicBezTo>
                      <a:pt x="2016" y="2251"/>
                      <a:pt x="2016" y="2251"/>
                      <a:pt x="2016" y="2251"/>
                    </a:cubicBezTo>
                    <a:cubicBezTo>
                      <a:pt x="2028" y="2237"/>
                      <a:pt x="2028" y="2237"/>
                      <a:pt x="2028" y="2237"/>
                    </a:cubicBezTo>
                    <a:cubicBezTo>
                      <a:pt x="2028" y="2237"/>
                      <a:pt x="2028" y="2237"/>
                      <a:pt x="2028" y="2237"/>
                    </a:cubicBezTo>
                    <a:cubicBezTo>
                      <a:pt x="2049" y="2214"/>
                      <a:pt x="2049" y="2214"/>
                      <a:pt x="2049" y="2214"/>
                    </a:cubicBezTo>
                    <a:cubicBezTo>
                      <a:pt x="2051" y="2212"/>
                      <a:pt x="2052" y="2209"/>
                      <a:pt x="2051" y="2206"/>
                    </a:cubicBezTo>
                    <a:cubicBezTo>
                      <a:pt x="2051" y="2205"/>
                      <a:pt x="2051" y="2205"/>
                      <a:pt x="2051" y="2204"/>
                    </a:cubicBezTo>
                    <a:cubicBezTo>
                      <a:pt x="2037" y="2166"/>
                      <a:pt x="2037" y="2166"/>
                      <a:pt x="2037" y="2166"/>
                    </a:cubicBezTo>
                    <a:cubicBezTo>
                      <a:pt x="2030" y="2128"/>
                      <a:pt x="2030" y="2128"/>
                      <a:pt x="2030" y="2128"/>
                    </a:cubicBezTo>
                    <a:cubicBezTo>
                      <a:pt x="2030" y="2125"/>
                      <a:pt x="2029" y="2123"/>
                      <a:pt x="2027" y="2121"/>
                    </a:cubicBezTo>
                    <a:cubicBezTo>
                      <a:pt x="2005" y="2107"/>
                      <a:pt x="2005" y="2107"/>
                      <a:pt x="2005" y="2107"/>
                    </a:cubicBezTo>
                    <a:cubicBezTo>
                      <a:pt x="2002" y="2096"/>
                      <a:pt x="2002" y="2096"/>
                      <a:pt x="2002" y="2096"/>
                    </a:cubicBezTo>
                    <a:cubicBezTo>
                      <a:pt x="2002" y="2079"/>
                      <a:pt x="2002" y="2079"/>
                      <a:pt x="2002" y="2079"/>
                    </a:cubicBezTo>
                    <a:cubicBezTo>
                      <a:pt x="2002" y="2077"/>
                      <a:pt x="2002" y="2074"/>
                      <a:pt x="2000" y="2073"/>
                    </a:cubicBezTo>
                    <a:cubicBezTo>
                      <a:pt x="1963" y="2029"/>
                      <a:pt x="1963" y="2029"/>
                      <a:pt x="1963" y="2029"/>
                    </a:cubicBezTo>
                    <a:cubicBezTo>
                      <a:pt x="1944" y="1972"/>
                      <a:pt x="1944" y="1972"/>
                      <a:pt x="1944" y="1972"/>
                    </a:cubicBezTo>
                    <a:cubicBezTo>
                      <a:pt x="1944" y="1971"/>
                      <a:pt x="1943" y="1970"/>
                      <a:pt x="1942" y="1969"/>
                    </a:cubicBezTo>
                    <a:cubicBezTo>
                      <a:pt x="1928" y="1952"/>
                      <a:pt x="1928" y="1952"/>
                      <a:pt x="1928" y="1952"/>
                    </a:cubicBezTo>
                    <a:cubicBezTo>
                      <a:pt x="1922" y="1944"/>
                      <a:pt x="1922" y="1944"/>
                      <a:pt x="1922" y="1944"/>
                    </a:cubicBezTo>
                    <a:cubicBezTo>
                      <a:pt x="1921" y="1943"/>
                      <a:pt x="1919" y="1942"/>
                      <a:pt x="1917" y="1941"/>
                    </a:cubicBezTo>
                    <a:cubicBezTo>
                      <a:pt x="1907" y="1938"/>
                      <a:pt x="1907" y="1938"/>
                      <a:pt x="1907" y="1938"/>
                    </a:cubicBezTo>
                    <a:cubicBezTo>
                      <a:pt x="1906" y="1932"/>
                      <a:pt x="1906" y="1932"/>
                      <a:pt x="1906" y="1932"/>
                    </a:cubicBezTo>
                    <a:cubicBezTo>
                      <a:pt x="1905" y="1931"/>
                      <a:pt x="1905" y="1930"/>
                      <a:pt x="1905" y="1930"/>
                    </a:cubicBezTo>
                    <a:cubicBezTo>
                      <a:pt x="1899" y="1920"/>
                      <a:pt x="1899" y="1920"/>
                      <a:pt x="1899" y="1920"/>
                    </a:cubicBezTo>
                    <a:cubicBezTo>
                      <a:pt x="1885" y="1882"/>
                      <a:pt x="1885" y="1882"/>
                      <a:pt x="1885" y="1882"/>
                    </a:cubicBezTo>
                    <a:cubicBezTo>
                      <a:pt x="1885" y="1865"/>
                      <a:pt x="1885" y="1865"/>
                      <a:pt x="1885" y="1865"/>
                    </a:cubicBezTo>
                    <a:cubicBezTo>
                      <a:pt x="1885" y="1864"/>
                      <a:pt x="1885" y="1863"/>
                      <a:pt x="1884" y="1862"/>
                    </a:cubicBezTo>
                    <a:cubicBezTo>
                      <a:pt x="1883" y="1857"/>
                      <a:pt x="1883" y="1857"/>
                      <a:pt x="1883" y="1857"/>
                    </a:cubicBezTo>
                    <a:cubicBezTo>
                      <a:pt x="1886" y="1854"/>
                      <a:pt x="1886" y="1854"/>
                      <a:pt x="1886" y="1854"/>
                    </a:cubicBezTo>
                    <a:cubicBezTo>
                      <a:pt x="1888" y="1851"/>
                      <a:pt x="1888" y="1851"/>
                      <a:pt x="1888" y="1851"/>
                    </a:cubicBezTo>
                    <a:cubicBezTo>
                      <a:pt x="1902" y="1840"/>
                      <a:pt x="1902" y="1840"/>
                      <a:pt x="1902" y="1840"/>
                    </a:cubicBezTo>
                    <a:cubicBezTo>
                      <a:pt x="1903" y="1840"/>
                      <a:pt x="1904" y="1839"/>
                      <a:pt x="1904" y="1839"/>
                    </a:cubicBezTo>
                    <a:cubicBezTo>
                      <a:pt x="1906" y="1836"/>
                      <a:pt x="1906" y="1836"/>
                      <a:pt x="1906" y="1836"/>
                    </a:cubicBezTo>
                    <a:cubicBezTo>
                      <a:pt x="1907" y="1835"/>
                      <a:pt x="1907" y="1835"/>
                      <a:pt x="1907" y="1835"/>
                    </a:cubicBezTo>
                    <a:cubicBezTo>
                      <a:pt x="1912" y="1837"/>
                      <a:pt x="1912" y="1837"/>
                      <a:pt x="1912" y="1837"/>
                    </a:cubicBezTo>
                    <a:cubicBezTo>
                      <a:pt x="1912" y="1837"/>
                      <a:pt x="1912" y="1837"/>
                      <a:pt x="1912" y="1837"/>
                    </a:cubicBezTo>
                    <a:cubicBezTo>
                      <a:pt x="1925" y="1843"/>
                      <a:pt x="1925" y="1843"/>
                      <a:pt x="1925" y="1843"/>
                    </a:cubicBezTo>
                    <a:cubicBezTo>
                      <a:pt x="1926" y="1844"/>
                      <a:pt x="1928" y="1844"/>
                      <a:pt x="1929" y="1844"/>
                    </a:cubicBezTo>
                    <a:cubicBezTo>
                      <a:pt x="1983" y="1844"/>
                      <a:pt x="1983" y="1844"/>
                      <a:pt x="1983" y="1844"/>
                    </a:cubicBezTo>
                    <a:cubicBezTo>
                      <a:pt x="2000" y="1849"/>
                      <a:pt x="2000" y="1849"/>
                      <a:pt x="2000" y="1849"/>
                    </a:cubicBezTo>
                    <a:cubicBezTo>
                      <a:pt x="2037" y="1871"/>
                      <a:pt x="2037" y="1871"/>
                      <a:pt x="2037" y="1871"/>
                    </a:cubicBezTo>
                    <a:cubicBezTo>
                      <a:pt x="2039" y="1872"/>
                      <a:pt x="2040" y="1873"/>
                      <a:pt x="2042" y="1873"/>
                    </a:cubicBezTo>
                    <a:cubicBezTo>
                      <a:pt x="2044" y="1873"/>
                      <a:pt x="2047" y="1872"/>
                      <a:pt x="2048" y="1870"/>
                    </a:cubicBezTo>
                    <a:cubicBezTo>
                      <a:pt x="2081" y="1842"/>
                      <a:pt x="2081" y="1842"/>
                      <a:pt x="2081" y="1842"/>
                    </a:cubicBezTo>
                    <a:cubicBezTo>
                      <a:pt x="2083" y="1840"/>
                      <a:pt x="2084" y="1838"/>
                      <a:pt x="2084" y="1835"/>
                    </a:cubicBezTo>
                    <a:cubicBezTo>
                      <a:pt x="2084" y="1831"/>
                      <a:pt x="2084" y="1831"/>
                      <a:pt x="2084" y="1831"/>
                    </a:cubicBezTo>
                    <a:cubicBezTo>
                      <a:pt x="2084" y="1820"/>
                      <a:pt x="2084" y="1820"/>
                      <a:pt x="2084" y="1820"/>
                    </a:cubicBezTo>
                    <a:cubicBezTo>
                      <a:pt x="2084" y="1819"/>
                      <a:pt x="2084" y="1818"/>
                      <a:pt x="2084" y="1817"/>
                    </a:cubicBezTo>
                    <a:cubicBezTo>
                      <a:pt x="2076" y="1794"/>
                      <a:pt x="2076" y="1794"/>
                      <a:pt x="2076" y="1794"/>
                    </a:cubicBezTo>
                    <a:cubicBezTo>
                      <a:pt x="2076" y="1775"/>
                      <a:pt x="2076" y="1775"/>
                      <a:pt x="2076" y="1775"/>
                    </a:cubicBezTo>
                    <a:cubicBezTo>
                      <a:pt x="2077" y="1767"/>
                      <a:pt x="2077" y="1767"/>
                      <a:pt x="2077" y="1767"/>
                    </a:cubicBezTo>
                    <a:cubicBezTo>
                      <a:pt x="2080" y="1744"/>
                      <a:pt x="2080" y="1744"/>
                      <a:pt x="2080" y="1744"/>
                    </a:cubicBezTo>
                    <a:cubicBezTo>
                      <a:pt x="2080" y="1743"/>
                      <a:pt x="2080" y="1742"/>
                      <a:pt x="2080" y="1741"/>
                    </a:cubicBezTo>
                    <a:cubicBezTo>
                      <a:pt x="2080" y="1741"/>
                      <a:pt x="2080" y="1741"/>
                      <a:pt x="2079" y="1740"/>
                    </a:cubicBezTo>
                    <a:cubicBezTo>
                      <a:pt x="2067" y="1698"/>
                      <a:pt x="2067" y="1698"/>
                      <a:pt x="2067" y="1698"/>
                    </a:cubicBezTo>
                    <a:cubicBezTo>
                      <a:pt x="2069" y="1693"/>
                      <a:pt x="2069" y="1693"/>
                      <a:pt x="2069" y="1693"/>
                    </a:cubicBezTo>
                    <a:cubicBezTo>
                      <a:pt x="2079" y="1666"/>
                      <a:pt x="2079" y="1666"/>
                      <a:pt x="2079" y="1666"/>
                    </a:cubicBezTo>
                    <a:cubicBezTo>
                      <a:pt x="2079" y="1665"/>
                      <a:pt x="2080" y="1665"/>
                      <a:pt x="2080" y="1664"/>
                    </a:cubicBezTo>
                    <a:cubicBezTo>
                      <a:pt x="2088" y="1619"/>
                      <a:pt x="2088" y="1619"/>
                      <a:pt x="2088" y="1619"/>
                    </a:cubicBezTo>
                    <a:cubicBezTo>
                      <a:pt x="2088" y="1618"/>
                      <a:pt x="2088" y="1617"/>
                      <a:pt x="2088" y="1615"/>
                    </a:cubicBezTo>
                    <a:cubicBezTo>
                      <a:pt x="2088" y="1615"/>
                      <a:pt x="2088" y="1615"/>
                      <a:pt x="2088" y="1615"/>
                    </a:cubicBezTo>
                    <a:cubicBezTo>
                      <a:pt x="2074" y="1543"/>
                      <a:pt x="2074" y="1543"/>
                      <a:pt x="2074" y="1543"/>
                    </a:cubicBezTo>
                    <a:cubicBezTo>
                      <a:pt x="2066" y="1460"/>
                      <a:pt x="2066" y="1460"/>
                      <a:pt x="2066" y="1460"/>
                    </a:cubicBezTo>
                    <a:cubicBezTo>
                      <a:pt x="2061" y="1413"/>
                      <a:pt x="2061" y="1413"/>
                      <a:pt x="2061" y="1413"/>
                    </a:cubicBezTo>
                    <a:cubicBezTo>
                      <a:pt x="2063" y="1413"/>
                      <a:pt x="2063" y="1413"/>
                      <a:pt x="2063" y="1413"/>
                    </a:cubicBezTo>
                    <a:cubicBezTo>
                      <a:pt x="2077" y="1415"/>
                      <a:pt x="2077" y="1415"/>
                      <a:pt x="2077" y="1415"/>
                    </a:cubicBezTo>
                    <a:cubicBezTo>
                      <a:pt x="2078" y="1415"/>
                      <a:pt x="2078" y="1415"/>
                      <a:pt x="2079" y="1415"/>
                    </a:cubicBezTo>
                    <a:cubicBezTo>
                      <a:pt x="2081" y="1415"/>
                      <a:pt x="2083" y="1415"/>
                      <a:pt x="2085" y="1413"/>
                    </a:cubicBezTo>
                    <a:cubicBezTo>
                      <a:pt x="2087" y="1412"/>
                      <a:pt x="2088" y="1409"/>
                      <a:pt x="2088" y="1407"/>
                    </a:cubicBezTo>
                    <a:cubicBezTo>
                      <a:pt x="2089" y="1397"/>
                      <a:pt x="2089" y="1397"/>
                      <a:pt x="2089" y="1397"/>
                    </a:cubicBezTo>
                    <a:cubicBezTo>
                      <a:pt x="2091" y="1374"/>
                      <a:pt x="2091" y="1374"/>
                      <a:pt x="2091" y="1374"/>
                    </a:cubicBezTo>
                    <a:cubicBezTo>
                      <a:pt x="2115" y="1129"/>
                      <a:pt x="2115" y="1129"/>
                      <a:pt x="2115" y="1129"/>
                    </a:cubicBezTo>
                    <a:cubicBezTo>
                      <a:pt x="2115" y="1129"/>
                      <a:pt x="2115" y="1128"/>
                      <a:pt x="2115" y="1127"/>
                    </a:cubicBezTo>
                    <a:cubicBezTo>
                      <a:pt x="2115" y="1127"/>
                      <a:pt x="2115" y="1127"/>
                      <a:pt x="2115" y="1127"/>
                    </a:cubicBezTo>
                    <a:cubicBezTo>
                      <a:pt x="2103" y="1005"/>
                      <a:pt x="2103" y="1005"/>
                      <a:pt x="2103" y="1005"/>
                    </a:cubicBezTo>
                    <a:cubicBezTo>
                      <a:pt x="2103" y="1004"/>
                      <a:pt x="2103" y="1003"/>
                      <a:pt x="2102" y="1002"/>
                    </a:cubicBezTo>
                    <a:cubicBezTo>
                      <a:pt x="2070" y="916"/>
                      <a:pt x="2070" y="916"/>
                      <a:pt x="2070" y="916"/>
                    </a:cubicBezTo>
                    <a:cubicBezTo>
                      <a:pt x="2041" y="751"/>
                      <a:pt x="2041" y="751"/>
                      <a:pt x="2041" y="751"/>
                    </a:cubicBezTo>
                    <a:cubicBezTo>
                      <a:pt x="2037" y="684"/>
                      <a:pt x="2037" y="684"/>
                      <a:pt x="2037" y="684"/>
                    </a:cubicBezTo>
                    <a:cubicBezTo>
                      <a:pt x="2037" y="681"/>
                      <a:pt x="2035" y="678"/>
                      <a:pt x="2033" y="677"/>
                    </a:cubicBezTo>
                    <a:cubicBezTo>
                      <a:pt x="2032" y="676"/>
                      <a:pt x="2030" y="675"/>
                      <a:pt x="2029" y="675"/>
                    </a:cubicBezTo>
                    <a:cubicBezTo>
                      <a:pt x="2035" y="662"/>
                      <a:pt x="2035" y="662"/>
                      <a:pt x="2035" y="662"/>
                    </a:cubicBezTo>
                    <a:cubicBezTo>
                      <a:pt x="2040" y="654"/>
                      <a:pt x="2040" y="654"/>
                      <a:pt x="2040" y="654"/>
                    </a:cubicBezTo>
                    <a:cubicBezTo>
                      <a:pt x="2040" y="652"/>
                      <a:pt x="2041" y="651"/>
                      <a:pt x="2041" y="649"/>
                    </a:cubicBezTo>
                    <a:cubicBezTo>
                      <a:pt x="2041" y="648"/>
                      <a:pt x="2041" y="646"/>
                      <a:pt x="2040" y="645"/>
                    </a:cubicBezTo>
                    <a:cubicBezTo>
                      <a:pt x="2040" y="645"/>
                      <a:pt x="2040" y="645"/>
                      <a:pt x="2040" y="645"/>
                    </a:cubicBezTo>
                    <a:cubicBezTo>
                      <a:pt x="2040" y="645"/>
                      <a:pt x="2040" y="645"/>
                      <a:pt x="2040" y="645"/>
                    </a:cubicBezTo>
                    <a:cubicBezTo>
                      <a:pt x="2040" y="645"/>
                      <a:pt x="2040" y="645"/>
                      <a:pt x="2040" y="645"/>
                    </a:cubicBezTo>
                    <a:cubicBezTo>
                      <a:pt x="2040" y="645"/>
                      <a:pt x="2040" y="644"/>
                      <a:pt x="2040" y="644"/>
                    </a:cubicBezTo>
                    <a:cubicBezTo>
                      <a:pt x="2040" y="644"/>
                      <a:pt x="2040" y="644"/>
                      <a:pt x="2040" y="644"/>
                    </a:cubicBezTo>
                    <a:cubicBezTo>
                      <a:pt x="2040" y="644"/>
                      <a:pt x="2040" y="644"/>
                      <a:pt x="2040" y="644"/>
                    </a:cubicBezTo>
                    <a:cubicBezTo>
                      <a:pt x="2040" y="644"/>
                      <a:pt x="2039" y="643"/>
                      <a:pt x="2039" y="643"/>
                    </a:cubicBezTo>
                    <a:cubicBezTo>
                      <a:pt x="2039" y="643"/>
                      <a:pt x="2038" y="642"/>
                      <a:pt x="2038" y="642"/>
                    </a:cubicBezTo>
                    <a:cubicBezTo>
                      <a:pt x="2038" y="642"/>
                      <a:pt x="2038" y="642"/>
                      <a:pt x="2038" y="642"/>
                    </a:cubicBezTo>
                    <a:cubicBezTo>
                      <a:pt x="2038" y="642"/>
                      <a:pt x="2038" y="642"/>
                      <a:pt x="2038" y="642"/>
                    </a:cubicBezTo>
                    <a:cubicBezTo>
                      <a:pt x="2038" y="642"/>
                      <a:pt x="2038" y="642"/>
                      <a:pt x="2038" y="642"/>
                    </a:cubicBezTo>
                    <a:cubicBezTo>
                      <a:pt x="2038" y="642"/>
                      <a:pt x="2038" y="641"/>
                      <a:pt x="2038" y="641"/>
                    </a:cubicBezTo>
                    <a:cubicBezTo>
                      <a:pt x="2036" y="640"/>
                      <a:pt x="2034" y="639"/>
                      <a:pt x="2032" y="639"/>
                    </a:cubicBezTo>
                    <a:cubicBezTo>
                      <a:pt x="2019" y="638"/>
                      <a:pt x="2019" y="638"/>
                      <a:pt x="2019" y="638"/>
                    </a:cubicBezTo>
                    <a:cubicBezTo>
                      <a:pt x="1975" y="635"/>
                      <a:pt x="1975" y="635"/>
                      <a:pt x="1975" y="635"/>
                    </a:cubicBezTo>
                    <a:cubicBezTo>
                      <a:pt x="1512" y="603"/>
                      <a:pt x="1512" y="603"/>
                      <a:pt x="1512" y="603"/>
                    </a:cubicBezTo>
                    <a:cubicBezTo>
                      <a:pt x="1311" y="588"/>
                      <a:pt x="1311" y="588"/>
                      <a:pt x="1311" y="588"/>
                    </a:cubicBezTo>
                    <a:cubicBezTo>
                      <a:pt x="1231" y="552"/>
                      <a:pt x="1231" y="552"/>
                      <a:pt x="1231" y="552"/>
                    </a:cubicBezTo>
                    <a:cubicBezTo>
                      <a:pt x="1221" y="545"/>
                      <a:pt x="1221" y="545"/>
                      <a:pt x="1221" y="545"/>
                    </a:cubicBezTo>
                    <a:cubicBezTo>
                      <a:pt x="1221" y="545"/>
                      <a:pt x="1220" y="545"/>
                      <a:pt x="1220" y="545"/>
                    </a:cubicBezTo>
                    <a:cubicBezTo>
                      <a:pt x="1177" y="526"/>
                      <a:pt x="1177" y="526"/>
                      <a:pt x="1177" y="526"/>
                    </a:cubicBezTo>
                    <a:cubicBezTo>
                      <a:pt x="1177" y="526"/>
                      <a:pt x="1177" y="526"/>
                      <a:pt x="1177" y="526"/>
                    </a:cubicBezTo>
                    <a:cubicBezTo>
                      <a:pt x="595" y="253"/>
                      <a:pt x="595" y="253"/>
                      <a:pt x="595" y="253"/>
                    </a:cubicBezTo>
                    <a:cubicBezTo>
                      <a:pt x="595" y="253"/>
                      <a:pt x="595" y="253"/>
                      <a:pt x="595" y="253"/>
                    </a:cubicBezTo>
                    <a:cubicBezTo>
                      <a:pt x="180" y="55"/>
                      <a:pt x="180" y="55"/>
                      <a:pt x="180" y="55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6" y="1"/>
                      <a:pt x="134" y="0"/>
                      <a:pt x="131" y="0"/>
                    </a:cubicBezTo>
                    <a:cubicBezTo>
                      <a:pt x="131" y="0"/>
                      <a:pt x="131" y="0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667" name="Picture 67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1" y="3232"/>
                <a:ext cx="5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8" name="Freeform 68"/>
              <p:cNvSpPr>
                <a:spLocks noEditPoints="1"/>
              </p:cNvSpPr>
              <p:nvPr/>
            </p:nvSpPr>
            <p:spPr bwMode="auto">
              <a:xfrm>
                <a:off x="3153" y="3213"/>
                <a:ext cx="74" cy="101"/>
              </a:xfrm>
              <a:custGeom>
                <a:avLst/>
                <a:gdLst>
                  <a:gd name="T0" fmla="*/ 36 w 152"/>
                  <a:gd name="T1" fmla="*/ 191 h 215"/>
                  <a:gd name="T2" fmla="*/ 63 w 152"/>
                  <a:gd name="T3" fmla="*/ 52 h 215"/>
                  <a:gd name="T4" fmla="*/ 76 w 152"/>
                  <a:gd name="T5" fmla="*/ 43 h 215"/>
                  <a:gd name="T6" fmla="*/ 88 w 152"/>
                  <a:gd name="T7" fmla="*/ 44 h 215"/>
                  <a:gd name="T8" fmla="*/ 92 w 152"/>
                  <a:gd name="T9" fmla="*/ 56 h 215"/>
                  <a:gd name="T10" fmla="*/ 95 w 152"/>
                  <a:gd name="T11" fmla="*/ 82 h 215"/>
                  <a:gd name="T12" fmla="*/ 122 w 152"/>
                  <a:gd name="T13" fmla="*/ 111 h 215"/>
                  <a:gd name="T14" fmla="*/ 127 w 152"/>
                  <a:gd name="T15" fmla="*/ 144 h 215"/>
                  <a:gd name="T16" fmla="*/ 122 w 152"/>
                  <a:gd name="T17" fmla="*/ 164 h 215"/>
                  <a:gd name="T18" fmla="*/ 120 w 152"/>
                  <a:gd name="T19" fmla="*/ 174 h 215"/>
                  <a:gd name="T20" fmla="*/ 98 w 152"/>
                  <a:gd name="T21" fmla="*/ 195 h 215"/>
                  <a:gd name="T22" fmla="*/ 84 w 152"/>
                  <a:gd name="T23" fmla="*/ 188 h 215"/>
                  <a:gd name="T24" fmla="*/ 56 w 152"/>
                  <a:gd name="T25" fmla="*/ 186 h 215"/>
                  <a:gd name="T26" fmla="*/ 40 w 152"/>
                  <a:gd name="T27" fmla="*/ 181 h 215"/>
                  <a:gd name="T28" fmla="*/ 39 w 152"/>
                  <a:gd name="T29" fmla="*/ 155 h 215"/>
                  <a:gd name="T30" fmla="*/ 24 w 152"/>
                  <a:gd name="T31" fmla="*/ 144 h 215"/>
                  <a:gd name="T32" fmla="*/ 20 w 152"/>
                  <a:gd name="T33" fmla="*/ 126 h 215"/>
                  <a:gd name="T34" fmla="*/ 25 w 152"/>
                  <a:gd name="T35" fmla="*/ 112 h 215"/>
                  <a:gd name="T36" fmla="*/ 47 w 152"/>
                  <a:gd name="T37" fmla="*/ 90 h 215"/>
                  <a:gd name="T38" fmla="*/ 56 w 152"/>
                  <a:gd name="T39" fmla="*/ 70 h 215"/>
                  <a:gd name="T40" fmla="*/ 60 w 152"/>
                  <a:gd name="T41" fmla="*/ 53 h 215"/>
                  <a:gd name="T42" fmla="*/ 73 w 152"/>
                  <a:gd name="T43" fmla="*/ 4 h 215"/>
                  <a:gd name="T44" fmla="*/ 61 w 152"/>
                  <a:gd name="T45" fmla="*/ 24 h 215"/>
                  <a:gd name="T46" fmla="*/ 58 w 152"/>
                  <a:gd name="T47" fmla="*/ 33 h 215"/>
                  <a:gd name="T48" fmla="*/ 44 w 152"/>
                  <a:gd name="T49" fmla="*/ 43 h 215"/>
                  <a:gd name="T50" fmla="*/ 39 w 152"/>
                  <a:gd name="T51" fmla="*/ 61 h 215"/>
                  <a:gd name="T52" fmla="*/ 36 w 152"/>
                  <a:gd name="T53" fmla="*/ 75 h 215"/>
                  <a:gd name="T54" fmla="*/ 16 w 152"/>
                  <a:gd name="T55" fmla="*/ 95 h 215"/>
                  <a:gd name="T56" fmla="*/ 2 w 152"/>
                  <a:gd name="T57" fmla="*/ 118 h 215"/>
                  <a:gd name="T58" fmla="*/ 7 w 152"/>
                  <a:gd name="T59" fmla="*/ 151 h 215"/>
                  <a:gd name="T60" fmla="*/ 20 w 152"/>
                  <a:gd name="T61" fmla="*/ 164 h 215"/>
                  <a:gd name="T62" fmla="*/ 19 w 152"/>
                  <a:gd name="T63" fmla="*/ 184 h 215"/>
                  <a:gd name="T64" fmla="*/ 29 w 152"/>
                  <a:gd name="T65" fmla="*/ 198 h 215"/>
                  <a:gd name="T66" fmla="*/ 36 w 152"/>
                  <a:gd name="T67" fmla="*/ 200 h 215"/>
                  <a:gd name="T68" fmla="*/ 41 w 152"/>
                  <a:gd name="T69" fmla="*/ 201 h 215"/>
                  <a:gd name="T70" fmla="*/ 75 w 152"/>
                  <a:gd name="T71" fmla="*/ 206 h 215"/>
                  <a:gd name="T72" fmla="*/ 85 w 152"/>
                  <a:gd name="T73" fmla="*/ 210 h 215"/>
                  <a:gd name="T74" fmla="*/ 97 w 152"/>
                  <a:gd name="T75" fmla="*/ 215 h 215"/>
                  <a:gd name="T76" fmla="*/ 111 w 152"/>
                  <a:gd name="T77" fmla="*/ 210 h 215"/>
                  <a:gd name="T78" fmla="*/ 138 w 152"/>
                  <a:gd name="T79" fmla="*/ 186 h 215"/>
                  <a:gd name="T80" fmla="*/ 145 w 152"/>
                  <a:gd name="T81" fmla="*/ 171 h 215"/>
                  <a:gd name="T82" fmla="*/ 140 w 152"/>
                  <a:gd name="T83" fmla="*/ 161 h 215"/>
                  <a:gd name="T84" fmla="*/ 144 w 152"/>
                  <a:gd name="T85" fmla="*/ 156 h 215"/>
                  <a:gd name="T86" fmla="*/ 140 w 152"/>
                  <a:gd name="T87" fmla="*/ 130 h 215"/>
                  <a:gd name="T88" fmla="*/ 136 w 152"/>
                  <a:gd name="T89" fmla="*/ 93 h 215"/>
                  <a:gd name="T90" fmla="*/ 111 w 152"/>
                  <a:gd name="T91" fmla="*/ 57 h 215"/>
                  <a:gd name="T92" fmla="*/ 107 w 152"/>
                  <a:gd name="T93" fmla="*/ 40 h 215"/>
                  <a:gd name="T94" fmla="*/ 93 w 152"/>
                  <a:gd name="T95" fmla="*/ 25 h 215"/>
                  <a:gd name="T96" fmla="*/ 91 w 152"/>
                  <a:gd name="T97" fmla="*/ 25 h 215"/>
                  <a:gd name="T98" fmla="*/ 90 w 152"/>
                  <a:gd name="T99" fmla="*/ 8 h 215"/>
                  <a:gd name="T100" fmla="*/ 81 w 152"/>
                  <a:gd name="T10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215">
                    <a:moveTo>
                      <a:pt x="38" y="187"/>
                    </a:moveTo>
                    <a:cubicBezTo>
                      <a:pt x="38" y="187"/>
                      <a:pt x="38" y="187"/>
                      <a:pt x="38" y="187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38" y="187"/>
                      <a:pt x="38" y="187"/>
                      <a:pt x="38" y="187"/>
                    </a:cubicBezTo>
                    <a:moveTo>
                      <a:pt x="62" y="52"/>
                    </a:move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2"/>
                      <a:pt x="66" y="51"/>
                      <a:pt x="67" y="51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4" y="47"/>
                      <a:pt x="75" y="45"/>
                      <a:pt x="76" y="43"/>
                    </a:cubicBezTo>
                    <a:cubicBezTo>
                      <a:pt x="77" y="44"/>
                      <a:pt x="79" y="44"/>
                      <a:pt x="81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8"/>
                      <a:pt x="88" y="49"/>
                      <a:pt x="89" y="51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72"/>
                      <a:pt x="88" y="76"/>
                      <a:pt x="91" y="78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119" y="102"/>
                      <a:pt x="119" y="102"/>
                      <a:pt x="119" y="102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22" y="137"/>
                      <a:pt x="123" y="139"/>
                      <a:pt x="124" y="141"/>
                    </a:cubicBezTo>
                    <a:cubicBezTo>
                      <a:pt x="127" y="144"/>
                      <a:pt x="127" y="144"/>
                      <a:pt x="127" y="144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23" y="147"/>
                      <a:pt x="122" y="150"/>
                      <a:pt x="122" y="153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2" y="165"/>
                      <a:pt x="122" y="167"/>
                      <a:pt x="123" y="168"/>
                    </a:cubicBezTo>
                    <a:cubicBezTo>
                      <a:pt x="125" y="171"/>
                      <a:pt x="125" y="171"/>
                      <a:pt x="125" y="171"/>
                    </a:cubicBezTo>
                    <a:cubicBezTo>
                      <a:pt x="120" y="174"/>
                      <a:pt x="120" y="174"/>
                      <a:pt x="120" y="174"/>
                    </a:cubicBezTo>
                    <a:cubicBezTo>
                      <a:pt x="119" y="175"/>
                      <a:pt x="118" y="175"/>
                      <a:pt x="118" y="176"/>
                    </a:cubicBezTo>
                    <a:cubicBezTo>
                      <a:pt x="102" y="193"/>
                      <a:pt x="102" y="193"/>
                      <a:pt x="102" y="193"/>
                    </a:cubicBezTo>
                    <a:cubicBezTo>
                      <a:pt x="98" y="195"/>
                      <a:pt x="98" y="195"/>
                      <a:pt x="98" y="195"/>
                    </a:cubicBezTo>
                    <a:cubicBezTo>
                      <a:pt x="93" y="193"/>
                      <a:pt x="93" y="193"/>
                      <a:pt x="93" y="193"/>
                    </a:cubicBezTo>
                    <a:cubicBezTo>
                      <a:pt x="93" y="193"/>
                      <a:pt x="93" y="193"/>
                      <a:pt x="93" y="193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2" y="188"/>
                      <a:pt x="81" y="188"/>
                      <a:pt x="80" y="188"/>
                    </a:cubicBezTo>
                    <a:cubicBezTo>
                      <a:pt x="76" y="188"/>
                      <a:pt x="76" y="188"/>
                      <a:pt x="76" y="188"/>
                    </a:cubicBezTo>
                    <a:cubicBezTo>
                      <a:pt x="56" y="186"/>
                      <a:pt x="56" y="186"/>
                      <a:pt x="56" y="186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2" y="181"/>
                      <a:pt x="41" y="181"/>
                      <a:pt x="40" y="181"/>
                    </a:cubicBezTo>
                    <a:cubicBezTo>
                      <a:pt x="40" y="181"/>
                      <a:pt x="40" y="181"/>
                      <a:pt x="40" y="181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9" y="178"/>
                      <a:pt x="39" y="176"/>
                      <a:pt x="39" y="175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9" y="150"/>
                      <a:pt x="35" y="146"/>
                      <a:pt x="29" y="146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3" y="136"/>
                      <a:pt x="23" y="136"/>
                      <a:pt x="23" y="136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25" y="119"/>
                      <a:pt x="25" y="117"/>
                      <a:pt x="25" y="115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6" y="96"/>
                      <a:pt x="47" y="93"/>
                      <a:pt x="47" y="9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8" y="79"/>
                      <a:pt x="59" y="74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7" y="69"/>
                      <a:pt x="58" y="67"/>
                      <a:pt x="58" y="65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2" y="52"/>
                      <a:pt x="62" y="52"/>
                      <a:pt x="62" y="52"/>
                    </a:cubicBezTo>
                    <a:moveTo>
                      <a:pt x="81" y="0"/>
                    </a:moveTo>
                    <a:cubicBezTo>
                      <a:pt x="78" y="0"/>
                      <a:pt x="75" y="1"/>
                      <a:pt x="73" y="4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7"/>
                      <a:pt x="60" y="28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2"/>
                      <a:pt x="58" y="33"/>
                    </a:cubicBezTo>
                    <a:cubicBezTo>
                      <a:pt x="56" y="33"/>
                      <a:pt x="55" y="33"/>
                      <a:pt x="53" y="34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6" y="39"/>
                      <a:pt x="44" y="41"/>
                      <a:pt x="44" y="4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6"/>
                      <a:pt x="39" y="57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4" y="66"/>
                      <a:pt x="34" y="71"/>
                      <a:pt x="36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2" y="76"/>
                      <a:pt x="28" y="79"/>
                      <a:pt x="28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1" y="95"/>
                      <a:pt x="6" y="100"/>
                      <a:pt x="6" y="105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0" y="120"/>
                      <a:pt x="0" y="123"/>
                      <a:pt x="0" y="126"/>
                    </a:cubicBezTo>
                    <a:cubicBezTo>
                      <a:pt x="5" y="141"/>
                      <a:pt x="5" y="141"/>
                      <a:pt x="5" y="141"/>
                    </a:cubicBezTo>
                    <a:cubicBezTo>
                      <a:pt x="7" y="151"/>
                      <a:pt x="7" y="151"/>
                      <a:pt x="7" y="151"/>
                    </a:cubicBezTo>
                    <a:cubicBezTo>
                      <a:pt x="7" y="153"/>
                      <a:pt x="8" y="155"/>
                      <a:pt x="10" y="156"/>
                    </a:cubicBezTo>
                    <a:cubicBezTo>
                      <a:pt x="17" y="162"/>
                      <a:pt x="17" y="162"/>
                      <a:pt x="17" y="162"/>
                    </a:cubicBezTo>
                    <a:cubicBezTo>
                      <a:pt x="18" y="163"/>
                      <a:pt x="19" y="164"/>
                      <a:pt x="20" y="164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19" y="175"/>
                      <a:pt x="19" y="175"/>
                      <a:pt x="19" y="175"/>
                    </a:cubicBezTo>
                    <a:cubicBezTo>
                      <a:pt x="17" y="178"/>
                      <a:pt x="18" y="181"/>
                      <a:pt x="19" y="184"/>
                    </a:cubicBezTo>
                    <a:cubicBezTo>
                      <a:pt x="23" y="190"/>
                      <a:pt x="23" y="190"/>
                      <a:pt x="23" y="190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6" y="196"/>
                      <a:pt x="28" y="197"/>
                      <a:pt x="29" y="198"/>
                    </a:cubicBezTo>
                    <a:cubicBezTo>
                      <a:pt x="31" y="199"/>
                      <a:pt x="31" y="199"/>
                      <a:pt x="31" y="199"/>
                    </a:cubicBezTo>
                    <a:cubicBezTo>
                      <a:pt x="33" y="200"/>
                      <a:pt x="34" y="200"/>
                      <a:pt x="36" y="200"/>
                    </a:cubicBezTo>
                    <a:cubicBezTo>
                      <a:pt x="36" y="200"/>
                      <a:pt x="36" y="200"/>
                      <a:pt x="36" y="200"/>
                    </a:cubicBezTo>
                    <a:cubicBezTo>
                      <a:pt x="38" y="200"/>
                      <a:pt x="38" y="200"/>
                      <a:pt x="38" y="200"/>
                    </a:cubicBezTo>
                    <a:cubicBezTo>
                      <a:pt x="39" y="200"/>
                      <a:pt x="39" y="200"/>
                      <a:pt x="39" y="200"/>
                    </a:cubicBezTo>
                    <a:cubicBezTo>
                      <a:pt x="41" y="201"/>
                      <a:pt x="41" y="201"/>
                      <a:pt x="41" y="201"/>
                    </a:cubicBezTo>
                    <a:cubicBezTo>
                      <a:pt x="52" y="204"/>
                      <a:pt x="52" y="204"/>
                      <a:pt x="52" y="204"/>
                    </a:cubicBezTo>
                    <a:cubicBezTo>
                      <a:pt x="52" y="204"/>
                      <a:pt x="53" y="204"/>
                      <a:pt x="54" y="204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7"/>
                      <a:pt x="75" y="207"/>
                      <a:pt x="75" y="207"/>
                    </a:cubicBezTo>
                    <a:cubicBezTo>
                      <a:pt x="78" y="207"/>
                      <a:pt x="78" y="207"/>
                      <a:pt x="78" y="207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5" y="215"/>
                      <a:pt x="96" y="215"/>
                      <a:pt x="97" y="215"/>
                    </a:cubicBezTo>
                    <a:cubicBezTo>
                      <a:pt x="99" y="215"/>
                      <a:pt x="100" y="215"/>
                      <a:pt x="101" y="214"/>
                    </a:cubicBezTo>
                    <a:cubicBezTo>
                      <a:pt x="101" y="214"/>
                      <a:pt x="101" y="214"/>
                      <a:pt x="101" y="214"/>
                    </a:cubicBezTo>
                    <a:cubicBezTo>
                      <a:pt x="111" y="210"/>
                      <a:pt x="111" y="210"/>
                      <a:pt x="111" y="210"/>
                    </a:cubicBezTo>
                    <a:cubicBezTo>
                      <a:pt x="113" y="209"/>
                      <a:pt x="114" y="209"/>
                      <a:pt x="115" y="208"/>
                    </a:cubicBezTo>
                    <a:cubicBezTo>
                      <a:pt x="131" y="190"/>
                      <a:pt x="131" y="190"/>
                      <a:pt x="131" y="190"/>
                    </a:cubicBezTo>
                    <a:cubicBezTo>
                      <a:pt x="138" y="186"/>
                      <a:pt x="138" y="186"/>
                      <a:pt x="138" y="186"/>
                    </a:cubicBezTo>
                    <a:cubicBezTo>
                      <a:pt x="141" y="184"/>
                      <a:pt x="141" y="184"/>
                      <a:pt x="141" y="184"/>
                    </a:cubicBezTo>
                    <a:cubicBezTo>
                      <a:pt x="144" y="182"/>
                      <a:pt x="146" y="179"/>
                      <a:pt x="146" y="175"/>
                    </a:cubicBezTo>
                    <a:cubicBezTo>
                      <a:pt x="146" y="174"/>
                      <a:pt x="145" y="172"/>
                      <a:pt x="145" y="171"/>
                    </a:cubicBezTo>
                    <a:cubicBezTo>
                      <a:pt x="145" y="171"/>
                      <a:pt x="145" y="171"/>
                      <a:pt x="145" y="171"/>
                    </a:cubicBezTo>
                    <a:cubicBezTo>
                      <a:pt x="145" y="169"/>
                      <a:pt x="144" y="168"/>
                      <a:pt x="143" y="166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0" y="158"/>
                      <a:pt x="140" y="158"/>
                      <a:pt x="140" y="158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3" y="156"/>
                      <a:pt x="143" y="156"/>
                      <a:pt x="144" y="156"/>
                    </a:cubicBezTo>
                    <a:cubicBezTo>
                      <a:pt x="148" y="151"/>
                      <a:pt x="148" y="151"/>
                      <a:pt x="148" y="151"/>
                    </a:cubicBezTo>
                    <a:cubicBezTo>
                      <a:pt x="152" y="148"/>
                      <a:pt x="152" y="142"/>
                      <a:pt x="148" y="138"/>
                    </a:cubicBezTo>
                    <a:cubicBezTo>
                      <a:pt x="140" y="130"/>
                      <a:pt x="140" y="130"/>
                      <a:pt x="140" y="130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40" y="108"/>
                      <a:pt x="140" y="107"/>
                      <a:pt x="140" y="106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35" y="92"/>
                      <a:pt x="134" y="90"/>
                      <a:pt x="133" y="89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1" y="55"/>
                      <a:pt x="111" y="52"/>
                      <a:pt x="110" y="50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37"/>
                      <a:pt x="106" y="34"/>
                      <a:pt x="104" y="33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6" y="26"/>
                      <a:pt x="94" y="26"/>
                      <a:pt x="93" y="25"/>
                    </a:cubicBezTo>
                    <a:cubicBezTo>
                      <a:pt x="92" y="25"/>
                      <a:pt x="92" y="25"/>
                      <a:pt x="91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2" y="22"/>
                      <a:pt x="93" y="20"/>
                      <a:pt x="92" y="1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4"/>
                      <a:pt x="86" y="1"/>
                      <a:pt x="83" y="0"/>
                    </a:cubicBezTo>
                    <a:cubicBezTo>
                      <a:pt x="83" y="0"/>
                      <a:pt x="83" y="0"/>
                      <a:pt x="82" y="0"/>
                    </a:cubicBezTo>
                    <a:cubicBezTo>
                      <a:pt x="82" y="0"/>
                      <a:pt x="81" y="0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69" name="Oval 69"/>
              <p:cNvSpPr>
                <a:spLocks noChangeArrowheads="1"/>
              </p:cNvSpPr>
              <p:nvPr/>
            </p:nvSpPr>
            <p:spPr bwMode="auto">
              <a:xfrm>
                <a:off x="322" y="631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0" name="Oval 70"/>
              <p:cNvSpPr>
                <a:spLocks noChangeArrowheads="1"/>
              </p:cNvSpPr>
              <p:nvPr/>
            </p:nvSpPr>
            <p:spPr bwMode="auto">
              <a:xfrm>
                <a:off x="322" y="631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1" name="Oval 71"/>
              <p:cNvSpPr>
                <a:spLocks noChangeArrowheads="1"/>
              </p:cNvSpPr>
              <p:nvPr/>
            </p:nvSpPr>
            <p:spPr bwMode="auto">
              <a:xfrm>
                <a:off x="396" y="835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2" name="Oval 72"/>
              <p:cNvSpPr>
                <a:spLocks noChangeArrowheads="1"/>
              </p:cNvSpPr>
              <p:nvPr/>
            </p:nvSpPr>
            <p:spPr bwMode="auto">
              <a:xfrm>
                <a:off x="396" y="835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3" name="Oval 73"/>
              <p:cNvSpPr>
                <a:spLocks noChangeArrowheads="1"/>
              </p:cNvSpPr>
              <p:nvPr/>
            </p:nvSpPr>
            <p:spPr bwMode="auto">
              <a:xfrm>
                <a:off x="419" y="631"/>
                <a:ext cx="42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4" name="Oval 74"/>
              <p:cNvSpPr>
                <a:spLocks noChangeArrowheads="1"/>
              </p:cNvSpPr>
              <p:nvPr/>
            </p:nvSpPr>
            <p:spPr bwMode="auto">
              <a:xfrm>
                <a:off x="419" y="631"/>
                <a:ext cx="42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5" name="Oval 75"/>
              <p:cNvSpPr>
                <a:spLocks noChangeArrowheads="1"/>
              </p:cNvSpPr>
              <p:nvPr/>
            </p:nvSpPr>
            <p:spPr bwMode="auto">
              <a:xfrm>
                <a:off x="539" y="635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6" name="Oval 76"/>
              <p:cNvSpPr>
                <a:spLocks noChangeArrowheads="1"/>
              </p:cNvSpPr>
              <p:nvPr/>
            </p:nvSpPr>
            <p:spPr bwMode="auto">
              <a:xfrm>
                <a:off x="539" y="635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7" name="Oval 77"/>
              <p:cNvSpPr>
                <a:spLocks noChangeArrowheads="1"/>
              </p:cNvSpPr>
              <p:nvPr/>
            </p:nvSpPr>
            <p:spPr bwMode="auto">
              <a:xfrm>
                <a:off x="678" y="69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8" name="Oval 78"/>
              <p:cNvSpPr>
                <a:spLocks noChangeArrowheads="1"/>
              </p:cNvSpPr>
              <p:nvPr/>
            </p:nvSpPr>
            <p:spPr bwMode="auto">
              <a:xfrm>
                <a:off x="678" y="69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79" name="Oval 79"/>
              <p:cNvSpPr>
                <a:spLocks noChangeArrowheads="1"/>
              </p:cNvSpPr>
              <p:nvPr/>
            </p:nvSpPr>
            <p:spPr bwMode="auto">
              <a:xfrm>
                <a:off x="994" y="836"/>
                <a:ext cx="44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0" name="Oval 80"/>
              <p:cNvSpPr>
                <a:spLocks noChangeArrowheads="1"/>
              </p:cNvSpPr>
              <p:nvPr/>
            </p:nvSpPr>
            <p:spPr bwMode="auto">
              <a:xfrm>
                <a:off x="994" y="836"/>
                <a:ext cx="44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1" name="Oval 81"/>
              <p:cNvSpPr>
                <a:spLocks noChangeArrowheads="1"/>
              </p:cNvSpPr>
              <p:nvPr/>
            </p:nvSpPr>
            <p:spPr bwMode="auto">
              <a:xfrm>
                <a:off x="1193" y="926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2" name="Oval 82"/>
              <p:cNvSpPr>
                <a:spLocks noChangeArrowheads="1"/>
              </p:cNvSpPr>
              <p:nvPr/>
            </p:nvSpPr>
            <p:spPr bwMode="auto">
              <a:xfrm>
                <a:off x="1193" y="926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3" name="Oval 83"/>
              <p:cNvSpPr>
                <a:spLocks noChangeArrowheads="1"/>
              </p:cNvSpPr>
              <p:nvPr/>
            </p:nvSpPr>
            <p:spPr bwMode="auto">
              <a:xfrm>
                <a:off x="1437" y="953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4" name="Oval 84"/>
              <p:cNvSpPr>
                <a:spLocks noChangeArrowheads="1"/>
              </p:cNvSpPr>
              <p:nvPr/>
            </p:nvSpPr>
            <p:spPr bwMode="auto">
              <a:xfrm>
                <a:off x="1437" y="953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5" name="Oval 85"/>
              <p:cNvSpPr>
                <a:spLocks noChangeArrowheads="1"/>
              </p:cNvSpPr>
              <p:nvPr/>
            </p:nvSpPr>
            <p:spPr bwMode="auto">
              <a:xfrm>
                <a:off x="1575" y="960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6" name="Oval 86"/>
              <p:cNvSpPr>
                <a:spLocks noChangeArrowheads="1"/>
              </p:cNvSpPr>
              <p:nvPr/>
            </p:nvSpPr>
            <p:spPr bwMode="auto">
              <a:xfrm>
                <a:off x="1575" y="960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7" name="Oval 87"/>
              <p:cNvSpPr>
                <a:spLocks noChangeArrowheads="1"/>
              </p:cNvSpPr>
              <p:nvPr/>
            </p:nvSpPr>
            <p:spPr bwMode="auto">
              <a:xfrm>
                <a:off x="1748" y="880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8" name="Oval 88"/>
              <p:cNvSpPr>
                <a:spLocks noChangeArrowheads="1"/>
              </p:cNvSpPr>
              <p:nvPr/>
            </p:nvSpPr>
            <p:spPr bwMode="auto">
              <a:xfrm>
                <a:off x="1748" y="880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89" name="Oval 89"/>
              <p:cNvSpPr>
                <a:spLocks noChangeArrowheads="1"/>
              </p:cNvSpPr>
              <p:nvPr/>
            </p:nvSpPr>
            <p:spPr bwMode="auto">
              <a:xfrm>
                <a:off x="1953" y="891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0" name="Oval 90"/>
              <p:cNvSpPr>
                <a:spLocks noChangeArrowheads="1"/>
              </p:cNvSpPr>
              <p:nvPr/>
            </p:nvSpPr>
            <p:spPr bwMode="auto">
              <a:xfrm>
                <a:off x="1953" y="891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1" name="Oval 91"/>
              <p:cNvSpPr>
                <a:spLocks noChangeArrowheads="1"/>
              </p:cNvSpPr>
              <p:nvPr/>
            </p:nvSpPr>
            <p:spPr bwMode="auto">
              <a:xfrm>
                <a:off x="2172" y="109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2" name="Oval 92"/>
              <p:cNvSpPr>
                <a:spLocks noChangeArrowheads="1"/>
              </p:cNvSpPr>
              <p:nvPr/>
            </p:nvSpPr>
            <p:spPr bwMode="auto">
              <a:xfrm>
                <a:off x="2172" y="109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3" name="Oval 93"/>
              <p:cNvSpPr>
                <a:spLocks noChangeArrowheads="1"/>
              </p:cNvSpPr>
              <p:nvPr/>
            </p:nvSpPr>
            <p:spPr bwMode="auto">
              <a:xfrm>
                <a:off x="2767" y="1287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4" name="Oval 94"/>
              <p:cNvSpPr>
                <a:spLocks noChangeArrowheads="1"/>
              </p:cNvSpPr>
              <p:nvPr/>
            </p:nvSpPr>
            <p:spPr bwMode="auto">
              <a:xfrm>
                <a:off x="2767" y="1287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5" name="Oval 95"/>
              <p:cNvSpPr>
                <a:spLocks noChangeArrowheads="1"/>
              </p:cNvSpPr>
              <p:nvPr/>
            </p:nvSpPr>
            <p:spPr bwMode="auto">
              <a:xfrm>
                <a:off x="2903" y="1443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6" name="Oval 96"/>
              <p:cNvSpPr>
                <a:spLocks noChangeArrowheads="1"/>
              </p:cNvSpPr>
              <p:nvPr/>
            </p:nvSpPr>
            <p:spPr bwMode="auto">
              <a:xfrm>
                <a:off x="2903" y="1443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7" name="Oval 97"/>
              <p:cNvSpPr>
                <a:spLocks noChangeArrowheads="1"/>
              </p:cNvSpPr>
              <p:nvPr/>
            </p:nvSpPr>
            <p:spPr bwMode="auto">
              <a:xfrm>
                <a:off x="2982" y="1590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8" name="Oval 98"/>
              <p:cNvSpPr>
                <a:spLocks noChangeArrowheads="1"/>
              </p:cNvSpPr>
              <p:nvPr/>
            </p:nvSpPr>
            <p:spPr bwMode="auto">
              <a:xfrm>
                <a:off x="2982" y="1590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99" name="Oval 99"/>
              <p:cNvSpPr>
                <a:spLocks noChangeArrowheads="1"/>
              </p:cNvSpPr>
              <p:nvPr/>
            </p:nvSpPr>
            <p:spPr bwMode="auto">
              <a:xfrm>
                <a:off x="3035" y="1654"/>
                <a:ext cx="44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0" name="Oval 100"/>
              <p:cNvSpPr>
                <a:spLocks noChangeArrowheads="1"/>
              </p:cNvSpPr>
              <p:nvPr/>
            </p:nvSpPr>
            <p:spPr bwMode="auto">
              <a:xfrm>
                <a:off x="3035" y="1654"/>
                <a:ext cx="44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1" name="Oval 101"/>
              <p:cNvSpPr>
                <a:spLocks noChangeArrowheads="1"/>
              </p:cNvSpPr>
              <p:nvPr/>
            </p:nvSpPr>
            <p:spPr bwMode="auto">
              <a:xfrm>
                <a:off x="3082" y="1810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2" name="Oval 102"/>
              <p:cNvSpPr>
                <a:spLocks noChangeArrowheads="1"/>
              </p:cNvSpPr>
              <p:nvPr/>
            </p:nvSpPr>
            <p:spPr bwMode="auto">
              <a:xfrm>
                <a:off x="3082" y="1810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3" name="Oval 103"/>
              <p:cNvSpPr>
                <a:spLocks noChangeArrowheads="1"/>
              </p:cNvSpPr>
              <p:nvPr/>
            </p:nvSpPr>
            <p:spPr bwMode="auto">
              <a:xfrm>
                <a:off x="3197" y="1920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4" name="Oval 104"/>
              <p:cNvSpPr>
                <a:spLocks noChangeArrowheads="1"/>
              </p:cNvSpPr>
              <p:nvPr/>
            </p:nvSpPr>
            <p:spPr bwMode="auto">
              <a:xfrm>
                <a:off x="3197" y="1920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5" name="Oval 105"/>
              <p:cNvSpPr>
                <a:spLocks noChangeArrowheads="1"/>
              </p:cNvSpPr>
              <p:nvPr/>
            </p:nvSpPr>
            <p:spPr bwMode="auto">
              <a:xfrm>
                <a:off x="3007" y="2153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6" name="Oval 106"/>
              <p:cNvSpPr>
                <a:spLocks noChangeArrowheads="1"/>
              </p:cNvSpPr>
              <p:nvPr/>
            </p:nvSpPr>
            <p:spPr bwMode="auto">
              <a:xfrm>
                <a:off x="3007" y="2153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7" name="Oval 107"/>
              <p:cNvSpPr>
                <a:spLocks noChangeArrowheads="1"/>
              </p:cNvSpPr>
              <p:nvPr/>
            </p:nvSpPr>
            <p:spPr bwMode="auto">
              <a:xfrm>
                <a:off x="3313" y="1975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8" name="Oval 108"/>
              <p:cNvSpPr>
                <a:spLocks noChangeArrowheads="1"/>
              </p:cNvSpPr>
              <p:nvPr/>
            </p:nvSpPr>
            <p:spPr bwMode="auto">
              <a:xfrm>
                <a:off x="3313" y="1975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9" name="Oval 109"/>
              <p:cNvSpPr>
                <a:spLocks noChangeArrowheads="1"/>
              </p:cNvSpPr>
              <p:nvPr/>
            </p:nvSpPr>
            <p:spPr bwMode="auto">
              <a:xfrm>
                <a:off x="3457" y="2007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0" name="Oval 110"/>
              <p:cNvSpPr>
                <a:spLocks noChangeArrowheads="1"/>
              </p:cNvSpPr>
              <p:nvPr/>
            </p:nvSpPr>
            <p:spPr bwMode="auto">
              <a:xfrm>
                <a:off x="3457" y="2007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1" name="Oval 111"/>
              <p:cNvSpPr>
                <a:spLocks noChangeArrowheads="1"/>
              </p:cNvSpPr>
              <p:nvPr/>
            </p:nvSpPr>
            <p:spPr bwMode="auto">
              <a:xfrm>
                <a:off x="3406" y="2540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2" name="Oval 112"/>
              <p:cNvSpPr>
                <a:spLocks noChangeArrowheads="1"/>
              </p:cNvSpPr>
              <p:nvPr/>
            </p:nvSpPr>
            <p:spPr bwMode="auto">
              <a:xfrm>
                <a:off x="3406" y="2540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3" name="Oval 113"/>
              <p:cNvSpPr>
                <a:spLocks noChangeArrowheads="1"/>
              </p:cNvSpPr>
              <p:nvPr/>
            </p:nvSpPr>
            <p:spPr bwMode="auto">
              <a:xfrm>
                <a:off x="3386" y="2616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4" name="Oval 114"/>
              <p:cNvSpPr>
                <a:spLocks noChangeArrowheads="1"/>
              </p:cNvSpPr>
              <p:nvPr/>
            </p:nvSpPr>
            <p:spPr bwMode="auto">
              <a:xfrm>
                <a:off x="3386" y="2616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5" name="Oval 115"/>
              <p:cNvSpPr>
                <a:spLocks noChangeArrowheads="1"/>
              </p:cNvSpPr>
              <p:nvPr/>
            </p:nvSpPr>
            <p:spPr bwMode="auto">
              <a:xfrm>
                <a:off x="3554" y="3027"/>
                <a:ext cx="44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6" name="Oval 116"/>
              <p:cNvSpPr>
                <a:spLocks noChangeArrowheads="1"/>
              </p:cNvSpPr>
              <p:nvPr/>
            </p:nvSpPr>
            <p:spPr bwMode="auto">
              <a:xfrm>
                <a:off x="5060" y="3273"/>
                <a:ext cx="44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7" name="Oval 117"/>
              <p:cNvSpPr>
                <a:spLocks noChangeArrowheads="1"/>
              </p:cNvSpPr>
              <p:nvPr/>
            </p:nvSpPr>
            <p:spPr bwMode="auto">
              <a:xfrm>
                <a:off x="3715" y="3298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8" name="Oval 118"/>
              <p:cNvSpPr>
                <a:spLocks noChangeArrowheads="1"/>
              </p:cNvSpPr>
              <p:nvPr/>
            </p:nvSpPr>
            <p:spPr bwMode="auto">
              <a:xfrm>
                <a:off x="3715" y="3298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19" name="Oval 119"/>
              <p:cNvSpPr>
                <a:spLocks noChangeArrowheads="1"/>
              </p:cNvSpPr>
              <p:nvPr/>
            </p:nvSpPr>
            <p:spPr bwMode="auto">
              <a:xfrm>
                <a:off x="4024" y="3451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0" name="Oval 120"/>
              <p:cNvSpPr>
                <a:spLocks noChangeArrowheads="1"/>
              </p:cNvSpPr>
              <p:nvPr/>
            </p:nvSpPr>
            <p:spPr bwMode="auto">
              <a:xfrm>
                <a:off x="4024" y="3451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1" name="Oval 121"/>
              <p:cNvSpPr>
                <a:spLocks noChangeArrowheads="1"/>
              </p:cNvSpPr>
              <p:nvPr/>
            </p:nvSpPr>
            <p:spPr bwMode="auto">
              <a:xfrm>
                <a:off x="4225" y="3377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2" name="Oval 122"/>
              <p:cNvSpPr>
                <a:spLocks noChangeArrowheads="1"/>
              </p:cNvSpPr>
              <p:nvPr/>
            </p:nvSpPr>
            <p:spPr bwMode="auto">
              <a:xfrm>
                <a:off x="4225" y="3377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3" name="Oval 123"/>
              <p:cNvSpPr>
                <a:spLocks noChangeArrowheads="1"/>
              </p:cNvSpPr>
              <p:nvPr/>
            </p:nvSpPr>
            <p:spPr bwMode="auto">
              <a:xfrm>
                <a:off x="4520" y="3287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4" name="Oval 124"/>
              <p:cNvSpPr>
                <a:spLocks noChangeArrowheads="1"/>
              </p:cNvSpPr>
              <p:nvPr/>
            </p:nvSpPr>
            <p:spPr bwMode="auto">
              <a:xfrm>
                <a:off x="4520" y="3287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5" name="Oval 125"/>
              <p:cNvSpPr>
                <a:spLocks noChangeArrowheads="1"/>
              </p:cNvSpPr>
              <p:nvPr/>
            </p:nvSpPr>
            <p:spPr bwMode="auto">
              <a:xfrm>
                <a:off x="4844" y="280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6" name="Oval 126"/>
              <p:cNvSpPr>
                <a:spLocks noChangeArrowheads="1"/>
              </p:cNvSpPr>
              <p:nvPr/>
            </p:nvSpPr>
            <p:spPr bwMode="auto">
              <a:xfrm>
                <a:off x="4844" y="280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7" name="Oval 127"/>
              <p:cNvSpPr>
                <a:spLocks noChangeArrowheads="1"/>
              </p:cNvSpPr>
              <p:nvPr/>
            </p:nvSpPr>
            <p:spPr bwMode="auto">
              <a:xfrm>
                <a:off x="5263" y="2789"/>
                <a:ext cx="44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8" name="Oval 128"/>
              <p:cNvSpPr>
                <a:spLocks noChangeArrowheads="1"/>
              </p:cNvSpPr>
              <p:nvPr/>
            </p:nvSpPr>
            <p:spPr bwMode="auto">
              <a:xfrm>
                <a:off x="5263" y="2789"/>
                <a:ext cx="44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29" name="Oval 129"/>
              <p:cNvSpPr>
                <a:spLocks noChangeArrowheads="1"/>
              </p:cNvSpPr>
              <p:nvPr/>
            </p:nvSpPr>
            <p:spPr bwMode="auto">
              <a:xfrm>
                <a:off x="5072" y="3309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0" name="Oval 130"/>
              <p:cNvSpPr>
                <a:spLocks noChangeArrowheads="1"/>
              </p:cNvSpPr>
              <p:nvPr/>
            </p:nvSpPr>
            <p:spPr bwMode="auto">
              <a:xfrm>
                <a:off x="5072" y="3309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1" name="Oval 131"/>
              <p:cNvSpPr>
                <a:spLocks noChangeArrowheads="1"/>
              </p:cNvSpPr>
              <p:nvPr/>
            </p:nvSpPr>
            <p:spPr bwMode="auto">
              <a:xfrm>
                <a:off x="4432" y="4018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2" name="Oval 132"/>
              <p:cNvSpPr>
                <a:spLocks noChangeArrowheads="1"/>
              </p:cNvSpPr>
              <p:nvPr/>
            </p:nvSpPr>
            <p:spPr bwMode="auto">
              <a:xfrm>
                <a:off x="4432" y="4018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3" name="Oval 133"/>
              <p:cNvSpPr>
                <a:spLocks noChangeArrowheads="1"/>
              </p:cNvSpPr>
              <p:nvPr/>
            </p:nvSpPr>
            <p:spPr bwMode="auto">
              <a:xfrm>
                <a:off x="3851" y="3776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4" name="Oval 134"/>
              <p:cNvSpPr>
                <a:spLocks noChangeArrowheads="1"/>
              </p:cNvSpPr>
              <p:nvPr/>
            </p:nvSpPr>
            <p:spPr bwMode="auto">
              <a:xfrm>
                <a:off x="3851" y="3776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5" name="Oval 135"/>
              <p:cNvSpPr>
                <a:spLocks noChangeArrowheads="1"/>
              </p:cNvSpPr>
              <p:nvPr/>
            </p:nvSpPr>
            <p:spPr bwMode="auto">
              <a:xfrm>
                <a:off x="3081" y="3684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6" name="Oval 136"/>
              <p:cNvSpPr>
                <a:spLocks noChangeArrowheads="1"/>
              </p:cNvSpPr>
              <p:nvPr/>
            </p:nvSpPr>
            <p:spPr bwMode="auto">
              <a:xfrm>
                <a:off x="3081" y="3684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7" name="Oval 137"/>
              <p:cNvSpPr>
                <a:spLocks noChangeArrowheads="1"/>
              </p:cNvSpPr>
              <p:nvPr/>
            </p:nvSpPr>
            <p:spPr bwMode="auto">
              <a:xfrm>
                <a:off x="2642" y="3478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8" name="Oval 138"/>
              <p:cNvSpPr>
                <a:spLocks noChangeArrowheads="1"/>
              </p:cNvSpPr>
              <p:nvPr/>
            </p:nvSpPr>
            <p:spPr bwMode="auto">
              <a:xfrm>
                <a:off x="2642" y="3478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39" name="Oval 139"/>
              <p:cNvSpPr>
                <a:spLocks noChangeArrowheads="1"/>
              </p:cNvSpPr>
              <p:nvPr/>
            </p:nvSpPr>
            <p:spPr bwMode="auto">
              <a:xfrm>
                <a:off x="2305" y="329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0" name="Oval 140"/>
              <p:cNvSpPr>
                <a:spLocks noChangeArrowheads="1"/>
              </p:cNvSpPr>
              <p:nvPr/>
            </p:nvSpPr>
            <p:spPr bwMode="auto">
              <a:xfrm>
                <a:off x="2305" y="329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1" name="Oval 141"/>
              <p:cNvSpPr>
                <a:spLocks noChangeArrowheads="1"/>
              </p:cNvSpPr>
              <p:nvPr/>
            </p:nvSpPr>
            <p:spPr bwMode="auto">
              <a:xfrm>
                <a:off x="2336" y="3045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2" name="Oval 142"/>
              <p:cNvSpPr>
                <a:spLocks noChangeArrowheads="1"/>
              </p:cNvSpPr>
              <p:nvPr/>
            </p:nvSpPr>
            <p:spPr bwMode="auto">
              <a:xfrm>
                <a:off x="2336" y="3045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3" name="Oval 143"/>
              <p:cNvSpPr>
                <a:spLocks noChangeArrowheads="1"/>
              </p:cNvSpPr>
              <p:nvPr/>
            </p:nvSpPr>
            <p:spPr bwMode="auto">
              <a:xfrm>
                <a:off x="1865" y="2346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4" name="Oval 144"/>
              <p:cNvSpPr>
                <a:spLocks noChangeArrowheads="1"/>
              </p:cNvSpPr>
              <p:nvPr/>
            </p:nvSpPr>
            <p:spPr bwMode="auto">
              <a:xfrm>
                <a:off x="1865" y="2346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5" name="Oval 145"/>
              <p:cNvSpPr>
                <a:spLocks noChangeArrowheads="1"/>
              </p:cNvSpPr>
              <p:nvPr/>
            </p:nvSpPr>
            <p:spPr bwMode="auto">
              <a:xfrm>
                <a:off x="1190" y="2233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6" name="Oval 146"/>
              <p:cNvSpPr>
                <a:spLocks noChangeArrowheads="1"/>
              </p:cNvSpPr>
              <p:nvPr/>
            </p:nvSpPr>
            <p:spPr bwMode="auto">
              <a:xfrm>
                <a:off x="1190" y="2233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7" name="Oval 147"/>
              <p:cNvSpPr>
                <a:spLocks noChangeArrowheads="1"/>
              </p:cNvSpPr>
              <p:nvPr/>
            </p:nvSpPr>
            <p:spPr bwMode="auto">
              <a:xfrm>
                <a:off x="1200" y="156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8" name="Oval 148"/>
              <p:cNvSpPr>
                <a:spLocks noChangeArrowheads="1"/>
              </p:cNvSpPr>
              <p:nvPr/>
            </p:nvSpPr>
            <p:spPr bwMode="auto">
              <a:xfrm>
                <a:off x="1200" y="156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49" name="Oval 149"/>
              <p:cNvSpPr>
                <a:spLocks noChangeArrowheads="1"/>
              </p:cNvSpPr>
              <p:nvPr/>
            </p:nvSpPr>
            <p:spPr bwMode="auto">
              <a:xfrm>
                <a:off x="1931" y="1527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0" name="Oval 150"/>
              <p:cNvSpPr>
                <a:spLocks noChangeArrowheads="1"/>
              </p:cNvSpPr>
              <p:nvPr/>
            </p:nvSpPr>
            <p:spPr bwMode="auto">
              <a:xfrm>
                <a:off x="1931" y="1527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1" name="Oval 151"/>
              <p:cNvSpPr>
                <a:spLocks noChangeArrowheads="1"/>
              </p:cNvSpPr>
              <p:nvPr/>
            </p:nvSpPr>
            <p:spPr bwMode="auto">
              <a:xfrm>
                <a:off x="2534" y="2033"/>
                <a:ext cx="44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2" name="Oval 152"/>
              <p:cNvSpPr>
                <a:spLocks noChangeArrowheads="1"/>
              </p:cNvSpPr>
              <p:nvPr/>
            </p:nvSpPr>
            <p:spPr bwMode="auto">
              <a:xfrm>
                <a:off x="2534" y="2033"/>
                <a:ext cx="44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3" name="Oval 153"/>
              <p:cNvSpPr>
                <a:spLocks noChangeArrowheads="1"/>
              </p:cNvSpPr>
              <p:nvPr/>
            </p:nvSpPr>
            <p:spPr bwMode="auto">
              <a:xfrm>
                <a:off x="2650" y="277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4" name="Oval 154"/>
              <p:cNvSpPr>
                <a:spLocks noChangeArrowheads="1"/>
              </p:cNvSpPr>
              <p:nvPr/>
            </p:nvSpPr>
            <p:spPr bwMode="auto">
              <a:xfrm>
                <a:off x="2650" y="277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5" name="Oval 155"/>
              <p:cNvSpPr>
                <a:spLocks noChangeArrowheads="1"/>
              </p:cNvSpPr>
              <p:nvPr/>
            </p:nvSpPr>
            <p:spPr bwMode="auto">
              <a:xfrm>
                <a:off x="3374" y="3378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6" name="Oval 156"/>
              <p:cNvSpPr>
                <a:spLocks noChangeArrowheads="1"/>
              </p:cNvSpPr>
              <p:nvPr/>
            </p:nvSpPr>
            <p:spPr bwMode="auto">
              <a:xfrm>
                <a:off x="3374" y="3378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7" name="Oval 157"/>
              <p:cNvSpPr>
                <a:spLocks noChangeArrowheads="1"/>
              </p:cNvSpPr>
              <p:nvPr/>
            </p:nvSpPr>
            <p:spPr bwMode="auto">
              <a:xfrm>
                <a:off x="3168" y="3252"/>
                <a:ext cx="43" cy="42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8" name="Oval 158"/>
              <p:cNvSpPr>
                <a:spLocks noChangeArrowheads="1"/>
              </p:cNvSpPr>
              <p:nvPr/>
            </p:nvSpPr>
            <p:spPr bwMode="auto">
              <a:xfrm>
                <a:off x="3168" y="3252"/>
                <a:ext cx="43" cy="42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59" name="Oval 159"/>
              <p:cNvSpPr>
                <a:spLocks noChangeArrowheads="1"/>
              </p:cNvSpPr>
              <p:nvPr/>
            </p:nvSpPr>
            <p:spPr bwMode="auto">
              <a:xfrm>
                <a:off x="2984" y="3012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0" name="Oval 160"/>
              <p:cNvSpPr>
                <a:spLocks noChangeArrowheads="1"/>
              </p:cNvSpPr>
              <p:nvPr/>
            </p:nvSpPr>
            <p:spPr bwMode="auto">
              <a:xfrm>
                <a:off x="2984" y="3012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1" name="Oval 161"/>
              <p:cNvSpPr>
                <a:spLocks noChangeArrowheads="1"/>
              </p:cNvSpPr>
              <p:nvPr/>
            </p:nvSpPr>
            <p:spPr bwMode="auto">
              <a:xfrm>
                <a:off x="3039" y="3337"/>
                <a:ext cx="43" cy="41"/>
              </a:xfrm>
              <a:prstGeom prst="ellipse">
                <a:avLst/>
              </a:prstGeom>
              <a:solidFill>
                <a:srgbClr val="084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2" name="Oval 162"/>
              <p:cNvSpPr>
                <a:spLocks noChangeArrowheads="1"/>
              </p:cNvSpPr>
              <p:nvPr/>
            </p:nvSpPr>
            <p:spPr bwMode="auto">
              <a:xfrm>
                <a:off x="3039" y="3337"/>
                <a:ext cx="43" cy="41"/>
              </a:xfrm>
              <a:prstGeom prst="ellipse">
                <a:avLst/>
              </a:prstGeom>
              <a:noFill/>
              <a:ln w="7938" cap="rnd">
                <a:solidFill>
                  <a:srgbClr val="F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63" name="Rectangle 163"/>
              <p:cNvSpPr>
                <a:spLocks noChangeArrowheads="1"/>
              </p:cNvSpPr>
              <p:nvPr/>
            </p:nvSpPr>
            <p:spPr bwMode="auto">
              <a:xfrm>
                <a:off x="281" y="500"/>
                <a:ext cx="7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164"/>
              <p:cNvSpPr>
                <a:spLocks noChangeArrowheads="1"/>
              </p:cNvSpPr>
              <p:nvPr/>
            </p:nvSpPr>
            <p:spPr bwMode="auto">
              <a:xfrm>
                <a:off x="313" y="500"/>
                <a:ext cx="20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ecate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165"/>
              <p:cNvSpPr>
                <a:spLocks noChangeArrowheads="1"/>
              </p:cNvSpPr>
              <p:nvPr/>
            </p:nvSpPr>
            <p:spPr bwMode="auto">
              <a:xfrm>
                <a:off x="540" y="547"/>
                <a:ext cx="28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Mexicali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6" name="Rectangle 166"/>
              <p:cNvSpPr>
                <a:spLocks noChangeArrowheads="1"/>
              </p:cNvSpPr>
              <p:nvPr/>
            </p:nvSpPr>
            <p:spPr bwMode="auto">
              <a:xfrm>
                <a:off x="792" y="611"/>
                <a:ext cx="30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San Luis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167"/>
              <p:cNvSpPr>
                <a:spLocks noChangeArrowheads="1"/>
              </p:cNvSpPr>
              <p:nvPr/>
            </p:nvSpPr>
            <p:spPr bwMode="auto">
              <a:xfrm>
                <a:off x="728" y="662"/>
                <a:ext cx="45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Río Colorado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168"/>
              <p:cNvSpPr>
                <a:spLocks noChangeArrowheads="1"/>
              </p:cNvSpPr>
              <p:nvPr/>
            </p:nvSpPr>
            <p:spPr bwMode="auto">
              <a:xfrm>
                <a:off x="1200" y="800"/>
                <a:ext cx="29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Nogales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Rectangle 169"/>
              <p:cNvSpPr>
                <a:spLocks noChangeArrowheads="1"/>
              </p:cNvSpPr>
              <p:nvPr/>
            </p:nvSpPr>
            <p:spPr bwMode="auto">
              <a:xfrm>
                <a:off x="1399" y="726"/>
                <a:ext cx="19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Naco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170"/>
              <p:cNvSpPr>
                <a:spLocks noChangeArrowheads="1"/>
              </p:cNvSpPr>
              <p:nvPr/>
            </p:nvSpPr>
            <p:spPr bwMode="auto">
              <a:xfrm>
                <a:off x="1529" y="820"/>
                <a:ext cx="1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Agua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Rectangle 171"/>
              <p:cNvSpPr>
                <a:spLocks noChangeArrowheads="1"/>
              </p:cNvSpPr>
              <p:nvPr/>
            </p:nvSpPr>
            <p:spPr bwMode="auto">
              <a:xfrm>
                <a:off x="1521" y="879"/>
                <a:ext cx="21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Prieta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172"/>
              <p:cNvSpPr>
                <a:spLocks noChangeArrowheads="1"/>
              </p:cNvSpPr>
              <p:nvPr/>
            </p:nvSpPr>
            <p:spPr bwMode="auto">
              <a:xfrm>
                <a:off x="1682" y="609"/>
                <a:ext cx="2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173"/>
              <p:cNvSpPr>
                <a:spLocks noChangeArrowheads="1"/>
              </p:cNvSpPr>
              <p:nvPr/>
            </p:nvSpPr>
            <p:spPr bwMode="auto">
              <a:xfrm>
                <a:off x="1654" y="669"/>
                <a:ext cx="30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Palomas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Rectangle 174"/>
              <p:cNvSpPr>
                <a:spLocks noChangeArrowheads="1"/>
              </p:cNvSpPr>
              <p:nvPr/>
            </p:nvSpPr>
            <p:spPr bwMode="auto">
              <a:xfrm>
                <a:off x="2018" y="773"/>
                <a:ext cx="258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Ciudad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" name="Rectangle 175"/>
              <p:cNvSpPr>
                <a:spLocks noChangeArrowheads="1"/>
              </p:cNvSpPr>
              <p:nvPr/>
            </p:nvSpPr>
            <p:spPr bwMode="auto">
              <a:xfrm>
                <a:off x="2025" y="833"/>
                <a:ext cx="2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Juárez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" name="Rectangle 176"/>
              <p:cNvSpPr>
                <a:spLocks noChangeArrowheads="1"/>
              </p:cNvSpPr>
              <p:nvPr/>
            </p:nvSpPr>
            <p:spPr bwMode="auto">
              <a:xfrm>
                <a:off x="2225" y="1061"/>
                <a:ext cx="27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Ojinaga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177"/>
              <p:cNvSpPr>
                <a:spLocks noChangeArrowheads="1"/>
              </p:cNvSpPr>
              <p:nvPr/>
            </p:nvSpPr>
            <p:spPr bwMode="auto">
              <a:xfrm>
                <a:off x="2791" y="1165"/>
                <a:ext cx="25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Ciudad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" name="Rectangle 178"/>
              <p:cNvSpPr>
                <a:spLocks noChangeArrowheads="1"/>
              </p:cNvSpPr>
              <p:nvPr/>
            </p:nvSpPr>
            <p:spPr bwMode="auto">
              <a:xfrm>
                <a:off x="2801" y="1223"/>
                <a:ext cx="23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Acuña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179"/>
              <p:cNvSpPr>
                <a:spLocks noChangeArrowheads="1"/>
              </p:cNvSpPr>
              <p:nvPr/>
            </p:nvSpPr>
            <p:spPr bwMode="auto">
              <a:xfrm>
                <a:off x="2955" y="1419"/>
                <a:ext cx="51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Piedras Negras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180"/>
              <p:cNvSpPr>
                <a:spLocks noChangeArrowheads="1"/>
              </p:cNvSpPr>
              <p:nvPr/>
            </p:nvSpPr>
            <p:spPr bwMode="auto">
              <a:xfrm>
                <a:off x="3025" y="1543"/>
                <a:ext cx="33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Colombia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Rectangle 181"/>
              <p:cNvSpPr>
                <a:spLocks noChangeArrowheads="1"/>
              </p:cNvSpPr>
              <p:nvPr/>
            </p:nvSpPr>
            <p:spPr bwMode="auto">
              <a:xfrm>
                <a:off x="3089" y="1629"/>
                <a:ext cx="47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Nuevo Laredo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" name="Rectangle 182"/>
              <p:cNvSpPr>
                <a:spLocks noChangeArrowheads="1"/>
              </p:cNvSpPr>
              <p:nvPr/>
            </p:nvSpPr>
            <p:spPr bwMode="auto">
              <a:xfrm>
                <a:off x="2670" y="1833"/>
                <a:ext cx="50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Miguel Alemán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183"/>
              <p:cNvSpPr>
                <a:spLocks noChangeArrowheads="1"/>
              </p:cNvSpPr>
              <p:nvPr/>
            </p:nvSpPr>
            <p:spPr bwMode="auto">
              <a:xfrm>
                <a:off x="2926" y="1916"/>
                <a:ext cx="32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Camargo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184"/>
              <p:cNvSpPr>
                <a:spLocks noChangeArrowheads="1"/>
              </p:cNvSpPr>
              <p:nvPr/>
            </p:nvSpPr>
            <p:spPr bwMode="auto">
              <a:xfrm>
                <a:off x="3308" y="1815"/>
                <a:ext cx="31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Reynosa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Rectangle 185"/>
              <p:cNvSpPr>
                <a:spLocks noChangeArrowheads="1"/>
              </p:cNvSpPr>
              <p:nvPr/>
            </p:nvSpPr>
            <p:spPr bwMode="auto">
              <a:xfrm>
                <a:off x="2803" y="2093"/>
                <a:ext cx="35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Monterrey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" name="Rectangle 186"/>
              <p:cNvSpPr>
                <a:spLocks noChangeArrowheads="1"/>
              </p:cNvSpPr>
              <p:nvPr/>
            </p:nvSpPr>
            <p:spPr bwMode="auto">
              <a:xfrm>
                <a:off x="3461" y="2526"/>
                <a:ext cx="29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Altamira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187"/>
              <p:cNvSpPr>
                <a:spLocks noChangeArrowheads="1"/>
              </p:cNvSpPr>
              <p:nvPr/>
            </p:nvSpPr>
            <p:spPr bwMode="auto">
              <a:xfrm>
                <a:off x="3432" y="2606"/>
                <a:ext cx="7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188"/>
              <p:cNvSpPr>
                <a:spLocks noChangeArrowheads="1"/>
              </p:cNvSpPr>
              <p:nvPr/>
            </p:nvSpPr>
            <p:spPr bwMode="auto">
              <a:xfrm>
                <a:off x="3464" y="2606"/>
                <a:ext cx="26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ampico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189"/>
              <p:cNvSpPr>
                <a:spLocks noChangeArrowheads="1"/>
              </p:cNvSpPr>
              <p:nvPr/>
            </p:nvSpPr>
            <p:spPr bwMode="auto">
              <a:xfrm>
                <a:off x="2441" y="2705"/>
                <a:ext cx="5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Aguascalientes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190"/>
              <p:cNvSpPr>
                <a:spLocks noChangeArrowheads="1"/>
              </p:cNvSpPr>
              <p:nvPr/>
            </p:nvSpPr>
            <p:spPr bwMode="auto">
              <a:xfrm>
                <a:off x="2235" y="3076"/>
                <a:ext cx="41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Guadalajara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191"/>
              <p:cNvSpPr>
                <a:spLocks noChangeArrowheads="1"/>
              </p:cNvSpPr>
              <p:nvPr/>
            </p:nvSpPr>
            <p:spPr bwMode="auto">
              <a:xfrm>
                <a:off x="2187" y="3321"/>
                <a:ext cx="37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Manzanillo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192"/>
              <p:cNvSpPr>
                <a:spLocks noChangeArrowheads="1"/>
              </p:cNvSpPr>
              <p:nvPr/>
            </p:nvSpPr>
            <p:spPr bwMode="auto">
              <a:xfrm>
                <a:off x="2514" y="3506"/>
                <a:ext cx="24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Lázaro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Rectangle 193"/>
              <p:cNvSpPr>
                <a:spLocks noChangeArrowheads="1"/>
              </p:cNvSpPr>
              <p:nvPr/>
            </p:nvSpPr>
            <p:spPr bwMode="auto">
              <a:xfrm>
                <a:off x="2473" y="3565"/>
                <a:ext cx="33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Cárdenas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Rectangle 194"/>
              <p:cNvSpPr>
                <a:spLocks noChangeArrowheads="1"/>
              </p:cNvSpPr>
              <p:nvPr/>
            </p:nvSpPr>
            <p:spPr bwMode="auto">
              <a:xfrm>
                <a:off x="3073" y="3616"/>
                <a:ext cx="33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Acapulco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195"/>
              <p:cNvSpPr>
                <a:spLocks noChangeArrowheads="1"/>
              </p:cNvSpPr>
              <p:nvPr/>
            </p:nvSpPr>
            <p:spPr bwMode="auto">
              <a:xfrm>
                <a:off x="3717" y="3712"/>
                <a:ext cx="39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Salina Cruz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" name="Rectangle 196"/>
              <p:cNvSpPr>
                <a:spLocks noChangeArrowheads="1"/>
              </p:cNvSpPr>
              <p:nvPr/>
            </p:nvSpPr>
            <p:spPr bwMode="auto">
              <a:xfrm>
                <a:off x="4482" y="4025"/>
                <a:ext cx="40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Cd. Hidalgo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197"/>
              <p:cNvSpPr>
                <a:spLocks noChangeArrowheads="1"/>
              </p:cNvSpPr>
              <p:nvPr/>
            </p:nvSpPr>
            <p:spPr bwMode="auto">
              <a:xfrm>
                <a:off x="2959" y="3043"/>
                <a:ext cx="35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Querétaro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Rectangle 198"/>
              <p:cNvSpPr>
                <a:spLocks noChangeArrowheads="1"/>
              </p:cNvSpPr>
              <p:nvPr/>
            </p:nvSpPr>
            <p:spPr bwMode="auto">
              <a:xfrm>
                <a:off x="2886" y="3366"/>
                <a:ext cx="7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199"/>
              <p:cNvSpPr>
                <a:spLocks noChangeArrowheads="1"/>
              </p:cNvSpPr>
              <p:nvPr/>
            </p:nvSpPr>
            <p:spPr bwMode="auto">
              <a:xfrm>
                <a:off x="2919" y="3366"/>
                <a:ext cx="20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oluca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200"/>
              <p:cNvSpPr>
                <a:spLocks noChangeArrowheads="1"/>
              </p:cNvSpPr>
              <p:nvPr/>
            </p:nvSpPr>
            <p:spPr bwMode="auto">
              <a:xfrm>
                <a:off x="3316" y="3310"/>
                <a:ext cx="25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Puebla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Rectangle 201"/>
              <p:cNvSpPr>
                <a:spLocks noChangeArrowheads="1"/>
              </p:cNvSpPr>
              <p:nvPr/>
            </p:nvSpPr>
            <p:spPr bwMode="auto">
              <a:xfrm>
                <a:off x="3604" y="3008"/>
                <a:ext cx="73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202"/>
              <p:cNvSpPr>
                <a:spLocks noChangeArrowheads="1"/>
              </p:cNvSpPr>
              <p:nvPr/>
            </p:nvSpPr>
            <p:spPr bwMode="auto">
              <a:xfrm>
                <a:off x="3637" y="3008"/>
                <a:ext cx="2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uxpan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203"/>
              <p:cNvSpPr>
                <a:spLocks noChangeArrowheads="1"/>
              </p:cNvSpPr>
              <p:nvPr/>
            </p:nvSpPr>
            <p:spPr bwMode="auto">
              <a:xfrm>
                <a:off x="3834" y="2722"/>
                <a:ext cx="20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AICM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204"/>
              <p:cNvSpPr>
                <a:spLocks noChangeArrowheads="1"/>
              </p:cNvSpPr>
              <p:nvPr/>
            </p:nvSpPr>
            <p:spPr bwMode="auto">
              <a:xfrm>
                <a:off x="3834" y="2839"/>
                <a:ext cx="25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México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95" y="592"/>
              <a:ext cx="5503" cy="3409"/>
              <a:chOff x="95" y="592"/>
              <a:chExt cx="5503" cy="3409"/>
            </a:xfrm>
          </p:grpSpPr>
          <p:sp>
            <p:nvSpPr>
              <p:cNvPr id="405" name="Rectangle 206"/>
              <p:cNvSpPr>
                <a:spLocks noChangeArrowheads="1"/>
              </p:cNvSpPr>
              <p:nvPr/>
            </p:nvSpPr>
            <p:spPr bwMode="auto">
              <a:xfrm>
                <a:off x="3834" y="2898"/>
                <a:ext cx="21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 Central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207"/>
              <p:cNvSpPr>
                <a:spLocks noChangeArrowheads="1"/>
              </p:cNvSpPr>
              <p:nvPr/>
            </p:nvSpPr>
            <p:spPr bwMode="auto">
              <a:xfrm>
                <a:off x="3834" y="2931"/>
                <a:ext cx="39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Importación y exportación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Rectangle 208"/>
              <p:cNvSpPr>
                <a:spLocks noChangeArrowheads="1"/>
              </p:cNvSpPr>
              <p:nvPr/>
            </p:nvSpPr>
            <p:spPr bwMode="auto">
              <a:xfrm>
                <a:off x="3834" y="2964"/>
                <a:ext cx="22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Contenedores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209"/>
              <p:cNvSpPr>
                <a:spLocks noChangeArrowheads="1"/>
              </p:cNvSpPr>
              <p:nvPr/>
            </p:nvSpPr>
            <p:spPr bwMode="auto">
              <a:xfrm>
                <a:off x="3660" y="3226"/>
                <a:ext cx="7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210"/>
              <p:cNvSpPr>
                <a:spLocks noChangeArrowheads="1"/>
              </p:cNvSpPr>
              <p:nvPr/>
            </p:nvSpPr>
            <p:spPr bwMode="auto">
              <a:xfrm>
                <a:off x="3697" y="3226"/>
                <a:ext cx="26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eracruz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211"/>
              <p:cNvSpPr>
                <a:spLocks noChangeArrowheads="1"/>
              </p:cNvSpPr>
              <p:nvPr/>
            </p:nvSpPr>
            <p:spPr bwMode="auto">
              <a:xfrm>
                <a:off x="3614" y="3472"/>
                <a:ext cx="4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Coatzacoalcos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212"/>
              <p:cNvSpPr>
                <a:spLocks noChangeArrowheads="1"/>
              </p:cNvSpPr>
              <p:nvPr/>
            </p:nvSpPr>
            <p:spPr bwMode="auto">
              <a:xfrm>
                <a:off x="4418" y="3162"/>
                <a:ext cx="2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Cd. del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213"/>
              <p:cNvSpPr>
                <a:spLocks noChangeArrowheads="1"/>
              </p:cNvSpPr>
              <p:nvPr/>
            </p:nvSpPr>
            <p:spPr bwMode="auto">
              <a:xfrm>
                <a:off x="4406" y="3220"/>
                <a:ext cx="27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Carmen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Rectangle 214"/>
              <p:cNvSpPr>
                <a:spLocks noChangeArrowheads="1"/>
              </p:cNvSpPr>
              <p:nvPr/>
            </p:nvSpPr>
            <p:spPr bwMode="auto">
              <a:xfrm>
                <a:off x="4681" y="2732"/>
                <a:ext cx="32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Progreso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215"/>
              <p:cNvSpPr>
                <a:spLocks noChangeArrowheads="1"/>
              </p:cNvSpPr>
              <p:nvPr/>
            </p:nvSpPr>
            <p:spPr bwMode="auto">
              <a:xfrm>
                <a:off x="5322" y="2744"/>
                <a:ext cx="27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Cancún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216"/>
              <p:cNvSpPr>
                <a:spLocks noChangeArrowheads="1"/>
              </p:cNvSpPr>
              <p:nvPr/>
            </p:nvSpPr>
            <p:spPr bwMode="auto">
              <a:xfrm>
                <a:off x="5123" y="3320"/>
                <a:ext cx="41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dirty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Subteniente</a:t>
                </a:r>
                <a:endPara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217"/>
              <p:cNvSpPr>
                <a:spLocks noChangeArrowheads="1"/>
              </p:cNvSpPr>
              <p:nvPr/>
            </p:nvSpPr>
            <p:spPr bwMode="auto">
              <a:xfrm>
                <a:off x="5123" y="3378"/>
                <a:ext cx="22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López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218"/>
              <p:cNvSpPr>
                <a:spLocks noChangeArrowheads="1"/>
              </p:cNvSpPr>
              <p:nvPr/>
            </p:nvSpPr>
            <p:spPr bwMode="auto">
              <a:xfrm>
                <a:off x="4015" y="3306"/>
                <a:ext cx="37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Dos Bocas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219"/>
              <p:cNvSpPr>
                <a:spLocks noChangeArrowheads="1"/>
              </p:cNvSpPr>
              <p:nvPr/>
            </p:nvSpPr>
            <p:spPr bwMode="auto">
              <a:xfrm>
                <a:off x="3534" y="1989"/>
                <a:ext cx="38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Matamoros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220"/>
              <p:cNvSpPr>
                <a:spLocks noChangeArrowheads="1"/>
              </p:cNvSpPr>
              <p:nvPr/>
            </p:nvSpPr>
            <p:spPr bwMode="auto">
              <a:xfrm>
                <a:off x="2331" y="1969"/>
                <a:ext cx="7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221"/>
              <p:cNvSpPr>
                <a:spLocks noChangeArrowheads="1"/>
              </p:cNvSpPr>
              <p:nvPr/>
            </p:nvSpPr>
            <p:spPr bwMode="auto">
              <a:xfrm>
                <a:off x="2364" y="1969"/>
                <a:ext cx="2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orreón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222"/>
              <p:cNvSpPr>
                <a:spLocks noChangeArrowheads="1"/>
              </p:cNvSpPr>
              <p:nvPr/>
            </p:nvSpPr>
            <p:spPr bwMode="auto">
              <a:xfrm>
                <a:off x="1792" y="1458"/>
                <a:ext cx="37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Chihuahua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223"/>
              <p:cNvSpPr>
                <a:spLocks noChangeArrowheads="1"/>
              </p:cNvSpPr>
              <p:nvPr/>
            </p:nvSpPr>
            <p:spPr bwMode="auto">
              <a:xfrm>
                <a:off x="1143" y="1491"/>
                <a:ext cx="33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Guaymas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Rectangle 224"/>
              <p:cNvSpPr>
                <a:spLocks noChangeArrowheads="1"/>
              </p:cNvSpPr>
              <p:nvPr/>
            </p:nvSpPr>
            <p:spPr bwMode="auto">
              <a:xfrm>
                <a:off x="1101" y="2164"/>
                <a:ext cx="24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La Paz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225"/>
              <p:cNvSpPr>
                <a:spLocks noChangeArrowheads="1"/>
              </p:cNvSpPr>
              <p:nvPr/>
            </p:nvSpPr>
            <p:spPr bwMode="auto">
              <a:xfrm>
                <a:off x="1866" y="2276"/>
                <a:ext cx="31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Mazatlán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226"/>
              <p:cNvSpPr>
                <a:spLocks noChangeArrowheads="1"/>
              </p:cNvSpPr>
              <p:nvPr/>
            </p:nvSpPr>
            <p:spPr bwMode="auto">
              <a:xfrm>
                <a:off x="803" y="766"/>
                <a:ext cx="29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Sonoyta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227"/>
              <p:cNvSpPr>
                <a:spLocks noChangeArrowheads="1"/>
              </p:cNvSpPr>
              <p:nvPr/>
            </p:nvSpPr>
            <p:spPr bwMode="auto">
              <a:xfrm>
                <a:off x="95" y="592"/>
                <a:ext cx="7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228"/>
              <p:cNvSpPr>
                <a:spLocks noChangeArrowheads="1"/>
              </p:cNvSpPr>
              <p:nvPr/>
            </p:nvSpPr>
            <p:spPr bwMode="auto">
              <a:xfrm>
                <a:off x="131" y="592"/>
                <a:ext cx="22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ijuana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229"/>
              <p:cNvSpPr>
                <a:spLocks noChangeArrowheads="1"/>
              </p:cNvSpPr>
              <p:nvPr/>
            </p:nvSpPr>
            <p:spPr bwMode="auto">
              <a:xfrm>
                <a:off x="193" y="877"/>
                <a:ext cx="34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700" b="1" i="0" u="none" strike="noStrike" cap="none" normalizeH="0" baseline="0" smtClean="0">
                    <a:ln>
                      <a:noFill/>
                    </a:ln>
                    <a:solidFill>
                      <a:srgbClr val="194181"/>
                    </a:solidFill>
                    <a:effectLst/>
                    <a:latin typeface="Arial" panose="020B0604020202020204" pitchFamily="34" charset="0"/>
                  </a:rPr>
                  <a:t>Ensenada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Freeform 230"/>
              <p:cNvSpPr>
                <a:spLocks/>
              </p:cNvSpPr>
              <p:nvPr/>
            </p:nvSpPr>
            <p:spPr bwMode="auto">
              <a:xfrm>
                <a:off x="1026" y="91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0" name="Freeform 231"/>
              <p:cNvSpPr>
                <a:spLocks/>
              </p:cNvSpPr>
              <p:nvPr/>
            </p:nvSpPr>
            <p:spPr bwMode="auto">
              <a:xfrm>
                <a:off x="1026" y="91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1" name="Freeform 232"/>
              <p:cNvSpPr>
                <a:spLocks/>
              </p:cNvSpPr>
              <p:nvPr/>
            </p:nvSpPr>
            <p:spPr bwMode="auto">
              <a:xfrm>
                <a:off x="1393" y="1011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2" name="Freeform 233"/>
              <p:cNvSpPr>
                <a:spLocks/>
              </p:cNvSpPr>
              <p:nvPr/>
            </p:nvSpPr>
            <p:spPr bwMode="auto">
              <a:xfrm>
                <a:off x="1393" y="1011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3" name="Freeform 234"/>
              <p:cNvSpPr>
                <a:spLocks/>
              </p:cNvSpPr>
              <p:nvPr/>
            </p:nvSpPr>
            <p:spPr bwMode="auto">
              <a:xfrm>
                <a:off x="1460" y="1077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4" name="Freeform 235"/>
              <p:cNvSpPr>
                <a:spLocks/>
              </p:cNvSpPr>
              <p:nvPr/>
            </p:nvSpPr>
            <p:spPr bwMode="auto">
              <a:xfrm>
                <a:off x="1460" y="1077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5" name="Freeform 236"/>
              <p:cNvSpPr>
                <a:spLocks/>
              </p:cNvSpPr>
              <p:nvPr/>
            </p:nvSpPr>
            <p:spPr bwMode="auto">
              <a:xfrm>
                <a:off x="1576" y="103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5 w 32"/>
                  <a:gd name="T3" fmla="*/ 31 h 31"/>
                  <a:gd name="T4" fmla="*/ 0 w 32"/>
                  <a:gd name="T5" fmla="*/ 16 h 31"/>
                  <a:gd name="T6" fmla="*/ 15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5" y="31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6" name="Freeform 237"/>
              <p:cNvSpPr>
                <a:spLocks/>
              </p:cNvSpPr>
              <p:nvPr/>
            </p:nvSpPr>
            <p:spPr bwMode="auto">
              <a:xfrm>
                <a:off x="1576" y="103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5 w 32"/>
                  <a:gd name="T3" fmla="*/ 31 h 31"/>
                  <a:gd name="T4" fmla="*/ 0 w 32"/>
                  <a:gd name="T5" fmla="*/ 16 h 31"/>
                  <a:gd name="T6" fmla="*/ 15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5" y="31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7" name="Freeform 238"/>
              <p:cNvSpPr>
                <a:spLocks/>
              </p:cNvSpPr>
              <p:nvPr/>
            </p:nvSpPr>
            <p:spPr bwMode="auto">
              <a:xfrm>
                <a:off x="1737" y="1060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8" name="Freeform 239"/>
              <p:cNvSpPr>
                <a:spLocks/>
              </p:cNvSpPr>
              <p:nvPr/>
            </p:nvSpPr>
            <p:spPr bwMode="auto">
              <a:xfrm>
                <a:off x="1737" y="1060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9" name="Freeform 240"/>
              <p:cNvSpPr>
                <a:spLocks/>
              </p:cNvSpPr>
              <p:nvPr/>
            </p:nvSpPr>
            <p:spPr bwMode="auto">
              <a:xfrm>
                <a:off x="2059" y="114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0" name="Freeform 241"/>
              <p:cNvSpPr>
                <a:spLocks/>
              </p:cNvSpPr>
              <p:nvPr/>
            </p:nvSpPr>
            <p:spPr bwMode="auto">
              <a:xfrm>
                <a:off x="2059" y="114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1" name="Freeform 242"/>
              <p:cNvSpPr>
                <a:spLocks/>
              </p:cNvSpPr>
              <p:nvPr/>
            </p:nvSpPr>
            <p:spPr bwMode="auto">
              <a:xfrm>
                <a:off x="2132" y="1196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2" name="Freeform 243"/>
              <p:cNvSpPr>
                <a:spLocks/>
              </p:cNvSpPr>
              <p:nvPr/>
            </p:nvSpPr>
            <p:spPr bwMode="auto">
              <a:xfrm>
                <a:off x="2132" y="1196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3" name="Freeform 244"/>
              <p:cNvSpPr>
                <a:spLocks/>
              </p:cNvSpPr>
              <p:nvPr/>
            </p:nvSpPr>
            <p:spPr bwMode="auto">
              <a:xfrm>
                <a:off x="2660" y="140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4" name="Freeform 245"/>
              <p:cNvSpPr>
                <a:spLocks/>
              </p:cNvSpPr>
              <p:nvPr/>
            </p:nvSpPr>
            <p:spPr bwMode="auto">
              <a:xfrm>
                <a:off x="2660" y="140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5" name="Freeform 246"/>
              <p:cNvSpPr>
                <a:spLocks/>
              </p:cNvSpPr>
              <p:nvPr/>
            </p:nvSpPr>
            <p:spPr bwMode="auto">
              <a:xfrm>
                <a:off x="2791" y="148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6" name="Freeform 247"/>
              <p:cNvSpPr>
                <a:spLocks/>
              </p:cNvSpPr>
              <p:nvPr/>
            </p:nvSpPr>
            <p:spPr bwMode="auto">
              <a:xfrm>
                <a:off x="2791" y="148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7" name="Freeform 248"/>
              <p:cNvSpPr>
                <a:spLocks/>
              </p:cNvSpPr>
              <p:nvPr/>
            </p:nvSpPr>
            <p:spPr bwMode="auto">
              <a:xfrm>
                <a:off x="2936" y="157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8" name="Freeform 249"/>
              <p:cNvSpPr>
                <a:spLocks/>
              </p:cNvSpPr>
              <p:nvPr/>
            </p:nvSpPr>
            <p:spPr bwMode="auto">
              <a:xfrm>
                <a:off x="2936" y="157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49" name="Freeform 250"/>
              <p:cNvSpPr>
                <a:spLocks/>
              </p:cNvSpPr>
              <p:nvPr/>
            </p:nvSpPr>
            <p:spPr bwMode="auto">
              <a:xfrm>
                <a:off x="2958" y="1760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0" name="Freeform 251"/>
              <p:cNvSpPr>
                <a:spLocks/>
              </p:cNvSpPr>
              <p:nvPr/>
            </p:nvSpPr>
            <p:spPr bwMode="auto">
              <a:xfrm>
                <a:off x="2958" y="1760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1" name="Freeform 252"/>
              <p:cNvSpPr>
                <a:spLocks/>
              </p:cNvSpPr>
              <p:nvPr/>
            </p:nvSpPr>
            <p:spPr bwMode="auto">
              <a:xfrm>
                <a:off x="3107" y="179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2" name="Freeform 253"/>
              <p:cNvSpPr>
                <a:spLocks/>
              </p:cNvSpPr>
              <p:nvPr/>
            </p:nvSpPr>
            <p:spPr bwMode="auto">
              <a:xfrm>
                <a:off x="3107" y="179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3" name="Freeform 254"/>
              <p:cNvSpPr>
                <a:spLocks/>
              </p:cNvSpPr>
              <p:nvPr/>
            </p:nvSpPr>
            <p:spPr bwMode="auto">
              <a:xfrm>
                <a:off x="3138" y="1902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4" name="Freeform 255"/>
              <p:cNvSpPr>
                <a:spLocks/>
              </p:cNvSpPr>
              <p:nvPr/>
            </p:nvSpPr>
            <p:spPr bwMode="auto">
              <a:xfrm>
                <a:off x="3138" y="1902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5" name="Freeform 256"/>
              <p:cNvSpPr>
                <a:spLocks/>
              </p:cNvSpPr>
              <p:nvPr/>
            </p:nvSpPr>
            <p:spPr bwMode="auto">
              <a:xfrm>
                <a:off x="3222" y="1970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6" name="Freeform 257"/>
              <p:cNvSpPr>
                <a:spLocks/>
              </p:cNvSpPr>
              <p:nvPr/>
            </p:nvSpPr>
            <p:spPr bwMode="auto">
              <a:xfrm>
                <a:off x="3222" y="1970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7" name="Freeform 258"/>
              <p:cNvSpPr>
                <a:spLocks/>
              </p:cNvSpPr>
              <p:nvPr/>
            </p:nvSpPr>
            <p:spPr bwMode="auto">
              <a:xfrm>
                <a:off x="3309" y="2051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8" name="Freeform 259"/>
              <p:cNvSpPr>
                <a:spLocks/>
              </p:cNvSpPr>
              <p:nvPr/>
            </p:nvSpPr>
            <p:spPr bwMode="auto">
              <a:xfrm>
                <a:off x="3309" y="2051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59" name="Freeform 260"/>
              <p:cNvSpPr>
                <a:spLocks/>
              </p:cNvSpPr>
              <p:nvPr/>
            </p:nvSpPr>
            <p:spPr bwMode="auto">
              <a:xfrm>
                <a:off x="3352" y="210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5 w 32"/>
                  <a:gd name="T3" fmla="*/ 31 h 31"/>
                  <a:gd name="T4" fmla="*/ 0 w 32"/>
                  <a:gd name="T5" fmla="*/ 16 h 31"/>
                  <a:gd name="T6" fmla="*/ 15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5" y="31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0" name="Freeform 261"/>
              <p:cNvSpPr>
                <a:spLocks/>
              </p:cNvSpPr>
              <p:nvPr/>
            </p:nvSpPr>
            <p:spPr bwMode="auto">
              <a:xfrm>
                <a:off x="3352" y="210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5 w 32"/>
                  <a:gd name="T3" fmla="*/ 31 h 31"/>
                  <a:gd name="T4" fmla="*/ 0 w 32"/>
                  <a:gd name="T5" fmla="*/ 16 h 31"/>
                  <a:gd name="T6" fmla="*/ 15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5" y="31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1" name="Freeform 262"/>
              <p:cNvSpPr>
                <a:spLocks/>
              </p:cNvSpPr>
              <p:nvPr/>
            </p:nvSpPr>
            <p:spPr bwMode="auto">
              <a:xfrm>
                <a:off x="3414" y="214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2" name="Freeform 263"/>
              <p:cNvSpPr>
                <a:spLocks/>
              </p:cNvSpPr>
              <p:nvPr/>
            </p:nvSpPr>
            <p:spPr bwMode="auto">
              <a:xfrm>
                <a:off x="3414" y="214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3" name="Freeform 264"/>
              <p:cNvSpPr>
                <a:spLocks/>
              </p:cNvSpPr>
              <p:nvPr/>
            </p:nvSpPr>
            <p:spPr bwMode="auto">
              <a:xfrm>
                <a:off x="3460" y="209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4" name="Freeform 265"/>
              <p:cNvSpPr>
                <a:spLocks/>
              </p:cNvSpPr>
              <p:nvPr/>
            </p:nvSpPr>
            <p:spPr bwMode="auto">
              <a:xfrm>
                <a:off x="3460" y="209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5" name="Freeform 266"/>
              <p:cNvSpPr>
                <a:spLocks/>
              </p:cNvSpPr>
              <p:nvPr/>
            </p:nvSpPr>
            <p:spPr bwMode="auto">
              <a:xfrm>
                <a:off x="1863" y="97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6" name="Freeform 267"/>
              <p:cNvSpPr>
                <a:spLocks/>
              </p:cNvSpPr>
              <p:nvPr/>
            </p:nvSpPr>
            <p:spPr bwMode="auto">
              <a:xfrm>
                <a:off x="1863" y="97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7" name="Freeform 268"/>
              <p:cNvSpPr>
                <a:spLocks/>
              </p:cNvSpPr>
              <p:nvPr/>
            </p:nvSpPr>
            <p:spPr bwMode="auto">
              <a:xfrm>
                <a:off x="1055" y="108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8" name="Freeform 269"/>
              <p:cNvSpPr>
                <a:spLocks/>
              </p:cNvSpPr>
              <p:nvPr/>
            </p:nvSpPr>
            <p:spPr bwMode="auto">
              <a:xfrm>
                <a:off x="1055" y="108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69" name="Freeform 270"/>
              <p:cNvSpPr>
                <a:spLocks/>
              </p:cNvSpPr>
              <p:nvPr/>
            </p:nvSpPr>
            <p:spPr bwMode="auto">
              <a:xfrm>
                <a:off x="5197" y="2767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0" name="Freeform 271"/>
              <p:cNvSpPr>
                <a:spLocks/>
              </p:cNvSpPr>
              <p:nvPr/>
            </p:nvSpPr>
            <p:spPr bwMode="auto">
              <a:xfrm>
                <a:off x="5197" y="2767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1" name="Freeform 272"/>
              <p:cNvSpPr>
                <a:spLocks/>
              </p:cNvSpPr>
              <p:nvPr/>
            </p:nvSpPr>
            <p:spPr bwMode="auto">
              <a:xfrm>
                <a:off x="5131" y="294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2" name="Freeform 273"/>
              <p:cNvSpPr>
                <a:spLocks/>
              </p:cNvSpPr>
              <p:nvPr/>
            </p:nvSpPr>
            <p:spPr bwMode="auto">
              <a:xfrm>
                <a:off x="5131" y="294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3" name="Freeform 274"/>
              <p:cNvSpPr>
                <a:spLocks/>
              </p:cNvSpPr>
              <p:nvPr/>
            </p:nvSpPr>
            <p:spPr bwMode="auto">
              <a:xfrm>
                <a:off x="5050" y="3084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4" name="Freeform 275"/>
              <p:cNvSpPr>
                <a:spLocks/>
              </p:cNvSpPr>
              <p:nvPr/>
            </p:nvSpPr>
            <p:spPr bwMode="auto">
              <a:xfrm>
                <a:off x="5050" y="3084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5" name="Freeform 276"/>
              <p:cNvSpPr>
                <a:spLocks/>
              </p:cNvSpPr>
              <p:nvPr/>
            </p:nvSpPr>
            <p:spPr bwMode="auto">
              <a:xfrm>
                <a:off x="5015" y="331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6" name="Freeform 277"/>
              <p:cNvSpPr>
                <a:spLocks/>
              </p:cNvSpPr>
              <p:nvPr/>
            </p:nvSpPr>
            <p:spPr bwMode="auto">
              <a:xfrm>
                <a:off x="5015" y="331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7" name="Freeform 278"/>
              <p:cNvSpPr>
                <a:spLocks/>
              </p:cNvSpPr>
              <p:nvPr/>
            </p:nvSpPr>
            <p:spPr bwMode="auto">
              <a:xfrm>
                <a:off x="4957" y="3413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8" name="Freeform 279"/>
              <p:cNvSpPr>
                <a:spLocks/>
              </p:cNvSpPr>
              <p:nvPr/>
            </p:nvSpPr>
            <p:spPr bwMode="auto">
              <a:xfrm>
                <a:off x="4957" y="3413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79" name="Freeform 280"/>
              <p:cNvSpPr>
                <a:spLocks/>
              </p:cNvSpPr>
              <p:nvPr/>
            </p:nvSpPr>
            <p:spPr bwMode="auto">
              <a:xfrm>
                <a:off x="4313" y="3677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0" name="Freeform 281"/>
              <p:cNvSpPr>
                <a:spLocks/>
              </p:cNvSpPr>
              <p:nvPr/>
            </p:nvSpPr>
            <p:spPr bwMode="auto">
              <a:xfrm>
                <a:off x="4313" y="3677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1" name="Freeform 282"/>
              <p:cNvSpPr>
                <a:spLocks/>
              </p:cNvSpPr>
              <p:nvPr/>
            </p:nvSpPr>
            <p:spPr bwMode="auto">
              <a:xfrm>
                <a:off x="4354" y="3742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2" name="Freeform 283"/>
              <p:cNvSpPr>
                <a:spLocks/>
              </p:cNvSpPr>
              <p:nvPr/>
            </p:nvSpPr>
            <p:spPr bwMode="auto">
              <a:xfrm>
                <a:off x="4354" y="3742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3" name="Freeform 284"/>
              <p:cNvSpPr>
                <a:spLocks/>
              </p:cNvSpPr>
              <p:nvPr/>
            </p:nvSpPr>
            <p:spPr bwMode="auto">
              <a:xfrm>
                <a:off x="4503" y="3743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4" name="Freeform 285"/>
              <p:cNvSpPr>
                <a:spLocks/>
              </p:cNvSpPr>
              <p:nvPr/>
            </p:nvSpPr>
            <p:spPr bwMode="auto">
              <a:xfrm>
                <a:off x="4503" y="3743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5" name="Freeform 286"/>
              <p:cNvSpPr>
                <a:spLocks/>
              </p:cNvSpPr>
              <p:nvPr/>
            </p:nvSpPr>
            <p:spPr bwMode="auto">
              <a:xfrm>
                <a:off x="4372" y="3970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6" name="Freeform 287"/>
              <p:cNvSpPr>
                <a:spLocks/>
              </p:cNvSpPr>
              <p:nvPr/>
            </p:nvSpPr>
            <p:spPr bwMode="auto">
              <a:xfrm>
                <a:off x="4372" y="3970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7" name="Freeform 288"/>
              <p:cNvSpPr>
                <a:spLocks/>
              </p:cNvSpPr>
              <p:nvPr/>
            </p:nvSpPr>
            <p:spPr bwMode="auto">
              <a:xfrm>
                <a:off x="4449" y="3879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8" name="Freeform 289"/>
              <p:cNvSpPr>
                <a:spLocks/>
              </p:cNvSpPr>
              <p:nvPr/>
            </p:nvSpPr>
            <p:spPr bwMode="auto">
              <a:xfrm>
                <a:off x="4449" y="3879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89" name="Freeform 290"/>
              <p:cNvSpPr>
                <a:spLocks/>
              </p:cNvSpPr>
              <p:nvPr/>
            </p:nvSpPr>
            <p:spPr bwMode="auto">
              <a:xfrm>
                <a:off x="4504" y="381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0" name="Freeform 291"/>
              <p:cNvSpPr>
                <a:spLocks/>
              </p:cNvSpPr>
              <p:nvPr/>
            </p:nvSpPr>
            <p:spPr bwMode="auto">
              <a:xfrm>
                <a:off x="4504" y="381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1" name="Freeform 292"/>
              <p:cNvSpPr>
                <a:spLocks/>
              </p:cNvSpPr>
              <p:nvPr/>
            </p:nvSpPr>
            <p:spPr bwMode="auto">
              <a:xfrm>
                <a:off x="1177" y="99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2" name="Freeform 293"/>
              <p:cNvSpPr>
                <a:spLocks/>
              </p:cNvSpPr>
              <p:nvPr/>
            </p:nvSpPr>
            <p:spPr bwMode="auto">
              <a:xfrm>
                <a:off x="1177" y="99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3" name="Freeform 294"/>
              <p:cNvSpPr>
                <a:spLocks/>
              </p:cNvSpPr>
              <p:nvPr/>
            </p:nvSpPr>
            <p:spPr bwMode="auto">
              <a:xfrm>
                <a:off x="350" y="76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4" name="Freeform 295"/>
              <p:cNvSpPr>
                <a:spLocks/>
              </p:cNvSpPr>
              <p:nvPr/>
            </p:nvSpPr>
            <p:spPr bwMode="auto">
              <a:xfrm>
                <a:off x="350" y="76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B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5" name="Freeform 296"/>
              <p:cNvSpPr>
                <a:spLocks/>
              </p:cNvSpPr>
              <p:nvPr/>
            </p:nvSpPr>
            <p:spPr bwMode="auto">
              <a:xfrm>
                <a:off x="373" y="63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6" name="Freeform 297"/>
              <p:cNvSpPr>
                <a:spLocks/>
              </p:cNvSpPr>
              <p:nvPr/>
            </p:nvSpPr>
            <p:spPr bwMode="auto">
              <a:xfrm>
                <a:off x="373" y="63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7" name="Freeform 298"/>
              <p:cNvSpPr>
                <a:spLocks/>
              </p:cNvSpPr>
              <p:nvPr/>
            </p:nvSpPr>
            <p:spPr bwMode="auto">
              <a:xfrm>
                <a:off x="343" y="68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8" name="Freeform 299"/>
              <p:cNvSpPr>
                <a:spLocks/>
              </p:cNvSpPr>
              <p:nvPr/>
            </p:nvSpPr>
            <p:spPr bwMode="auto">
              <a:xfrm>
                <a:off x="343" y="68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99" name="Freeform 300"/>
              <p:cNvSpPr>
                <a:spLocks/>
              </p:cNvSpPr>
              <p:nvPr/>
            </p:nvSpPr>
            <p:spPr bwMode="auto">
              <a:xfrm>
                <a:off x="334" y="712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0" name="Freeform 301"/>
              <p:cNvSpPr>
                <a:spLocks/>
              </p:cNvSpPr>
              <p:nvPr/>
            </p:nvSpPr>
            <p:spPr bwMode="auto">
              <a:xfrm>
                <a:off x="334" y="712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1" name="Freeform 302"/>
              <p:cNvSpPr>
                <a:spLocks/>
              </p:cNvSpPr>
              <p:nvPr/>
            </p:nvSpPr>
            <p:spPr bwMode="auto">
              <a:xfrm>
                <a:off x="309" y="66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2" name="Freeform 303"/>
              <p:cNvSpPr>
                <a:spLocks/>
              </p:cNvSpPr>
              <p:nvPr/>
            </p:nvSpPr>
            <p:spPr bwMode="auto">
              <a:xfrm>
                <a:off x="309" y="66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3" name="Freeform 304"/>
              <p:cNvSpPr>
                <a:spLocks/>
              </p:cNvSpPr>
              <p:nvPr/>
            </p:nvSpPr>
            <p:spPr bwMode="auto">
              <a:xfrm>
                <a:off x="476" y="639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4" name="Freeform 305"/>
              <p:cNvSpPr>
                <a:spLocks/>
              </p:cNvSpPr>
              <p:nvPr/>
            </p:nvSpPr>
            <p:spPr bwMode="auto">
              <a:xfrm>
                <a:off x="476" y="639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5" name="Freeform 306"/>
              <p:cNvSpPr>
                <a:spLocks/>
              </p:cNvSpPr>
              <p:nvPr/>
            </p:nvSpPr>
            <p:spPr bwMode="auto">
              <a:xfrm>
                <a:off x="612" y="641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6" name="Freeform 307"/>
              <p:cNvSpPr>
                <a:spLocks/>
              </p:cNvSpPr>
              <p:nvPr/>
            </p:nvSpPr>
            <p:spPr bwMode="auto">
              <a:xfrm>
                <a:off x="612" y="641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7" name="Freeform 308"/>
              <p:cNvSpPr>
                <a:spLocks/>
              </p:cNvSpPr>
              <p:nvPr/>
            </p:nvSpPr>
            <p:spPr bwMode="auto">
              <a:xfrm>
                <a:off x="582" y="65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8" name="Freeform 309"/>
              <p:cNvSpPr>
                <a:spLocks/>
              </p:cNvSpPr>
              <p:nvPr/>
            </p:nvSpPr>
            <p:spPr bwMode="auto">
              <a:xfrm>
                <a:off x="582" y="65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09" name="Freeform 310"/>
              <p:cNvSpPr>
                <a:spLocks/>
              </p:cNvSpPr>
              <p:nvPr/>
            </p:nvSpPr>
            <p:spPr bwMode="auto">
              <a:xfrm>
                <a:off x="1156" y="928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0" name="Freeform 311"/>
              <p:cNvSpPr>
                <a:spLocks/>
              </p:cNvSpPr>
              <p:nvPr/>
            </p:nvSpPr>
            <p:spPr bwMode="auto">
              <a:xfrm>
                <a:off x="1156" y="928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1" name="Freeform 312"/>
              <p:cNvSpPr>
                <a:spLocks/>
              </p:cNvSpPr>
              <p:nvPr/>
            </p:nvSpPr>
            <p:spPr bwMode="auto">
              <a:xfrm>
                <a:off x="1238" y="944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6 w 33"/>
                  <a:gd name="T3" fmla="*/ 32 h 32"/>
                  <a:gd name="T4" fmla="*/ 0 w 33"/>
                  <a:gd name="T5" fmla="*/ 16 h 32"/>
                  <a:gd name="T6" fmla="*/ 16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2" name="Freeform 313"/>
              <p:cNvSpPr>
                <a:spLocks/>
              </p:cNvSpPr>
              <p:nvPr/>
            </p:nvSpPr>
            <p:spPr bwMode="auto">
              <a:xfrm>
                <a:off x="1238" y="944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6 w 33"/>
                  <a:gd name="T3" fmla="*/ 32 h 32"/>
                  <a:gd name="T4" fmla="*/ 0 w 33"/>
                  <a:gd name="T5" fmla="*/ 16 h 32"/>
                  <a:gd name="T6" fmla="*/ 16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3" name="Freeform 314"/>
              <p:cNvSpPr>
                <a:spLocks/>
              </p:cNvSpPr>
              <p:nvPr/>
            </p:nvSpPr>
            <p:spPr bwMode="auto">
              <a:xfrm>
                <a:off x="1273" y="94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4" name="Freeform 315"/>
              <p:cNvSpPr>
                <a:spLocks/>
              </p:cNvSpPr>
              <p:nvPr/>
            </p:nvSpPr>
            <p:spPr bwMode="auto">
              <a:xfrm>
                <a:off x="1273" y="94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5" name="Freeform 316"/>
              <p:cNvSpPr>
                <a:spLocks/>
              </p:cNvSpPr>
              <p:nvPr/>
            </p:nvSpPr>
            <p:spPr bwMode="auto">
              <a:xfrm>
                <a:off x="1233" y="97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6" name="Freeform 317"/>
              <p:cNvSpPr>
                <a:spLocks/>
              </p:cNvSpPr>
              <p:nvPr/>
            </p:nvSpPr>
            <p:spPr bwMode="auto">
              <a:xfrm>
                <a:off x="1233" y="97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7" name="Freeform 318"/>
              <p:cNvSpPr>
                <a:spLocks/>
              </p:cNvSpPr>
              <p:nvPr/>
            </p:nvSpPr>
            <p:spPr bwMode="auto">
              <a:xfrm>
                <a:off x="1710" y="93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8" name="Freeform 319"/>
              <p:cNvSpPr>
                <a:spLocks/>
              </p:cNvSpPr>
              <p:nvPr/>
            </p:nvSpPr>
            <p:spPr bwMode="auto">
              <a:xfrm>
                <a:off x="1710" y="93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19" name="Freeform 320"/>
              <p:cNvSpPr>
                <a:spLocks/>
              </p:cNvSpPr>
              <p:nvPr/>
            </p:nvSpPr>
            <p:spPr bwMode="auto">
              <a:xfrm>
                <a:off x="1799" y="88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0" name="Freeform 321"/>
              <p:cNvSpPr>
                <a:spLocks/>
              </p:cNvSpPr>
              <p:nvPr/>
            </p:nvSpPr>
            <p:spPr bwMode="auto">
              <a:xfrm>
                <a:off x="1799" y="88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1" name="Freeform 322"/>
              <p:cNvSpPr>
                <a:spLocks/>
              </p:cNvSpPr>
              <p:nvPr/>
            </p:nvSpPr>
            <p:spPr bwMode="auto">
              <a:xfrm>
                <a:off x="1835" y="892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2" name="Freeform 323"/>
              <p:cNvSpPr>
                <a:spLocks/>
              </p:cNvSpPr>
              <p:nvPr/>
            </p:nvSpPr>
            <p:spPr bwMode="auto">
              <a:xfrm>
                <a:off x="1835" y="892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3" name="Freeform 324"/>
              <p:cNvSpPr>
                <a:spLocks/>
              </p:cNvSpPr>
              <p:nvPr/>
            </p:nvSpPr>
            <p:spPr bwMode="auto">
              <a:xfrm>
                <a:off x="1860" y="93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4" name="Freeform 325"/>
              <p:cNvSpPr>
                <a:spLocks/>
              </p:cNvSpPr>
              <p:nvPr/>
            </p:nvSpPr>
            <p:spPr bwMode="auto">
              <a:xfrm>
                <a:off x="1860" y="93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5" name="Freeform 326"/>
              <p:cNvSpPr>
                <a:spLocks/>
              </p:cNvSpPr>
              <p:nvPr/>
            </p:nvSpPr>
            <p:spPr bwMode="auto">
              <a:xfrm>
                <a:off x="1931" y="92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6" name="Freeform 327"/>
              <p:cNvSpPr>
                <a:spLocks/>
              </p:cNvSpPr>
              <p:nvPr/>
            </p:nvSpPr>
            <p:spPr bwMode="auto">
              <a:xfrm>
                <a:off x="1931" y="92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7" name="Freeform 328"/>
              <p:cNvSpPr>
                <a:spLocks/>
              </p:cNvSpPr>
              <p:nvPr/>
            </p:nvSpPr>
            <p:spPr bwMode="auto">
              <a:xfrm>
                <a:off x="1992" y="921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8" name="Freeform 329"/>
              <p:cNvSpPr>
                <a:spLocks/>
              </p:cNvSpPr>
              <p:nvPr/>
            </p:nvSpPr>
            <p:spPr bwMode="auto">
              <a:xfrm>
                <a:off x="1992" y="921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29" name="Freeform 330"/>
              <p:cNvSpPr>
                <a:spLocks/>
              </p:cNvSpPr>
              <p:nvPr/>
            </p:nvSpPr>
            <p:spPr bwMode="auto">
              <a:xfrm>
                <a:off x="2011" y="94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0" name="Freeform 331"/>
              <p:cNvSpPr>
                <a:spLocks/>
              </p:cNvSpPr>
              <p:nvPr/>
            </p:nvSpPr>
            <p:spPr bwMode="auto">
              <a:xfrm>
                <a:off x="2011" y="94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1" name="Freeform 332"/>
              <p:cNvSpPr>
                <a:spLocks/>
              </p:cNvSpPr>
              <p:nvPr/>
            </p:nvSpPr>
            <p:spPr bwMode="auto">
              <a:xfrm>
                <a:off x="2031" y="97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2" name="Freeform 333"/>
              <p:cNvSpPr>
                <a:spLocks/>
              </p:cNvSpPr>
              <p:nvPr/>
            </p:nvSpPr>
            <p:spPr bwMode="auto">
              <a:xfrm>
                <a:off x="2031" y="97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3" name="Freeform 334"/>
              <p:cNvSpPr>
                <a:spLocks/>
              </p:cNvSpPr>
              <p:nvPr/>
            </p:nvSpPr>
            <p:spPr bwMode="auto">
              <a:xfrm>
                <a:off x="2140" y="1077"/>
                <a:ext cx="33" cy="30"/>
              </a:xfrm>
              <a:custGeom>
                <a:avLst/>
                <a:gdLst>
                  <a:gd name="T0" fmla="*/ 33 w 33"/>
                  <a:gd name="T1" fmla="*/ 15 h 30"/>
                  <a:gd name="T2" fmla="*/ 16 w 33"/>
                  <a:gd name="T3" fmla="*/ 30 h 30"/>
                  <a:gd name="T4" fmla="*/ 0 w 33"/>
                  <a:gd name="T5" fmla="*/ 15 h 30"/>
                  <a:gd name="T6" fmla="*/ 16 w 33"/>
                  <a:gd name="T7" fmla="*/ 0 h 30"/>
                  <a:gd name="T8" fmla="*/ 33 w 33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33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4" name="Freeform 335"/>
              <p:cNvSpPr>
                <a:spLocks/>
              </p:cNvSpPr>
              <p:nvPr/>
            </p:nvSpPr>
            <p:spPr bwMode="auto">
              <a:xfrm>
                <a:off x="2140" y="1077"/>
                <a:ext cx="33" cy="30"/>
              </a:xfrm>
              <a:custGeom>
                <a:avLst/>
                <a:gdLst>
                  <a:gd name="T0" fmla="*/ 33 w 33"/>
                  <a:gd name="T1" fmla="*/ 15 h 30"/>
                  <a:gd name="T2" fmla="*/ 16 w 33"/>
                  <a:gd name="T3" fmla="*/ 30 h 30"/>
                  <a:gd name="T4" fmla="*/ 0 w 33"/>
                  <a:gd name="T5" fmla="*/ 15 h 30"/>
                  <a:gd name="T6" fmla="*/ 16 w 33"/>
                  <a:gd name="T7" fmla="*/ 0 h 30"/>
                  <a:gd name="T8" fmla="*/ 33 w 33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33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5" name="Freeform 336"/>
              <p:cNvSpPr>
                <a:spLocks/>
              </p:cNvSpPr>
              <p:nvPr/>
            </p:nvSpPr>
            <p:spPr bwMode="auto">
              <a:xfrm>
                <a:off x="2724" y="1287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16 w 31"/>
                  <a:gd name="T3" fmla="*/ 31 h 31"/>
                  <a:gd name="T4" fmla="*/ 0 w 31"/>
                  <a:gd name="T5" fmla="*/ 16 h 31"/>
                  <a:gd name="T6" fmla="*/ 16 w 31"/>
                  <a:gd name="T7" fmla="*/ 0 h 31"/>
                  <a:gd name="T8" fmla="*/ 31 w 31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6" name="Freeform 337"/>
              <p:cNvSpPr>
                <a:spLocks/>
              </p:cNvSpPr>
              <p:nvPr/>
            </p:nvSpPr>
            <p:spPr bwMode="auto">
              <a:xfrm>
                <a:off x="2724" y="1287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16 w 31"/>
                  <a:gd name="T3" fmla="*/ 31 h 31"/>
                  <a:gd name="T4" fmla="*/ 0 w 31"/>
                  <a:gd name="T5" fmla="*/ 16 h 31"/>
                  <a:gd name="T6" fmla="*/ 16 w 31"/>
                  <a:gd name="T7" fmla="*/ 0 h 31"/>
                  <a:gd name="T8" fmla="*/ 31 w 31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1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7" name="Freeform 338"/>
              <p:cNvSpPr>
                <a:spLocks/>
              </p:cNvSpPr>
              <p:nvPr/>
            </p:nvSpPr>
            <p:spPr bwMode="auto">
              <a:xfrm>
                <a:off x="2748" y="132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8" name="Freeform 339"/>
              <p:cNvSpPr>
                <a:spLocks/>
              </p:cNvSpPr>
              <p:nvPr/>
            </p:nvSpPr>
            <p:spPr bwMode="auto">
              <a:xfrm>
                <a:off x="2748" y="132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9" name="Freeform 340"/>
              <p:cNvSpPr>
                <a:spLocks/>
              </p:cNvSpPr>
              <p:nvPr/>
            </p:nvSpPr>
            <p:spPr bwMode="auto">
              <a:xfrm>
                <a:off x="2813" y="1337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0" name="Freeform 341"/>
              <p:cNvSpPr>
                <a:spLocks/>
              </p:cNvSpPr>
              <p:nvPr/>
            </p:nvSpPr>
            <p:spPr bwMode="auto">
              <a:xfrm>
                <a:off x="2813" y="1337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1" name="Freeform 342"/>
              <p:cNvSpPr>
                <a:spLocks/>
              </p:cNvSpPr>
              <p:nvPr/>
            </p:nvSpPr>
            <p:spPr bwMode="auto">
              <a:xfrm>
                <a:off x="2879" y="139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2" name="Freeform 343"/>
              <p:cNvSpPr>
                <a:spLocks/>
              </p:cNvSpPr>
              <p:nvPr/>
            </p:nvSpPr>
            <p:spPr bwMode="auto">
              <a:xfrm>
                <a:off x="2879" y="139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3" name="Freeform 344"/>
              <p:cNvSpPr>
                <a:spLocks/>
              </p:cNvSpPr>
              <p:nvPr/>
            </p:nvSpPr>
            <p:spPr bwMode="auto">
              <a:xfrm>
                <a:off x="2859" y="144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2859" y="144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2834" y="161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2834" y="161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3013" y="163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3013" y="163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2992" y="165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2992" y="165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3066" y="168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3066" y="168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3075" y="171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3075" y="171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3119" y="185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3119" y="185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3236" y="194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3236" y="194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3267" y="195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0" name="Freeform 361"/>
              <p:cNvSpPr>
                <a:spLocks/>
              </p:cNvSpPr>
              <p:nvPr/>
            </p:nvSpPr>
            <p:spPr bwMode="auto">
              <a:xfrm>
                <a:off x="3267" y="195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1" name="Freeform 362"/>
              <p:cNvSpPr>
                <a:spLocks/>
              </p:cNvSpPr>
              <p:nvPr/>
            </p:nvSpPr>
            <p:spPr bwMode="auto">
              <a:xfrm>
                <a:off x="3279" y="1995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2" name="Freeform 363"/>
              <p:cNvSpPr>
                <a:spLocks/>
              </p:cNvSpPr>
              <p:nvPr/>
            </p:nvSpPr>
            <p:spPr bwMode="auto">
              <a:xfrm>
                <a:off x="3279" y="1995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3" name="Freeform 364"/>
              <p:cNvSpPr>
                <a:spLocks/>
              </p:cNvSpPr>
              <p:nvPr/>
            </p:nvSpPr>
            <p:spPr bwMode="auto">
              <a:xfrm>
                <a:off x="3347" y="1980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4" name="Freeform 365"/>
              <p:cNvSpPr>
                <a:spLocks/>
              </p:cNvSpPr>
              <p:nvPr/>
            </p:nvSpPr>
            <p:spPr bwMode="auto">
              <a:xfrm>
                <a:off x="3347" y="1980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5" name="Freeform 366"/>
              <p:cNvSpPr>
                <a:spLocks/>
              </p:cNvSpPr>
              <p:nvPr/>
            </p:nvSpPr>
            <p:spPr bwMode="auto">
              <a:xfrm>
                <a:off x="3363" y="200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6" name="Freeform 367"/>
              <p:cNvSpPr>
                <a:spLocks/>
              </p:cNvSpPr>
              <p:nvPr/>
            </p:nvSpPr>
            <p:spPr bwMode="auto">
              <a:xfrm>
                <a:off x="3363" y="200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7" name="Freeform 368"/>
              <p:cNvSpPr>
                <a:spLocks/>
              </p:cNvSpPr>
              <p:nvPr/>
            </p:nvSpPr>
            <p:spPr bwMode="auto">
              <a:xfrm>
                <a:off x="3054" y="218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8" name="Freeform 369"/>
              <p:cNvSpPr>
                <a:spLocks/>
              </p:cNvSpPr>
              <p:nvPr/>
            </p:nvSpPr>
            <p:spPr bwMode="auto">
              <a:xfrm>
                <a:off x="3054" y="218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69" name="Freeform 370"/>
              <p:cNvSpPr>
                <a:spLocks/>
              </p:cNvSpPr>
              <p:nvPr/>
            </p:nvSpPr>
            <p:spPr bwMode="auto">
              <a:xfrm>
                <a:off x="2975" y="217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0" name="Freeform 371"/>
              <p:cNvSpPr>
                <a:spLocks/>
              </p:cNvSpPr>
              <p:nvPr/>
            </p:nvSpPr>
            <p:spPr bwMode="auto">
              <a:xfrm>
                <a:off x="2975" y="217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1" name="Freeform 372"/>
              <p:cNvSpPr>
                <a:spLocks/>
              </p:cNvSpPr>
              <p:nvPr/>
            </p:nvSpPr>
            <p:spPr bwMode="auto">
              <a:xfrm>
                <a:off x="3368" y="256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2" name="Freeform 373"/>
              <p:cNvSpPr>
                <a:spLocks/>
              </p:cNvSpPr>
              <p:nvPr/>
            </p:nvSpPr>
            <p:spPr bwMode="auto">
              <a:xfrm>
                <a:off x="3368" y="256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3" name="Freeform 374"/>
              <p:cNvSpPr>
                <a:spLocks/>
              </p:cNvSpPr>
              <p:nvPr/>
            </p:nvSpPr>
            <p:spPr bwMode="auto">
              <a:xfrm>
                <a:off x="3327" y="2626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4" name="Freeform 375"/>
              <p:cNvSpPr>
                <a:spLocks/>
              </p:cNvSpPr>
              <p:nvPr/>
            </p:nvSpPr>
            <p:spPr bwMode="auto">
              <a:xfrm>
                <a:off x="3327" y="2626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5" name="Freeform 376"/>
              <p:cNvSpPr>
                <a:spLocks/>
              </p:cNvSpPr>
              <p:nvPr/>
            </p:nvSpPr>
            <p:spPr bwMode="auto">
              <a:xfrm>
                <a:off x="3367" y="2507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6" name="Freeform 377"/>
              <p:cNvSpPr>
                <a:spLocks/>
              </p:cNvSpPr>
              <p:nvPr/>
            </p:nvSpPr>
            <p:spPr bwMode="auto">
              <a:xfrm>
                <a:off x="3367" y="2507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7" name="Freeform 378"/>
              <p:cNvSpPr>
                <a:spLocks/>
              </p:cNvSpPr>
              <p:nvPr/>
            </p:nvSpPr>
            <p:spPr bwMode="auto">
              <a:xfrm>
                <a:off x="3394" y="1997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8" name="Freeform 379"/>
              <p:cNvSpPr>
                <a:spLocks/>
              </p:cNvSpPr>
              <p:nvPr/>
            </p:nvSpPr>
            <p:spPr bwMode="auto">
              <a:xfrm>
                <a:off x="3394" y="1997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79" name="Freeform 380"/>
              <p:cNvSpPr>
                <a:spLocks/>
              </p:cNvSpPr>
              <p:nvPr/>
            </p:nvSpPr>
            <p:spPr bwMode="auto">
              <a:xfrm>
                <a:off x="3421" y="200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0" name="Freeform 381"/>
              <p:cNvSpPr>
                <a:spLocks/>
              </p:cNvSpPr>
              <p:nvPr/>
            </p:nvSpPr>
            <p:spPr bwMode="auto">
              <a:xfrm>
                <a:off x="3421" y="2009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1" name="Freeform 382"/>
              <p:cNvSpPr>
                <a:spLocks/>
              </p:cNvSpPr>
              <p:nvPr/>
            </p:nvSpPr>
            <p:spPr bwMode="auto">
              <a:xfrm>
                <a:off x="3489" y="2001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2" name="Freeform 383"/>
              <p:cNvSpPr>
                <a:spLocks/>
              </p:cNvSpPr>
              <p:nvPr/>
            </p:nvSpPr>
            <p:spPr bwMode="auto">
              <a:xfrm>
                <a:off x="3489" y="2001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3" name="Freeform 384"/>
              <p:cNvSpPr>
                <a:spLocks/>
              </p:cNvSpPr>
              <p:nvPr/>
            </p:nvSpPr>
            <p:spPr bwMode="auto">
              <a:xfrm>
                <a:off x="3478" y="2046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4" name="Freeform 385"/>
              <p:cNvSpPr>
                <a:spLocks/>
              </p:cNvSpPr>
              <p:nvPr/>
            </p:nvSpPr>
            <p:spPr bwMode="auto">
              <a:xfrm>
                <a:off x="3478" y="2046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5" name="Freeform 386"/>
              <p:cNvSpPr>
                <a:spLocks/>
              </p:cNvSpPr>
              <p:nvPr/>
            </p:nvSpPr>
            <p:spPr bwMode="auto">
              <a:xfrm>
                <a:off x="3446" y="2063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6" name="Freeform 387"/>
              <p:cNvSpPr>
                <a:spLocks/>
              </p:cNvSpPr>
              <p:nvPr/>
            </p:nvSpPr>
            <p:spPr bwMode="auto">
              <a:xfrm>
                <a:off x="3446" y="2063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7" name="Freeform 388"/>
              <p:cNvSpPr>
                <a:spLocks/>
              </p:cNvSpPr>
              <p:nvPr/>
            </p:nvSpPr>
            <p:spPr bwMode="auto">
              <a:xfrm>
                <a:off x="2685" y="128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8" name="Freeform 389"/>
              <p:cNvSpPr>
                <a:spLocks/>
              </p:cNvSpPr>
              <p:nvPr/>
            </p:nvSpPr>
            <p:spPr bwMode="auto">
              <a:xfrm>
                <a:off x="2685" y="128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89" name="Freeform 390"/>
              <p:cNvSpPr>
                <a:spLocks/>
              </p:cNvSpPr>
              <p:nvPr/>
            </p:nvSpPr>
            <p:spPr bwMode="auto">
              <a:xfrm>
                <a:off x="1140" y="96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0" name="Freeform 391"/>
              <p:cNvSpPr>
                <a:spLocks/>
              </p:cNvSpPr>
              <p:nvPr/>
            </p:nvSpPr>
            <p:spPr bwMode="auto">
              <a:xfrm>
                <a:off x="1140" y="96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1" name="Freeform 392"/>
              <p:cNvSpPr>
                <a:spLocks/>
              </p:cNvSpPr>
              <p:nvPr/>
            </p:nvSpPr>
            <p:spPr bwMode="auto">
              <a:xfrm>
                <a:off x="1191" y="1377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2" name="Freeform 393"/>
              <p:cNvSpPr>
                <a:spLocks/>
              </p:cNvSpPr>
              <p:nvPr/>
            </p:nvSpPr>
            <p:spPr bwMode="auto">
              <a:xfrm>
                <a:off x="1191" y="1377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3" name="Freeform 394"/>
              <p:cNvSpPr>
                <a:spLocks/>
              </p:cNvSpPr>
              <p:nvPr/>
            </p:nvSpPr>
            <p:spPr bwMode="auto">
              <a:xfrm>
                <a:off x="654" y="1530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4" name="Freeform 395"/>
              <p:cNvSpPr>
                <a:spLocks/>
              </p:cNvSpPr>
              <p:nvPr/>
            </p:nvSpPr>
            <p:spPr bwMode="auto">
              <a:xfrm>
                <a:off x="654" y="1530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5" name="Freeform 396"/>
              <p:cNvSpPr>
                <a:spLocks/>
              </p:cNvSpPr>
              <p:nvPr/>
            </p:nvSpPr>
            <p:spPr bwMode="auto">
              <a:xfrm>
                <a:off x="1115" y="1969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6" name="Freeform 397"/>
              <p:cNvSpPr>
                <a:spLocks/>
              </p:cNvSpPr>
              <p:nvPr/>
            </p:nvSpPr>
            <p:spPr bwMode="auto">
              <a:xfrm>
                <a:off x="1115" y="1969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7" name="Freeform 398"/>
              <p:cNvSpPr>
                <a:spLocks/>
              </p:cNvSpPr>
              <p:nvPr/>
            </p:nvSpPr>
            <p:spPr bwMode="auto">
              <a:xfrm>
                <a:off x="1289" y="229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8" name="Freeform 399"/>
              <p:cNvSpPr>
                <a:spLocks/>
              </p:cNvSpPr>
              <p:nvPr/>
            </p:nvSpPr>
            <p:spPr bwMode="auto">
              <a:xfrm>
                <a:off x="1289" y="229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9" name="Freeform 400"/>
              <p:cNvSpPr>
                <a:spLocks/>
              </p:cNvSpPr>
              <p:nvPr/>
            </p:nvSpPr>
            <p:spPr bwMode="auto">
              <a:xfrm>
                <a:off x="1329" y="233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0" name="Freeform 401"/>
              <p:cNvSpPr>
                <a:spLocks/>
              </p:cNvSpPr>
              <p:nvPr/>
            </p:nvSpPr>
            <p:spPr bwMode="auto">
              <a:xfrm>
                <a:off x="1329" y="233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1" name="Freeform 402"/>
              <p:cNvSpPr>
                <a:spLocks/>
              </p:cNvSpPr>
              <p:nvPr/>
            </p:nvSpPr>
            <p:spPr bwMode="auto">
              <a:xfrm>
                <a:off x="1390" y="244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2" name="Freeform 403"/>
              <p:cNvSpPr>
                <a:spLocks/>
              </p:cNvSpPr>
              <p:nvPr/>
            </p:nvSpPr>
            <p:spPr bwMode="auto">
              <a:xfrm>
                <a:off x="1390" y="244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3" name="Freeform 404"/>
              <p:cNvSpPr>
                <a:spLocks/>
              </p:cNvSpPr>
              <p:nvPr/>
            </p:nvSpPr>
            <p:spPr bwMode="auto">
              <a:xfrm>
                <a:off x="1324" y="251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4" name="Freeform 405"/>
              <p:cNvSpPr>
                <a:spLocks/>
              </p:cNvSpPr>
              <p:nvPr/>
            </p:nvSpPr>
            <p:spPr bwMode="auto">
              <a:xfrm>
                <a:off x="1324" y="251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65" y="517"/>
              <a:ext cx="5362" cy="3585"/>
              <a:chOff x="65" y="517"/>
              <a:chExt cx="5362" cy="3585"/>
            </a:xfrm>
          </p:grpSpPr>
          <p:sp>
            <p:nvSpPr>
              <p:cNvPr id="205" name="Freeform 407"/>
              <p:cNvSpPr>
                <a:spLocks/>
              </p:cNvSpPr>
              <p:nvPr/>
            </p:nvSpPr>
            <p:spPr bwMode="auto">
              <a:xfrm>
                <a:off x="1361" y="1693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" name="Freeform 408"/>
              <p:cNvSpPr>
                <a:spLocks/>
              </p:cNvSpPr>
              <p:nvPr/>
            </p:nvSpPr>
            <p:spPr bwMode="auto">
              <a:xfrm>
                <a:off x="1361" y="1693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" name="Freeform 409"/>
              <p:cNvSpPr>
                <a:spLocks/>
              </p:cNvSpPr>
              <p:nvPr/>
            </p:nvSpPr>
            <p:spPr bwMode="auto">
              <a:xfrm>
                <a:off x="1896" y="1610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8" name="Freeform 410"/>
              <p:cNvSpPr>
                <a:spLocks/>
              </p:cNvSpPr>
              <p:nvPr/>
            </p:nvSpPr>
            <p:spPr bwMode="auto">
              <a:xfrm>
                <a:off x="1896" y="1610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9" name="Freeform 411"/>
              <p:cNvSpPr>
                <a:spLocks/>
              </p:cNvSpPr>
              <p:nvPr/>
            </p:nvSpPr>
            <p:spPr bwMode="auto">
              <a:xfrm>
                <a:off x="1685" y="216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0" name="Freeform 412"/>
              <p:cNvSpPr>
                <a:spLocks/>
              </p:cNvSpPr>
              <p:nvPr/>
            </p:nvSpPr>
            <p:spPr bwMode="auto">
              <a:xfrm>
                <a:off x="1685" y="216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" name="Freeform 413"/>
              <p:cNvSpPr>
                <a:spLocks/>
              </p:cNvSpPr>
              <p:nvPr/>
            </p:nvSpPr>
            <p:spPr bwMode="auto">
              <a:xfrm>
                <a:off x="1614" y="1979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" name="Freeform 414"/>
              <p:cNvSpPr>
                <a:spLocks/>
              </p:cNvSpPr>
              <p:nvPr/>
            </p:nvSpPr>
            <p:spPr bwMode="auto">
              <a:xfrm>
                <a:off x="1614" y="1979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" name="Freeform 415"/>
              <p:cNvSpPr>
                <a:spLocks/>
              </p:cNvSpPr>
              <p:nvPr/>
            </p:nvSpPr>
            <p:spPr bwMode="auto">
              <a:xfrm>
                <a:off x="1776" y="224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" name="Freeform 416"/>
              <p:cNvSpPr>
                <a:spLocks/>
              </p:cNvSpPr>
              <p:nvPr/>
            </p:nvSpPr>
            <p:spPr bwMode="auto">
              <a:xfrm>
                <a:off x="1776" y="224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" name="Freeform 417"/>
              <p:cNvSpPr>
                <a:spLocks/>
              </p:cNvSpPr>
              <p:nvPr/>
            </p:nvSpPr>
            <p:spPr bwMode="auto">
              <a:xfrm>
                <a:off x="1831" y="233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" name="Freeform 418"/>
              <p:cNvSpPr>
                <a:spLocks/>
              </p:cNvSpPr>
              <p:nvPr/>
            </p:nvSpPr>
            <p:spPr bwMode="auto">
              <a:xfrm>
                <a:off x="1831" y="2332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" name="Freeform 419"/>
              <p:cNvSpPr>
                <a:spLocks/>
              </p:cNvSpPr>
              <p:nvPr/>
            </p:nvSpPr>
            <p:spPr bwMode="auto">
              <a:xfrm>
                <a:off x="1874" y="2393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" name="Freeform 420"/>
              <p:cNvSpPr>
                <a:spLocks/>
              </p:cNvSpPr>
              <p:nvPr/>
            </p:nvSpPr>
            <p:spPr bwMode="auto">
              <a:xfrm>
                <a:off x="1874" y="2393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" name="Freeform 421"/>
              <p:cNvSpPr>
                <a:spLocks/>
              </p:cNvSpPr>
              <p:nvPr/>
            </p:nvSpPr>
            <p:spPr bwMode="auto">
              <a:xfrm>
                <a:off x="2192" y="230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" name="Freeform 422"/>
              <p:cNvSpPr>
                <a:spLocks/>
              </p:cNvSpPr>
              <p:nvPr/>
            </p:nvSpPr>
            <p:spPr bwMode="auto">
              <a:xfrm>
                <a:off x="2192" y="2304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1" name="Freeform 423"/>
              <p:cNvSpPr>
                <a:spLocks/>
              </p:cNvSpPr>
              <p:nvPr/>
            </p:nvSpPr>
            <p:spPr bwMode="auto">
              <a:xfrm>
                <a:off x="2044" y="301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2" name="Freeform 424"/>
              <p:cNvSpPr>
                <a:spLocks/>
              </p:cNvSpPr>
              <p:nvPr/>
            </p:nvSpPr>
            <p:spPr bwMode="auto">
              <a:xfrm>
                <a:off x="2044" y="301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3" name="Freeform 425"/>
              <p:cNvSpPr>
                <a:spLocks/>
              </p:cNvSpPr>
              <p:nvPr/>
            </p:nvSpPr>
            <p:spPr bwMode="auto">
              <a:xfrm>
                <a:off x="2297" y="303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" name="Freeform 426"/>
              <p:cNvSpPr>
                <a:spLocks/>
              </p:cNvSpPr>
              <p:nvPr/>
            </p:nvSpPr>
            <p:spPr bwMode="auto">
              <a:xfrm>
                <a:off x="2297" y="303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" name="Freeform 427"/>
              <p:cNvSpPr>
                <a:spLocks/>
              </p:cNvSpPr>
              <p:nvPr/>
            </p:nvSpPr>
            <p:spPr bwMode="auto">
              <a:xfrm>
                <a:off x="2611" y="2776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" name="Freeform 428"/>
              <p:cNvSpPr>
                <a:spLocks/>
              </p:cNvSpPr>
              <p:nvPr/>
            </p:nvSpPr>
            <p:spPr bwMode="auto">
              <a:xfrm>
                <a:off x="2611" y="2776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" name="Freeform 429"/>
              <p:cNvSpPr>
                <a:spLocks/>
              </p:cNvSpPr>
              <p:nvPr/>
            </p:nvSpPr>
            <p:spPr bwMode="auto">
              <a:xfrm>
                <a:off x="2735" y="266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" name="Freeform 430"/>
              <p:cNvSpPr>
                <a:spLocks/>
              </p:cNvSpPr>
              <p:nvPr/>
            </p:nvSpPr>
            <p:spPr bwMode="auto">
              <a:xfrm>
                <a:off x="2735" y="266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" name="Freeform 431"/>
              <p:cNvSpPr>
                <a:spLocks/>
              </p:cNvSpPr>
              <p:nvPr/>
            </p:nvSpPr>
            <p:spPr bwMode="auto">
              <a:xfrm>
                <a:off x="2905" y="266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0" name="Freeform 432"/>
              <p:cNvSpPr>
                <a:spLocks/>
              </p:cNvSpPr>
              <p:nvPr/>
            </p:nvSpPr>
            <p:spPr bwMode="auto">
              <a:xfrm>
                <a:off x="2905" y="266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1" name="Freeform 433"/>
              <p:cNvSpPr>
                <a:spLocks/>
              </p:cNvSpPr>
              <p:nvPr/>
            </p:nvSpPr>
            <p:spPr bwMode="auto">
              <a:xfrm>
                <a:off x="2801" y="2918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2" name="Freeform 434"/>
              <p:cNvSpPr>
                <a:spLocks/>
              </p:cNvSpPr>
              <p:nvPr/>
            </p:nvSpPr>
            <p:spPr bwMode="auto">
              <a:xfrm>
                <a:off x="2801" y="2918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3" name="Freeform 435"/>
              <p:cNvSpPr>
                <a:spLocks/>
              </p:cNvSpPr>
              <p:nvPr/>
            </p:nvSpPr>
            <p:spPr bwMode="auto">
              <a:xfrm>
                <a:off x="2862" y="2952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" name="Freeform 436"/>
              <p:cNvSpPr>
                <a:spLocks/>
              </p:cNvSpPr>
              <p:nvPr/>
            </p:nvSpPr>
            <p:spPr bwMode="auto">
              <a:xfrm>
                <a:off x="2862" y="2952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" name="Freeform 437"/>
              <p:cNvSpPr>
                <a:spLocks/>
              </p:cNvSpPr>
              <p:nvPr/>
            </p:nvSpPr>
            <p:spPr bwMode="auto">
              <a:xfrm>
                <a:off x="2892" y="3072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" name="Freeform 438"/>
              <p:cNvSpPr>
                <a:spLocks/>
              </p:cNvSpPr>
              <p:nvPr/>
            </p:nvSpPr>
            <p:spPr bwMode="auto">
              <a:xfrm>
                <a:off x="2892" y="3072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" name="Freeform 439"/>
              <p:cNvSpPr>
                <a:spLocks/>
              </p:cNvSpPr>
              <p:nvPr/>
            </p:nvSpPr>
            <p:spPr bwMode="auto">
              <a:xfrm>
                <a:off x="2846" y="317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" name="Freeform 440"/>
              <p:cNvSpPr>
                <a:spLocks/>
              </p:cNvSpPr>
              <p:nvPr/>
            </p:nvSpPr>
            <p:spPr bwMode="auto">
              <a:xfrm>
                <a:off x="2846" y="317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" name="Freeform 441"/>
              <p:cNvSpPr>
                <a:spLocks/>
              </p:cNvSpPr>
              <p:nvPr/>
            </p:nvSpPr>
            <p:spPr bwMode="auto">
              <a:xfrm>
                <a:off x="2849" y="357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0" name="Freeform 442"/>
              <p:cNvSpPr>
                <a:spLocks/>
              </p:cNvSpPr>
              <p:nvPr/>
            </p:nvSpPr>
            <p:spPr bwMode="auto">
              <a:xfrm>
                <a:off x="2849" y="357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1" name="Freeform 443"/>
              <p:cNvSpPr>
                <a:spLocks/>
              </p:cNvSpPr>
              <p:nvPr/>
            </p:nvSpPr>
            <p:spPr bwMode="auto">
              <a:xfrm>
                <a:off x="2844" y="362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2" name="Freeform 444"/>
              <p:cNvSpPr>
                <a:spLocks/>
              </p:cNvSpPr>
              <p:nvPr/>
            </p:nvSpPr>
            <p:spPr bwMode="auto">
              <a:xfrm>
                <a:off x="2844" y="362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" name="Freeform 445"/>
              <p:cNvSpPr>
                <a:spLocks/>
              </p:cNvSpPr>
              <p:nvPr/>
            </p:nvSpPr>
            <p:spPr bwMode="auto">
              <a:xfrm>
                <a:off x="2886" y="364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" name="Freeform 446"/>
              <p:cNvSpPr>
                <a:spLocks/>
              </p:cNvSpPr>
              <p:nvPr/>
            </p:nvSpPr>
            <p:spPr bwMode="auto">
              <a:xfrm>
                <a:off x="2886" y="364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" name="Freeform 447"/>
              <p:cNvSpPr>
                <a:spLocks/>
              </p:cNvSpPr>
              <p:nvPr/>
            </p:nvSpPr>
            <p:spPr bwMode="auto">
              <a:xfrm>
                <a:off x="3121" y="371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6" name="Freeform 448"/>
              <p:cNvSpPr>
                <a:spLocks/>
              </p:cNvSpPr>
              <p:nvPr/>
            </p:nvSpPr>
            <p:spPr bwMode="auto">
              <a:xfrm>
                <a:off x="3121" y="3714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7" name="Freeform 449"/>
              <p:cNvSpPr>
                <a:spLocks/>
              </p:cNvSpPr>
              <p:nvPr/>
            </p:nvSpPr>
            <p:spPr bwMode="auto">
              <a:xfrm>
                <a:off x="3171" y="3217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" name="Freeform 450"/>
              <p:cNvSpPr>
                <a:spLocks/>
              </p:cNvSpPr>
              <p:nvPr/>
            </p:nvSpPr>
            <p:spPr bwMode="auto">
              <a:xfrm>
                <a:off x="3171" y="3217"/>
                <a:ext cx="32" cy="30"/>
              </a:xfrm>
              <a:custGeom>
                <a:avLst/>
                <a:gdLst>
                  <a:gd name="T0" fmla="*/ 32 w 32"/>
                  <a:gd name="T1" fmla="*/ 15 h 30"/>
                  <a:gd name="T2" fmla="*/ 16 w 32"/>
                  <a:gd name="T3" fmla="*/ 30 h 30"/>
                  <a:gd name="T4" fmla="*/ 0 w 32"/>
                  <a:gd name="T5" fmla="*/ 15 h 30"/>
                  <a:gd name="T6" fmla="*/ 16 w 32"/>
                  <a:gd name="T7" fmla="*/ 0 h 30"/>
                  <a:gd name="T8" fmla="*/ 32 w 32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9" name="Freeform 451"/>
              <p:cNvSpPr>
                <a:spLocks/>
              </p:cNvSpPr>
              <p:nvPr/>
            </p:nvSpPr>
            <p:spPr bwMode="auto">
              <a:xfrm>
                <a:off x="3218" y="335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" name="Freeform 452"/>
              <p:cNvSpPr>
                <a:spLocks/>
              </p:cNvSpPr>
              <p:nvPr/>
            </p:nvSpPr>
            <p:spPr bwMode="auto">
              <a:xfrm>
                <a:off x="3218" y="335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" name="Freeform 453"/>
              <p:cNvSpPr>
                <a:spLocks/>
              </p:cNvSpPr>
              <p:nvPr/>
            </p:nvSpPr>
            <p:spPr bwMode="auto">
              <a:xfrm>
                <a:off x="3408" y="3403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" name="Freeform 454"/>
              <p:cNvSpPr>
                <a:spLocks/>
              </p:cNvSpPr>
              <p:nvPr/>
            </p:nvSpPr>
            <p:spPr bwMode="auto">
              <a:xfrm>
                <a:off x="3408" y="3403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" name="Freeform 455"/>
              <p:cNvSpPr>
                <a:spLocks/>
              </p:cNvSpPr>
              <p:nvPr/>
            </p:nvSpPr>
            <p:spPr bwMode="auto">
              <a:xfrm>
                <a:off x="3283" y="3259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" name="Freeform 456"/>
              <p:cNvSpPr>
                <a:spLocks/>
              </p:cNvSpPr>
              <p:nvPr/>
            </p:nvSpPr>
            <p:spPr bwMode="auto">
              <a:xfrm>
                <a:off x="3283" y="3259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" name="Freeform 457"/>
              <p:cNvSpPr>
                <a:spLocks/>
              </p:cNvSpPr>
              <p:nvPr/>
            </p:nvSpPr>
            <p:spPr bwMode="auto">
              <a:xfrm>
                <a:off x="3328" y="320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" name="Freeform 458"/>
              <p:cNvSpPr>
                <a:spLocks/>
              </p:cNvSpPr>
              <p:nvPr/>
            </p:nvSpPr>
            <p:spPr bwMode="auto">
              <a:xfrm>
                <a:off x="3328" y="3205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" name="Freeform 459"/>
              <p:cNvSpPr>
                <a:spLocks/>
              </p:cNvSpPr>
              <p:nvPr/>
            </p:nvSpPr>
            <p:spPr bwMode="auto">
              <a:xfrm>
                <a:off x="3680" y="3317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" name="Freeform 460"/>
              <p:cNvSpPr>
                <a:spLocks/>
              </p:cNvSpPr>
              <p:nvPr/>
            </p:nvSpPr>
            <p:spPr bwMode="auto">
              <a:xfrm>
                <a:off x="3680" y="3317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" name="Freeform 461"/>
              <p:cNvSpPr>
                <a:spLocks/>
              </p:cNvSpPr>
              <p:nvPr/>
            </p:nvSpPr>
            <p:spPr bwMode="auto">
              <a:xfrm>
                <a:off x="3766" y="3335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" name="Freeform 462"/>
              <p:cNvSpPr>
                <a:spLocks/>
              </p:cNvSpPr>
              <p:nvPr/>
            </p:nvSpPr>
            <p:spPr bwMode="auto">
              <a:xfrm>
                <a:off x="3766" y="3335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" name="Freeform 463"/>
              <p:cNvSpPr>
                <a:spLocks/>
              </p:cNvSpPr>
              <p:nvPr/>
            </p:nvSpPr>
            <p:spPr bwMode="auto">
              <a:xfrm>
                <a:off x="3640" y="3878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" name="Freeform 464"/>
              <p:cNvSpPr>
                <a:spLocks/>
              </p:cNvSpPr>
              <p:nvPr/>
            </p:nvSpPr>
            <p:spPr bwMode="auto">
              <a:xfrm>
                <a:off x="3640" y="3878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6 w 33"/>
                  <a:gd name="T3" fmla="*/ 31 h 31"/>
                  <a:gd name="T4" fmla="*/ 0 w 33"/>
                  <a:gd name="T5" fmla="*/ 16 h 31"/>
                  <a:gd name="T6" fmla="*/ 16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" name="Freeform 465"/>
              <p:cNvSpPr>
                <a:spLocks/>
              </p:cNvSpPr>
              <p:nvPr/>
            </p:nvSpPr>
            <p:spPr bwMode="auto">
              <a:xfrm>
                <a:off x="3705" y="389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" name="Freeform 466"/>
              <p:cNvSpPr>
                <a:spLocks/>
              </p:cNvSpPr>
              <p:nvPr/>
            </p:nvSpPr>
            <p:spPr bwMode="auto">
              <a:xfrm>
                <a:off x="3705" y="389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" name="Freeform 467"/>
              <p:cNvSpPr>
                <a:spLocks/>
              </p:cNvSpPr>
              <p:nvPr/>
            </p:nvSpPr>
            <p:spPr bwMode="auto">
              <a:xfrm>
                <a:off x="3793" y="3859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" name="Freeform 468"/>
              <p:cNvSpPr>
                <a:spLocks/>
              </p:cNvSpPr>
              <p:nvPr/>
            </p:nvSpPr>
            <p:spPr bwMode="auto">
              <a:xfrm>
                <a:off x="3793" y="3859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" name="Freeform 469"/>
              <p:cNvSpPr>
                <a:spLocks/>
              </p:cNvSpPr>
              <p:nvPr/>
            </p:nvSpPr>
            <p:spPr bwMode="auto">
              <a:xfrm>
                <a:off x="4189" y="345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" name="Freeform 470"/>
              <p:cNvSpPr>
                <a:spLocks/>
              </p:cNvSpPr>
              <p:nvPr/>
            </p:nvSpPr>
            <p:spPr bwMode="auto">
              <a:xfrm>
                <a:off x="4189" y="345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" name="Freeform 471"/>
              <p:cNvSpPr>
                <a:spLocks/>
              </p:cNvSpPr>
              <p:nvPr/>
            </p:nvSpPr>
            <p:spPr bwMode="auto">
              <a:xfrm>
                <a:off x="4355" y="335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" name="Freeform 472"/>
              <p:cNvSpPr>
                <a:spLocks/>
              </p:cNvSpPr>
              <p:nvPr/>
            </p:nvSpPr>
            <p:spPr bwMode="auto">
              <a:xfrm>
                <a:off x="4355" y="335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" name="Freeform 473"/>
              <p:cNvSpPr>
                <a:spLocks/>
              </p:cNvSpPr>
              <p:nvPr/>
            </p:nvSpPr>
            <p:spPr bwMode="auto">
              <a:xfrm>
                <a:off x="4385" y="3557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" name="Freeform 474"/>
              <p:cNvSpPr>
                <a:spLocks/>
              </p:cNvSpPr>
              <p:nvPr/>
            </p:nvSpPr>
            <p:spPr bwMode="auto">
              <a:xfrm>
                <a:off x="4385" y="3557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" name="Freeform 475"/>
              <p:cNvSpPr>
                <a:spLocks/>
              </p:cNvSpPr>
              <p:nvPr/>
            </p:nvSpPr>
            <p:spPr bwMode="auto">
              <a:xfrm>
                <a:off x="4530" y="333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" name="Freeform 476"/>
              <p:cNvSpPr>
                <a:spLocks/>
              </p:cNvSpPr>
              <p:nvPr/>
            </p:nvSpPr>
            <p:spPr bwMode="auto">
              <a:xfrm>
                <a:off x="4530" y="333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" name="Freeform 477"/>
              <p:cNvSpPr>
                <a:spLocks/>
              </p:cNvSpPr>
              <p:nvPr/>
            </p:nvSpPr>
            <p:spPr bwMode="auto">
              <a:xfrm>
                <a:off x="4702" y="309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5 w 32"/>
                  <a:gd name="T3" fmla="*/ 31 h 31"/>
                  <a:gd name="T4" fmla="*/ 0 w 32"/>
                  <a:gd name="T5" fmla="*/ 15 h 31"/>
                  <a:gd name="T6" fmla="*/ 15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5" y="31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" name="Freeform 478"/>
              <p:cNvSpPr>
                <a:spLocks/>
              </p:cNvSpPr>
              <p:nvPr/>
            </p:nvSpPr>
            <p:spPr bwMode="auto">
              <a:xfrm>
                <a:off x="4702" y="309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5 w 32"/>
                  <a:gd name="T3" fmla="*/ 31 h 31"/>
                  <a:gd name="T4" fmla="*/ 0 w 32"/>
                  <a:gd name="T5" fmla="*/ 15 h 31"/>
                  <a:gd name="T6" fmla="*/ 15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5" y="31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" name="Freeform 479"/>
              <p:cNvSpPr>
                <a:spLocks/>
              </p:cNvSpPr>
              <p:nvPr/>
            </p:nvSpPr>
            <p:spPr bwMode="auto">
              <a:xfrm>
                <a:off x="4909" y="285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" name="Freeform 480"/>
              <p:cNvSpPr>
                <a:spLocks/>
              </p:cNvSpPr>
              <p:nvPr/>
            </p:nvSpPr>
            <p:spPr bwMode="auto">
              <a:xfrm>
                <a:off x="4909" y="285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" name="Freeform 481"/>
              <p:cNvSpPr>
                <a:spLocks/>
              </p:cNvSpPr>
              <p:nvPr/>
            </p:nvSpPr>
            <p:spPr bwMode="auto">
              <a:xfrm>
                <a:off x="5124" y="2786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" name="Freeform 482"/>
              <p:cNvSpPr>
                <a:spLocks/>
              </p:cNvSpPr>
              <p:nvPr/>
            </p:nvSpPr>
            <p:spPr bwMode="auto">
              <a:xfrm>
                <a:off x="5124" y="2786"/>
                <a:ext cx="33" cy="32"/>
              </a:xfrm>
              <a:custGeom>
                <a:avLst/>
                <a:gdLst>
                  <a:gd name="T0" fmla="*/ 33 w 33"/>
                  <a:gd name="T1" fmla="*/ 16 h 32"/>
                  <a:gd name="T2" fmla="*/ 17 w 33"/>
                  <a:gd name="T3" fmla="*/ 32 h 32"/>
                  <a:gd name="T4" fmla="*/ 0 w 33"/>
                  <a:gd name="T5" fmla="*/ 16 h 32"/>
                  <a:gd name="T6" fmla="*/ 17 w 33"/>
                  <a:gd name="T7" fmla="*/ 0 h 32"/>
                  <a:gd name="T8" fmla="*/ 33 w 3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33" y="16"/>
                    </a:moveTo>
                    <a:lnTo>
                      <a:pt x="17" y="3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" name="Freeform 483"/>
              <p:cNvSpPr>
                <a:spLocks/>
              </p:cNvSpPr>
              <p:nvPr/>
            </p:nvSpPr>
            <p:spPr bwMode="auto">
              <a:xfrm>
                <a:off x="5074" y="327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" name="Freeform 484"/>
              <p:cNvSpPr>
                <a:spLocks/>
              </p:cNvSpPr>
              <p:nvPr/>
            </p:nvSpPr>
            <p:spPr bwMode="auto">
              <a:xfrm>
                <a:off x="5074" y="3272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" name="Freeform 485"/>
              <p:cNvSpPr>
                <a:spLocks/>
              </p:cNvSpPr>
              <p:nvPr/>
            </p:nvSpPr>
            <p:spPr bwMode="auto">
              <a:xfrm>
                <a:off x="5199" y="319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" name="Freeform 486"/>
              <p:cNvSpPr>
                <a:spLocks/>
              </p:cNvSpPr>
              <p:nvPr/>
            </p:nvSpPr>
            <p:spPr bwMode="auto">
              <a:xfrm>
                <a:off x="5199" y="319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" name="Freeform 487"/>
              <p:cNvSpPr>
                <a:spLocks/>
              </p:cNvSpPr>
              <p:nvPr/>
            </p:nvSpPr>
            <p:spPr bwMode="auto">
              <a:xfrm>
                <a:off x="5290" y="2859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" name="Freeform 488"/>
              <p:cNvSpPr>
                <a:spLocks/>
              </p:cNvSpPr>
              <p:nvPr/>
            </p:nvSpPr>
            <p:spPr bwMode="auto">
              <a:xfrm>
                <a:off x="5290" y="2859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7" name="Freeform 489"/>
              <p:cNvSpPr>
                <a:spLocks/>
              </p:cNvSpPr>
              <p:nvPr/>
            </p:nvSpPr>
            <p:spPr bwMode="auto">
              <a:xfrm>
                <a:off x="5395" y="284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8" name="Freeform 490"/>
              <p:cNvSpPr>
                <a:spLocks/>
              </p:cNvSpPr>
              <p:nvPr/>
            </p:nvSpPr>
            <p:spPr bwMode="auto">
              <a:xfrm>
                <a:off x="5395" y="2847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9" name="Freeform 491"/>
              <p:cNvSpPr>
                <a:spLocks/>
              </p:cNvSpPr>
              <p:nvPr/>
            </p:nvSpPr>
            <p:spPr bwMode="auto">
              <a:xfrm>
                <a:off x="4692" y="320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0" name="Freeform 492"/>
              <p:cNvSpPr>
                <a:spLocks/>
              </p:cNvSpPr>
              <p:nvPr/>
            </p:nvSpPr>
            <p:spPr bwMode="auto">
              <a:xfrm>
                <a:off x="4692" y="320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1" name="Freeform 493"/>
              <p:cNvSpPr>
                <a:spLocks/>
              </p:cNvSpPr>
              <p:nvPr/>
            </p:nvSpPr>
            <p:spPr bwMode="auto">
              <a:xfrm>
                <a:off x="4407" y="407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2" name="Freeform 494"/>
              <p:cNvSpPr>
                <a:spLocks/>
              </p:cNvSpPr>
              <p:nvPr/>
            </p:nvSpPr>
            <p:spPr bwMode="auto">
              <a:xfrm>
                <a:off x="4407" y="4071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3" name="Freeform 495"/>
              <p:cNvSpPr>
                <a:spLocks/>
              </p:cNvSpPr>
              <p:nvPr/>
            </p:nvSpPr>
            <p:spPr bwMode="auto">
              <a:xfrm>
                <a:off x="4389" y="4025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4" name="Freeform 496"/>
              <p:cNvSpPr>
                <a:spLocks/>
              </p:cNvSpPr>
              <p:nvPr/>
            </p:nvSpPr>
            <p:spPr bwMode="auto">
              <a:xfrm>
                <a:off x="4389" y="4025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5" name="Freeform 497"/>
              <p:cNvSpPr>
                <a:spLocks/>
              </p:cNvSpPr>
              <p:nvPr/>
            </p:nvSpPr>
            <p:spPr bwMode="auto">
              <a:xfrm>
                <a:off x="4432" y="3985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16 w 31"/>
                  <a:gd name="T3" fmla="*/ 31 h 31"/>
                  <a:gd name="T4" fmla="*/ 0 w 31"/>
                  <a:gd name="T5" fmla="*/ 16 h 31"/>
                  <a:gd name="T6" fmla="*/ 16 w 31"/>
                  <a:gd name="T7" fmla="*/ 0 h 31"/>
                  <a:gd name="T8" fmla="*/ 31 w 31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6" name="Freeform 498"/>
              <p:cNvSpPr>
                <a:spLocks/>
              </p:cNvSpPr>
              <p:nvPr/>
            </p:nvSpPr>
            <p:spPr bwMode="auto">
              <a:xfrm>
                <a:off x="4432" y="3985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16 w 31"/>
                  <a:gd name="T3" fmla="*/ 31 h 31"/>
                  <a:gd name="T4" fmla="*/ 0 w 31"/>
                  <a:gd name="T5" fmla="*/ 16 h 31"/>
                  <a:gd name="T6" fmla="*/ 16 w 31"/>
                  <a:gd name="T7" fmla="*/ 0 h 31"/>
                  <a:gd name="T8" fmla="*/ 31 w 31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1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7" name="Freeform 499"/>
              <p:cNvSpPr>
                <a:spLocks/>
              </p:cNvSpPr>
              <p:nvPr/>
            </p:nvSpPr>
            <p:spPr bwMode="auto">
              <a:xfrm>
                <a:off x="4385" y="388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8" name="Freeform 500"/>
              <p:cNvSpPr>
                <a:spLocks/>
              </p:cNvSpPr>
              <p:nvPr/>
            </p:nvSpPr>
            <p:spPr bwMode="auto">
              <a:xfrm>
                <a:off x="4385" y="3881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99" name="Freeform 501"/>
              <p:cNvSpPr>
                <a:spLocks/>
              </p:cNvSpPr>
              <p:nvPr/>
            </p:nvSpPr>
            <p:spPr bwMode="auto">
              <a:xfrm>
                <a:off x="4375" y="383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0" name="Freeform 502"/>
              <p:cNvSpPr>
                <a:spLocks/>
              </p:cNvSpPr>
              <p:nvPr/>
            </p:nvSpPr>
            <p:spPr bwMode="auto">
              <a:xfrm>
                <a:off x="4375" y="3838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1" name="Freeform 503"/>
              <p:cNvSpPr>
                <a:spLocks/>
              </p:cNvSpPr>
              <p:nvPr/>
            </p:nvSpPr>
            <p:spPr bwMode="auto">
              <a:xfrm>
                <a:off x="4367" y="3795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2" name="Freeform 504"/>
              <p:cNvSpPr>
                <a:spLocks/>
              </p:cNvSpPr>
              <p:nvPr/>
            </p:nvSpPr>
            <p:spPr bwMode="auto">
              <a:xfrm>
                <a:off x="4367" y="3795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3" name="Freeform 505"/>
              <p:cNvSpPr>
                <a:spLocks/>
              </p:cNvSpPr>
              <p:nvPr/>
            </p:nvSpPr>
            <p:spPr bwMode="auto">
              <a:xfrm>
                <a:off x="3490" y="374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4" name="Freeform 506"/>
              <p:cNvSpPr>
                <a:spLocks/>
              </p:cNvSpPr>
              <p:nvPr/>
            </p:nvSpPr>
            <p:spPr bwMode="auto">
              <a:xfrm>
                <a:off x="3490" y="3745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5" name="Freeform 507"/>
              <p:cNvSpPr>
                <a:spLocks/>
              </p:cNvSpPr>
              <p:nvPr/>
            </p:nvSpPr>
            <p:spPr bwMode="auto">
              <a:xfrm>
                <a:off x="2964" y="268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6" name="Freeform 508"/>
              <p:cNvSpPr>
                <a:spLocks/>
              </p:cNvSpPr>
              <p:nvPr/>
            </p:nvSpPr>
            <p:spPr bwMode="auto">
              <a:xfrm>
                <a:off x="2964" y="2686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7 w 33"/>
                  <a:gd name="T3" fmla="*/ 31 h 31"/>
                  <a:gd name="T4" fmla="*/ 0 w 33"/>
                  <a:gd name="T5" fmla="*/ 15 h 31"/>
                  <a:gd name="T6" fmla="*/ 17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7" y="31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7" name="Freeform 509"/>
              <p:cNvSpPr>
                <a:spLocks/>
              </p:cNvSpPr>
              <p:nvPr/>
            </p:nvSpPr>
            <p:spPr bwMode="auto">
              <a:xfrm>
                <a:off x="2285" y="326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8" name="Freeform 510"/>
              <p:cNvSpPr>
                <a:spLocks/>
              </p:cNvSpPr>
              <p:nvPr/>
            </p:nvSpPr>
            <p:spPr bwMode="auto">
              <a:xfrm>
                <a:off x="2285" y="3268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9" name="Freeform 511"/>
              <p:cNvSpPr>
                <a:spLocks/>
              </p:cNvSpPr>
              <p:nvPr/>
            </p:nvSpPr>
            <p:spPr bwMode="auto">
              <a:xfrm>
                <a:off x="2561" y="2019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0" name="Freeform 512"/>
              <p:cNvSpPr>
                <a:spLocks/>
              </p:cNvSpPr>
              <p:nvPr/>
            </p:nvSpPr>
            <p:spPr bwMode="auto">
              <a:xfrm>
                <a:off x="2561" y="2019"/>
                <a:ext cx="33" cy="31"/>
              </a:xfrm>
              <a:custGeom>
                <a:avLst/>
                <a:gdLst>
                  <a:gd name="T0" fmla="*/ 33 w 33"/>
                  <a:gd name="T1" fmla="*/ 16 h 31"/>
                  <a:gd name="T2" fmla="*/ 17 w 33"/>
                  <a:gd name="T3" fmla="*/ 31 h 31"/>
                  <a:gd name="T4" fmla="*/ 0 w 33"/>
                  <a:gd name="T5" fmla="*/ 16 h 31"/>
                  <a:gd name="T6" fmla="*/ 17 w 33"/>
                  <a:gd name="T7" fmla="*/ 0 h 31"/>
                  <a:gd name="T8" fmla="*/ 33 w 33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6"/>
                    </a:moveTo>
                    <a:lnTo>
                      <a:pt x="17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33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1" name="Freeform 513"/>
              <p:cNvSpPr>
                <a:spLocks/>
              </p:cNvSpPr>
              <p:nvPr/>
            </p:nvSpPr>
            <p:spPr bwMode="auto">
              <a:xfrm>
                <a:off x="2823" y="195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2" name="Freeform 514"/>
              <p:cNvSpPr>
                <a:spLocks/>
              </p:cNvSpPr>
              <p:nvPr/>
            </p:nvSpPr>
            <p:spPr bwMode="auto">
              <a:xfrm>
                <a:off x="2823" y="1950"/>
                <a:ext cx="32" cy="31"/>
              </a:xfrm>
              <a:custGeom>
                <a:avLst/>
                <a:gdLst>
                  <a:gd name="T0" fmla="*/ 32 w 32"/>
                  <a:gd name="T1" fmla="*/ 15 h 31"/>
                  <a:gd name="T2" fmla="*/ 16 w 32"/>
                  <a:gd name="T3" fmla="*/ 31 h 31"/>
                  <a:gd name="T4" fmla="*/ 0 w 32"/>
                  <a:gd name="T5" fmla="*/ 15 h 31"/>
                  <a:gd name="T6" fmla="*/ 16 w 32"/>
                  <a:gd name="T7" fmla="*/ 0 h 31"/>
                  <a:gd name="T8" fmla="*/ 32 w 32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2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3" name="Freeform 515"/>
              <p:cNvSpPr>
                <a:spLocks/>
              </p:cNvSpPr>
              <p:nvPr/>
            </p:nvSpPr>
            <p:spPr bwMode="auto">
              <a:xfrm>
                <a:off x="2020" y="1541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4" name="Freeform 516"/>
              <p:cNvSpPr>
                <a:spLocks/>
              </p:cNvSpPr>
              <p:nvPr/>
            </p:nvSpPr>
            <p:spPr bwMode="auto">
              <a:xfrm>
                <a:off x="2020" y="1541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16 w 33"/>
                  <a:gd name="T3" fmla="*/ 31 h 31"/>
                  <a:gd name="T4" fmla="*/ 0 w 33"/>
                  <a:gd name="T5" fmla="*/ 15 h 31"/>
                  <a:gd name="T6" fmla="*/ 16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16" y="31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5" name="Freeform 517"/>
              <p:cNvSpPr>
                <a:spLocks/>
              </p:cNvSpPr>
              <p:nvPr/>
            </p:nvSpPr>
            <p:spPr bwMode="auto">
              <a:xfrm>
                <a:off x="2129" y="175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6" name="Freeform 518"/>
              <p:cNvSpPr>
                <a:spLocks/>
              </p:cNvSpPr>
              <p:nvPr/>
            </p:nvSpPr>
            <p:spPr bwMode="auto">
              <a:xfrm>
                <a:off x="2129" y="1756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7" name="Freeform 519"/>
              <p:cNvSpPr>
                <a:spLocks/>
              </p:cNvSpPr>
              <p:nvPr/>
            </p:nvSpPr>
            <p:spPr bwMode="auto">
              <a:xfrm>
                <a:off x="466" y="66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8" name="Freeform 520"/>
              <p:cNvSpPr>
                <a:spLocks/>
              </p:cNvSpPr>
              <p:nvPr/>
            </p:nvSpPr>
            <p:spPr bwMode="auto">
              <a:xfrm>
                <a:off x="466" y="66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9" name="Freeform 521"/>
              <p:cNvSpPr>
                <a:spLocks/>
              </p:cNvSpPr>
              <p:nvPr/>
            </p:nvSpPr>
            <p:spPr bwMode="auto">
              <a:xfrm>
                <a:off x="580" y="88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0" name="Freeform 522"/>
              <p:cNvSpPr>
                <a:spLocks/>
              </p:cNvSpPr>
              <p:nvPr/>
            </p:nvSpPr>
            <p:spPr bwMode="auto">
              <a:xfrm>
                <a:off x="580" y="88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16 w 32"/>
                  <a:gd name="T3" fmla="*/ 31 h 31"/>
                  <a:gd name="T4" fmla="*/ 0 w 32"/>
                  <a:gd name="T5" fmla="*/ 16 h 31"/>
                  <a:gd name="T6" fmla="*/ 16 w 32"/>
                  <a:gd name="T7" fmla="*/ 0 h 31"/>
                  <a:gd name="T8" fmla="*/ 32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16"/>
                    </a:moveTo>
                    <a:lnTo>
                      <a:pt x="16" y="3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1" name="Freeform 523"/>
              <p:cNvSpPr>
                <a:spLocks/>
              </p:cNvSpPr>
              <p:nvPr/>
            </p:nvSpPr>
            <p:spPr bwMode="auto">
              <a:xfrm>
                <a:off x="439" y="1186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2" name="Freeform 524"/>
              <p:cNvSpPr>
                <a:spLocks/>
              </p:cNvSpPr>
              <p:nvPr/>
            </p:nvSpPr>
            <p:spPr bwMode="auto">
              <a:xfrm>
                <a:off x="439" y="1186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32 h 32"/>
                  <a:gd name="T4" fmla="*/ 0 w 32"/>
                  <a:gd name="T5" fmla="*/ 16 h 32"/>
                  <a:gd name="T6" fmla="*/ 16 w 32"/>
                  <a:gd name="T7" fmla="*/ 0 h 32"/>
                  <a:gd name="T8" fmla="*/ 32 w 3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3" name="Rectangle 525"/>
              <p:cNvSpPr>
                <a:spLocks noChangeArrowheads="1"/>
              </p:cNvSpPr>
              <p:nvPr/>
            </p:nvSpPr>
            <p:spPr bwMode="auto">
              <a:xfrm>
                <a:off x="100" y="699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526"/>
              <p:cNvSpPr>
                <a:spLocks noChangeArrowheads="1"/>
              </p:cNvSpPr>
              <p:nvPr/>
            </p:nvSpPr>
            <p:spPr bwMode="auto">
              <a:xfrm>
                <a:off x="210" y="699"/>
                <a:ext cx="3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527"/>
              <p:cNvSpPr>
                <a:spLocks noChangeArrowheads="1"/>
              </p:cNvSpPr>
              <p:nvPr/>
            </p:nvSpPr>
            <p:spPr bwMode="auto">
              <a:xfrm>
                <a:off x="229" y="699"/>
                <a:ext cx="10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ijuana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528"/>
              <p:cNvSpPr>
                <a:spLocks noChangeArrowheads="1"/>
              </p:cNvSpPr>
              <p:nvPr/>
            </p:nvSpPr>
            <p:spPr bwMode="auto">
              <a:xfrm>
                <a:off x="65" y="733"/>
                <a:ext cx="28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Central camionera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529"/>
              <p:cNvSpPr>
                <a:spLocks noChangeArrowheads="1"/>
              </p:cNvSpPr>
              <p:nvPr/>
            </p:nvSpPr>
            <p:spPr bwMode="auto">
              <a:xfrm>
                <a:off x="82" y="661"/>
                <a:ext cx="22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Puerta México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530"/>
              <p:cNvSpPr>
                <a:spLocks noChangeArrowheads="1"/>
              </p:cNvSpPr>
              <p:nvPr/>
            </p:nvSpPr>
            <p:spPr bwMode="auto">
              <a:xfrm>
                <a:off x="184" y="576"/>
                <a:ext cx="22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Mesa de Otay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531"/>
              <p:cNvSpPr>
                <a:spLocks noChangeArrowheads="1"/>
              </p:cNvSpPr>
              <p:nvPr/>
            </p:nvSpPr>
            <p:spPr bwMode="auto">
              <a:xfrm>
                <a:off x="515" y="517"/>
                <a:ext cx="20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Mexicali I y II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532"/>
              <p:cNvSpPr>
                <a:spLocks noChangeArrowheads="1"/>
              </p:cNvSpPr>
              <p:nvPr/>
            </p:nvSpPr>
            <p:spPr bwMode="auto">
              <a:xfrm>
                <a:off x="430" y="70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533"/>
              <p:cNvSpPr>
                <a:spLocks noChangeArrowheads="1"/>
              </p:cNvSpPr>
              <p:nvPr/>
            </p:nvSpPr>
            <p:spPr bwMode="auto">
              <a:xfrm>
                <a:off x="419" y="735"/>
                <a:ext cx="13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Mexicali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534"/>
              <p:cNvSpPr>
                <a:spLocks noChangeArrowheads="1"/>
              </p:cNvSpPr>
              <p:nvPr/>
            </p:nvSpPr>
            <p:spPr bwMode="auto">
              <a:xfrm>
                <a:off x="606" y="606"/>
                <a:ext cx="16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Algodones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535"/>
              <p:cNvSpPr>
                <a:spLocks noChangeArrowheads="1"/>
              </p:cNvSpPr>
              <p:nvPr/>
            </p:nvSpPr>
            <p:spPr bwMode="auto">
              <a:xfrm>
                <a:off x="553" y="690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536"/>
              <p:cNvSpPr>
                <a:spLocks noChangeArrowheads="1"/>
              </p:cNvSpPr>
              <p:nvPr/>
            </p:nvSpPr>
            <p:spPr bwMode="auto">
              <a:xfrm>
                <a:off x="241" y="798"/>
                <a:ext cx="1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El Ciprés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537"/>
              <p:cNvSpPr>
                <a:spLocks noChangeArrowheads="1"/>
              </p:cNvSpPr>
              <p:nvPr/>
            </p:nvSpPr>
            <p:spPr bwMode="auto">
              <a:xfrm>
                <a:off x="564" y="920"/>
                <a:ext cx="72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538"/>
              <p:cNvSpPr>
                <a:spLocks noChangeArrowheads="1"/>
              </p:cNvSpPr>
              <p:nvPr/>
            </p:nvSpPr>
            <p:spPr bwMode="auto">
              <a:xfrm>
                <a:off x="548" y="951"/>
                <a:ext cx="130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Felipe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539"/>
              <p:cNvSpPr>
                <a:spLocks noChangeArrowheads="1"/>
              </p:cNvSpPr>
              <p:nvPr/>
            </p:nvSpPr>
            <p:spPr bwMode="auto">
              <a:xfrm>
                <a:off x="403" y="1222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Isla de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540"/>
              <p:cNvSpPr>
                <a:spLocks noChangeArrowheads="1"/>
              </p:cNvSpPr>
              <p:nvPr/>
            </p:nvSpPr>
            <p:spPr bwMode="auto">
              <a:xfrm>
                <a:off x="398" y="1256"/>
                <a:ext cx="12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Cedros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541"/>
              <p:cNvSpPr>
                <a:spLocks noChangeArrowheads="1"/>
              </p:cNvSpPr>
              <p:nvPr/>
            </p:nvSpPr>
            <p:spPr bwMode="auto">
              <a:xfrm>
                <a:off x="906" y="928"/>
                <a:ext cx="13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Almejas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542"/>
              <p:cNvSpPr>
                <a:spLocks noChangeArrowheads="1"/>
              </p:cNvSpPr>
              <p:nvPr/>
            </p:nvSpPr>
            <p:spPr bwMode="auto">
              <a:xfrm>
                <a:off x="1077" y="888"/>
                <a:ext cx="12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Sasabe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543"/>
              <p:cNvSpPr>
                <a:spLocks noChangeArrowheads="1"/>
              </p:cNvSpPr>
              <p:nvPr/>
            </p:nvSpPr>
            <p:spPr bwMode="auto">
              <a:xfrm>
                <a:off x="1255" y="1003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544"/>
              <p:cNvSpPr>
                <a:spLocks noChangeArrowheads="1"/>
              </p:cNvSpPr>
              <p:nvPr/>
            </p:nvSpPr>
            <p:spPr bwMode="auto">
              <a:xfrm>
                <a:off x="1905" y="958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545"/>
              <p:cNvSpPr>
                <a:spLocks noChangeArrowheads="1"/>
              </p:cNvSpPr>
              <p:nvPr/>
            </p:nvSpPr>
            <p:spPr bwMode="auto">
              <a:xfrm>
                <a:off x="1992" y="1041"/>
                <a:ext cx="17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Ferroviario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546"/>
              <p:cNvSpPr>
                <a:spLocks noChangeArrowheads="1"/>
              </p:cNvSpPr>
              <p:nvPr/>
            </p:nvSpPr>
            <p:spPr bwMode="auto">
              <a:xfrm>
                <a:off x="2015" y="1074"/>
                <a:ext cx="12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Ojinaga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547"/>
              <p:cNvSpPr>
                <a:spLocks noChangeArrowheads="1"/>
              </p:cNvSpPr>
              <p:nvPr/>
            </p:nvSpPr>
            <p:spPr bwMode="auto">
              <a:xfrm>
                <a:off x="1247" y="872"/>
                <a:ext cx="1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Nogales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548"/>
              <p:cNvSpPr>
                <a:spLocks noChangeArrowheads="1"/>
              </p:cNvSpPr>
              <p:nvPr/>
            </p:nvSpPr>
            <p:spPr bwMode="auto">
              <a:xfrm>
                <a:off x="1254" y="905"/>
                <a:ext cx="12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I, II y III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549"/>
              <p:cNvSpPr>
                <a:spLocks noChangeArrowheads="1"/>
              </p:cNvSpPr>
              <p:nvPr/>
            </p:nvSpPr>
            <p:spPr bwMode="auto">
              <a:xfrm>
                <a:off x="1039" y="954"/>
                <a:ext cx="1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550"/>
              <p:cNvSpPr>
                <a:spLocks noChangeArrowheads="1"/>
              </p:cNvSpPr>
              <p:nvPr/>
            </p:nvSpPr>
            <p:spPr bwMode="auto">
              <a:xfrm>
                <a:off x="1027" y="987"/>
                <a:ext cx="13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Nogales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551"/>
              <p:cNvSpPr>
                <a:spLocks noChangeArrowheads="1"/>
              </p:cNvSpPr>
              <p:nvPr/>
            </p:nvSpPr>
            <p:spPr bwMode="auto">
              <a:xfrm>
                <a:off x="1152" y="1023"/>
                <a:ext cx="9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Agua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552"/>
              <p:cNvSpPr>
                <a:spLocks noChangeArrowheads="1"/>
              </p:cNvSpPr>
              <p:nvPr/>
            </p:nvSpPr>
            <p:spPr bwMode="auto">
              <a:xfrm>
                <a:off x="1148" y="1056"/>
                <a:ext cx="9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Zarca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553"/>
              <p:cNvSpPr>
                <a:spLocks noChangeArrowheads="1"/>
              </p:cNvSpPr>
              <p:nvPr/>
            </p:nvSpPr>
            <p:spPr bwMode="auto">
              <a:xfrm>
                <a:off x="1337" y="1039"/>
                <a:ext cx="18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Mututicachi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Rectangle 554"/>
              <p:cNvSpPr>
                <a:spLocks noChangeArrowheads="1"/>
              </p:cNvSpPr>
              <p:nvPr/>
            </p:nvSpPr>
            <p:spPr bwMode="auto">
              <a:xfrm>
                <a:off x="1851" y="1010"/>
                <a:ext cx="7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555"/>
              <p:cNvSpPr>
                <a:spLocks noChangeArrowheads="1"/>
              </p:cNvSpPr>
              <p:nvPr/>
            </p:nvSpPr>
            <p:spPr bwMode="auto">
              <a:xfrm>
                <a:off x="1863" y="1043"/>
                <a:ext cx="5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556"/>
              <p:cNvSpPr>
                <a:spLocks noChangeArrowheads="1"/>
              </p:cNvSpPr>
              <p:nvPr/>
            </p:nvSpPr>
            <p:spPr bwMode="auto">
              <a:xfrm>
                <a:off x="1942" y="1167"/>
                <a:ext cx="15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El Peguis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557"/>
              <p:cNvSpPr>
                <a:spLocks noChangeArrowheads="1"/>
              </p:cNvSpPr>
              <p:nvPr/>
            </p:nvSpPr>
            <p:spPr bwMode="auto">
              <a:xfrm>
                <a:off x="2087" y="1231"/>
                <a:ext cx="13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 Mula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558"/>
              <p:cNvSpPr>
                <a:spLocks noChangeArrowheads="1"/>
              </p:cNvSpPr>
              <p:nvPr/>
            </p:nvSpPr>
            <p:spPr bwMode="auto">
              <a:xfrm>
                <a:off x="2571" y="1267"/>
                <a:ext cx="10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Presa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559"/>
              <p:cNvSpPr>
                <a:spLocks noChangeArrowheads="1"/>
              </p:cNvSpPr>
              <p:nvPr/>
            </p:nvSpPr>
            <p:spPr bwMode="auto">
              <a:xfrm>
                <a:off x="2554" y="1300"/>
                <a:ext cx="13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Amistad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560"/>
              <p:cNvSpPr>
                <a:spLocks noChangeArrowheads="1"/>
              </p:cNvSpPr>
              <p:nvPr/>
            </p:nvSpPr>
            <p:spPr bwMode="auto">
              <a:xfrm>
                <a:off x="2475" y="1348"/>
                <a:ext cx="280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Central autobuses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561"/>
              <p:cNvSpPr>
                <a:spLocks noChangeArrowheads="1"/>
              </p:cNvSpPr>
              <p:nvPr/>
            </p:nvSpPr>
            <p:spPr bwMode="auto">
              <a:xfrm>
                <a:off x="2685" y="1208"/>
                <a:ext cx="1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562"/>
              <p:cNvSpPr>
                <a:spLocks noChangeArrowheads="1"/>
              </p:cNvSpPr>
              <p:nvPr/>
            </p:nvSpPr>
            <p:spPr bwMode="auto">
              <a:xfrm>
                <a:off x="2687" y="1241"/>
                <a:ext cx="10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Acuña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563"/>
              <p:cNvSpPr>
                <a:spLocks noChangeArrowheads="1"/>
              </p:cNvSpPr>
              <p:nvPr/>
            </p:nvSpPr>
            <p:spPr bwMode="auto">
              <a:xfrm>
                <a:off x="2822" y="1298"/>
                <a:ext cx="13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 Linda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Rectangle 564"/>
              <p:cNvSpPr>
                <a:spLocks noChangeArrowheads="1"/>
              </p:cNvSpPr>
              <p:nvPr/>
            </p:nvSpPr>
            <p:spPr bwMode="auto">
              <a:xfrm>
                <a:off x="2916" y="1388"/>
                <a:ext cx="33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 Piedras Negras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565"/>
              <p:cNvSpPr>
                <a:spLocks noChangeArrowheads="1"/>
              </p:cNvSpPr>
              <p:nvPr/>
            </p:nvSpPr>
            <p:spPr bwMode="auto">
              <a:xfrm>
                <a:off x="2983" y="1481"/>
                <a:ext cx="34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 Piedras Negras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566"/>
              <p:cNvSpPr>
                <a:spLocks noChangeArrowheads="1"/>
              </p:cNvSpPr>
              <p:nvPr/>
            </p:nvSpPr>
            <p:spPr bwMode="auto">
              <a:xfrm>
                <a:off x="2748" y="1517"/>
                <a:ext cx="11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53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567"/>
              <p:cNvSpPr>
                <a:spLocks noChangeArrowheads="1"/>
              </p:cNvSpPr>
              <p:nvPr/>
            </p:nvSpPr>
            <p:spPr bwMode="auto">
              <a:xfrm>
                <a:off x="2556" y="1429"/>
                <a:ext cx="11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36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568"/>
              <p:cNvSpPr>
                <a:spLocks noChangeArrowheads="1"/>
              </p:cNvSpPr>
              <p:nvPr/>
            </p:nvSpPr>
            <p:spPr bwMode="auto">
              <a:xfrm>
                <a:off x="2992" y="1518"/>
                <a:ext cx="3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55, El Camarón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569"/>
              <p:cNvSpPr>
                <a:spLocks noChangeArrowheads="1"/>
              </p:cNvSpPr>
              <p:nvPr/>
            </p:nvSpPr>
            <p:spPr bwMode="auto">
              <a:xfrm>
                <a:off x="2729" y="1608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570"/>
              <p:cNvSpPr>
                <a:spLocks noChangeArrowheads="1"/>
              </p:cNvSpPr>
              <p:nvPr/>
            </p:nvSpPr>
            <p:spPr bwMode="auto">
              <a:xfrm>
                <a:off x="2706" y="1641"/>
                <a:ext cx="15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Monclova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571"/>
              <p:cNvSpPr>
                <a:spLocks noChangeArrowheads="1"/>
              </p:cNvSpPr>
              <p:nvPr/>
            </p:nvSpPr>
            <p:spPr bwMode="auto">
              <a:xfrm>
                <a:off x="3044" y="1606"/>
                <a:ext cx="22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Nvo. Laredo III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572"/>
              <p:cNvSpPr>
                <a:spLocks noChangeArrowheads="1"/>
              </p:cNvSpPr>
              <p:nvPr/>
            </p:nvSpPr>
            <p:spPr bwMode="auto">
              <a:xfrm>
                <a:off x="3110" y="1686"/>
                <a:ext cx="32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 y puentes I y II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Rectangle 573"/>
              <p:cNvSpPr>
                <a:spLocks noChangeArrowheads="1"/>
              </p:cNvSpPr>
              <p:nvPr/>
            </p:nvSpPr>
            <p:spPr bwMode="auto">
              <a:xfrm>
                <a:off x="3115" y="1719"/>
                <a:ext cx="29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Nueva C. Guerrero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Rectangle 574"/>
              <p:cNvSpPr>
                <a:spLocks noChangeArrowheads="1"/>
              </p:cNvSpPr>
              <p:nvPr/>
            </p:nvSpPr>
            <p:spPr bwMode="auto">
              <a:xfrm>
                <a:off x="3133" y="1767"/>
                <a:ext cx="7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Mier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575"/>
              <p:cNvSpPr>
                <a:spLocks noChangeArrowheads="1"/>
              </p:cNvSpPr>
              <p:nvPr/>
            </p:nvSpPr>
            <p:spPr bwMode="auto">
              <a:xfrm>
                <a:off x="3154" y="1806"/>
                <a:ext cx="10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Presa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576"/>
              <p:cNvSpPr>
                <a:spLocks noChangeArrowheads="1"/>
              </p:cNvSpPr>
              <p:nvPr/>
            </p:nvSpPr>
            <p:spPr bwMode="auto">
              <a:xfrm>
                <a:off x="3147" y="1839"/>
                <a:ext cx="11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Falcón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577"/>
              <p:cNvSpPr>
                <a:spLocks noChangeArrowheads="1"/>
              </p:cNvSpPr>
              <p:nvPr/>
            </p:nvSpPr>
            <p:spPr bwMode="auto">
              <a:xfrm>
                <a:off x="3166" y="1879"/>
                <a:ext cx="11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Parras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578"/>
              <p:cNvSpPr>
                <a:spLocks noChangeArrowheads="1"/>
              </p:cNvSpPr>
              <p:nvPr/>
            </p:nvSpPr>
            <p:spPr bwMode="auto">
              <a:xfrm>
                <a:off x="3631" y="1830"/>
                <a:ext cx="42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Central Camionera Reynosa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579"/>
              <p:cNvSpPr>
                <a:spLocks noChangeArrowheads="1"/>
              </p:cNvSpPr>
              <p:nvPr/>
            </p:nvSpPr>
            <p:spPr bwMode="auto">
              <a:xfrm>
                <a:off x="3631" y="1863"/>
                <a:ext cx="26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Nuevo Amanecer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580"/>
              <p:cNvSpPr>
                <a:spLocks noChangeArrowheads="1"/>
              </p:cNvSpPr>
              <p:nvPr/>
            </p:nvSpPr>
            <p:spPr bwMode="auto">
              <a:xfrm>
                <a:off x="3631" y="1896"/>
                <a:ext cx="45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Puente Internal. Benito Juárez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581"/>
              <p:cNvSpPr>
                <a:spLocks noChangeArrowheads="1"/>
              </p:cNvSpPr>
              <p:nvPr/>
            </p:nvSpPr>
            <p:spPr bwMode="auto">
              <a:xfrm>
                <a:off x="3631" y="1929"/>
                <a:ext cx="16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Las Flores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582"/>
              <p:cNvSpPr>
                <a:spLocks noChangeArrowheads="1"/>
              </p:cNvSpPr>
              <p:nvPr/>
            </p:nvSpPr>
            <p:spPr bwMode="auto">
              <a:xfrm>
                <a:off x="3631" y="1963"/>
                <a:ext cx="16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Los Indios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583"/>
              <p:cNvSpPr>
                <a:spLocks noChangeArrowheads="1"/>
              </p:cNvSpPr>
              <p:nvPr/>
            </p:nvSpPr>
            <p:spPr bwMode="auto">
              <a:xfrm>
                <a:off x="3443" y="1780"/>
                <a:ext cx="38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 Gral. Lucio Blanco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584"/>
              <p:cNvSpPr>
                <a:spLocks noChangeArrowheads="1"/>
              </p:cNvSpPr>
              <p:nvPr/>
            </p:nvSpPr>
            <p:spPr bwMode="auto">
              <a:xfrm>
                <a:off x="3591" y="2063"/>
                <a:ext cx="51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Zaragoza, Puente Nuevo y Puente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Rectangle 585"/>
              <p:cNvSpPr>
                <a:spLocks noChangeArrowheads="1"/>
              </p:cNvSpPr>
              <p:nvPr/>
            </p:nvSpPr>
            <p:spPr bwMode="auto">
              <a:xfrm>
                <a:off x="4124" y="2063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586"/>
              <p:cNvSpPr>
                <a:spLocks noChangeArrowheads="1"/>
              </p:cNvSpPr>
              <p:nvPr/>
            </p:nvSpPr>
            <p:spPr bwMode="auto">
              <a:xfrm>
                <a:off x="4146" y="2063"/>
                <a:ext cx="6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iejo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587"/>
              <p:cNvSpPr>
                <a:spLocks noChangeArrowheads="1"/>
              </p:cNvSpPr>
              <p:nvPr/>
            </p:nvSpPr>
            <p:spPr bwMode="auto">
              <a:xfrm>
                <a:off x="3591" y="2096"/>
                <a:ext cx="39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  Servando Canales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588"/>
              <p:cNvSpPr>
                <a:spLocks noChangeArrowheads="1"/>
              </p:cNvSpPr>
              <p:nvPr/>
            </p:nvSpPr>
            <p:spPr bwMode="auto">
              <a:xfrm>
                <a:off x="3591" y="2129"/>
                <a:ext cx="27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B&amp;M Ferroviario /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589"/>
              <p:cNvSpPr>
                <a:spLocks noChangeArrowheads="1"/>
              </p:cNvSpPr>
              <p:nvPr/>
            </p:nvSpPr>
            <p:spPr bwMode="auto">
              <a:xfrm>
                <a:off x="3866" y="2129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590"/>
              <p:cNvSpPr>
                <a:spLocks noChangeArrowheads="1"/>
              </p:cNvSpPr>
              <p:nvPr/>
            </p:nvSpPr>
            <p:spPr bwMode="auto">
              <a:xfrm>
                <a:off x="3887" y="2129"/>
                <a:ext cx="12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ehicular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591"/>
              <p:cNvSpPr>
                <a:spLocks noChangeArrowheads="1"/>
              </p:cNvSpPr>
              <p:nvPr/>
            </p:nvSpPr>
            <p:spPr bwMode="auto">
              <a:xfrm>
                <a:off x="3591" y="2162"/>
                <a:ext cx="11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22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592"/>
              <p:cNvSpPr>
                <a:spLocks noChangeArrowheads="1"/>
              </p:cNvSpPr>
              <p:nvPr/>
            </p:nvSpPr>
            <p:spPr bwMode="auto">
              <a:xfrm>
                <a:off x="3017" y="1997"/>
                <a:ext cx="21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Garita Km. 35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593"/>
              <p:cNvSpPr>
                <a:spLocks noChangeArrowheads="1"/>
              </p:cNvSpPr>
              <p:nvPr/>
            </p:nvSpPr>
            <p:spPr bwMode="auto">
              <a:xfrm>
                <a:off x="3011" y="2028"/>
                <a:ext cx="290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Batalla de Sta.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594"/>
              <p:cNvSpPr>
                <a:spLocks noChangeArrowheads="1"/>
              </p:cNvSpPr>
              <p:nvPr/>
            </p:nvSpPr>
            <p:spPr bwMode="auto">
              <a:xfrm>
                <a:off x="3052" y="2061"/>
                <a:ext cx="15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Gertrudis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Rectangle 595"/>
              <p:cNvSpPr>
                <a:spLocks noChangeArrowheads="1"/>
              </p:cNvSpPr>
              <p:nvPr/>
            </p:nvSpPr>
            <p:spPr bwMode="auto">
              <a:xfrm>
                <a:off x="3442" y="1745"/>
                <a:ext cx="28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Puente Internal. El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596"/>
              <p:cNvSpPr>
                <a:spLocks noChangeArrowheads="1"/>
              </p:cNvSpPr>
              <p:nvPr/>
            </p:nvSpPr>
            <p:spPr bwMode="auto">
              <a:xfrm>
                <a:off x="3732" y="1745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597"/>
              <p:cNvSpPr>
                <a:spLocks noChangeArrowheads="1"/>
              </p:cNvSpPr>
              <p:nvPr/>
            </p:nvSpPr>
            <p:spPr bwMode="auto">
              <a:xfrm>
                <a:off x="3753" y="1745"/>
                <a:ext cx="26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ado / Díaz Ordaz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598"/>
              <p:cNvSpPr>
                <a:spLocks noChangeArrowheads="1"/>
              </p:cNvSpPr>
              <p:nvPr/>
            </p:nvSpPr>
            <p:spPr bwMode="auto">
              <a:xfrm>
                <a:off x="3080" y="2208"/>
                <a:ext cx="12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Salinas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599"/>
              <p:cNvSpPr>
                <a:spLocks noChangeArrowheads="1"/>
              </p:cNvSpPr>
              <p:nvPr/>
            </p:nvSpPr>
            <p:spPr bwMode="auto">
              <a:xfrm>
                <a:off x="3079" y="2241"/>
                <a:ext cx="3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600"/>
              <p:cNvSpPr>
                <a:spLocks noChangeArrowheads="1"/>
              </p:cNvSpPr>
              <p:nvPr/>
            </p:nvSpPr>
            <p:spPr bwMode="auto">
              <a:xfrm>
                <a:off x="3101" y="2241"/>
                <a:ext cx="10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ictoria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601"/>
              <p:cNvSpPr>
                <a:spLocks noChangeArrowheads="1"/>
              </p:cNvSpPr>
              <p:nvPr/>
            </p:nvSpPr>
            <p:spPr bwMode="auto">
              <a:xfrm>
                <a:off x="3089" y="2274"/>
                <a:ext cx="10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(TFM)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602"/>
              <p:cNvSpPr>
                <a:spLocks noChangeArrowheads="1"/>
              </p:cNvSpPr>
              <p:nvPr/>
            </p:nvSpPr>
            <p:spPr bwMode="auto">
              <a:xfrm>
                <a:off x="2910" y="2207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603"/>
              <p:cNvSpPr>
                <a:spLocks noChangeArrowheads="1"/>
              </p:cNvSpPr>
              <p:nvPr/>
            </p:nvSpPr>
            <p:spPr bwMode="auto">
              <a:xfrm>
                <a:off x="2898" y="2240"/>
                <a:ext cx="133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Mariano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604"/>
              <p:cNvSpPr>
                <a:spLocks noChangeArrowheads="1"/>
              </p:cNvSpPr>
              <p:nvPr/>
            </p:nvSpPr>
            <p:spPr bwMode="auto">
              <a:xfrm>
                <a:off x="2884" y="2271"/>
                <a:ext cx="203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Escobedo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Rectangle 605"/>
              <p:cNvSpPr>
                <a:spLocks noChangeArrowheads="1"/>
              </p:cNvSpPr>
              <p:nvPr/>
            </p:nvSpPr>
            <p:spPr bwMode="auto">
              <a:xfrm>
                <a:off x="2910" y="1788"/>
                <a:ext cx="11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26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606"/>
              <p:cNvSpPr>
                <a:spLocks noChangeArrowheads="1"/>
              </p:cNvSpPr>
              <p:nvPr/>
            </p:nvSpPr>
            <p:spPr bwMode="auto">
              <a:xfrm>
                <a:off x="3227" y="2087"/>
                <a:ext cx="11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26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493" y="535"/>
              <a:ext cx="5067" cy="3604"/>
              <a:chOff x="493" y="535"/>
              <a:chExt cx="5067" cy="3604"/>
            </a:xfrm>
          </p:grpSpPr>
          <p:sp>
            <p:nvSpPr>
              <p:cNvPr id="9" name="Rectangle 608"/>
              <p:cNvSpPr>
                <a:spLocks noChangeArrowheads="1"/>
              </p:cNvSpPr>
              <p:nvPr/>
            </p:nvSpPr>
            <p:spPr bwMode="auto">
              <a:xfrm>
                <a:off x="3274" y="2137"/>
                <a:ext cx="11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30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609"/>
              <p:cNvSpPr>
                <a:spLocks noChangeArrowheads="1"/>
              </p:cNvSpPr>
              <p:nvPr/>
            </p:nvSpPr>
            <p:spPr bwMode="auto">
              <a:xfrm>
                <a:off x="3380" y="2174"/>
                <a:ext cx="11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57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610"/>
              <p:cNvSpPr>
                <a:spLocks noChangeArrowheads="1"/>
              </p:cNvSpPr>
              <p:nvPr/>
            </p:nvSpPr>
            <p:spPr bwMode="auto">
              <a:xfrm>
                <a:off x="3356" y="2205"/>
                <a:ext cx="1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 Siberia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611"/>
              <p:cNvSpPr>
                <a:spLocks noChangeArrowheads="1"/>
              </p:cNvSpPr>
              <p:nvPr/>
            </p:nvSpPr>
            <p:spPr bwMode="auto">
              <a:xfrm>
                <a:off x="2788" y="1977"/>
                <a:ext cx="1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612"/>
              <p:cNvSpPr>
                <a:spLocks noChangeArrowheads="1"/>
              </p:cNvSpPr>
              <p:nvPr/>
            </p:nvSpPr>
            <p:spPr bwMode="auto">
              <a:xfrm>
                <a:off x="2731" y="2010"/>
                <a:ext cx="22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Ramos Arizpe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613"/>
              <p:cNvSpPr>
                <a:spLocks noChangeArrowheads="1"/>
              </p:cNvSpPr>
              <p:nvPr/>
            </p:nvSpPr>
            <p:spPr bwMode="auto">
              <a:xfrm>
                <a:off x="2585" y="2040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614"/>
              <p:cNvSpPr>
                <a:spLocks noChangeArrowheads="1"/>
              </p:cNvSpPr>
              <p:nvPr/>
            </p:nvSpPr>
            <p:spPr bwMode="auto">
              <a:xfrm>
                <a:off x="2575" y="2073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615"/>
              <p:cNvSpPr>
                <a:spLocks noChangeArrowheads="1"/>
              </p:cNvSpPr>
              <p:nvPr/>
            </p:nvSpPr>
            <p:spPr bwMode="auto">
              <a:xfrm>
                <a:off x="2592" y="2073"/>
                <a:ext cx="10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orreón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61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617"/>
              <p:cNvSpPr>
                <a:spLocks noChangeArrowheads="1"/>
              </p:cNvSpPr>
              <p:nvPr/>
            </p:nvSpPr>
            <p:spPr bwMode="auto">
              <a:xfrm>
                <a:off x="2862" y="1707"/>
                <a:ext cx="19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Nvo. Laredo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618"/>
              <p:cNvSpPr>
                <a:spLocks noChangeArrowheads="1"/>
              </p:cNvSpPr>
              <p:nvPr/>
            </p:nvSpPr>
            <p:spPr bwMode="auto">
              <a:xfrm>
                <a:off x="1447" y="1108"/>
                <a:ext cx="7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619"/>
              <p:cNvSpPr>
                <a:spLocks noChangeArrowheads="1"/>
              </p:cNvSpPr>
              <p:nvPr/>
            </p:nvSpPr>
            <p:spPr bwMode="auto">
              <a:xfrm>
                <a:off x="1420" y="1141"/>
                <a:ext cx="12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Antonio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620"/>
              <p:cNvSpPr>
                <a:spLocks noChangeArrowheads="1"/>
              </p:cNvSpPr>
              <p:nvPr/>
            </p:nvSpPr>
            <p:spPr bwMode="auto">
              <a:xfrm>
                <a:off x="1533" y="1069"/>
                <a:ext cx="16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Cabullona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621"/>
              <p:cNvSpPr>
                <a:spLocks noChangeArrowheads="1"/>
              </p:cNvSpPr>
              <p:nvPr/>
            </p:nvSpPr>
            <p:spPr bwMode="auto">
              <a:xfrm>
                <a:off x="1831" y="736"/>
                <a:ext cx="21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San Jerónimo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622"/>
              <p:cNvSpPr>
                <a:spLocks noChangeArrowheads="1"/>
              </p:cNvSpPr>
              <p:nvPr/>
            </p:nvSpPr>
            <p:spPr bwMode="auto">
              <a:xfrm>
                <a:off x="1865" y="773"/>
                <a:ext cx="14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Reforma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623"/>
              <p:cNvSpPr>
                <a:spLocks noChangeArrowheads="1"/>
              </p:cNvSpPr>
              <p:nvPr/>
            </p:nvSpPr>
            <p:spPr bwMode="auto">
              <a:xfrm>
                <a:off x="1891" y="81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624"/>
              <p:cNvSpPr>
                <a:spLocks noChangeArrowheads="1"/>
              </p:cNvSpPr>
              <p:nvPr/>
            </p:nvSpPr>
            <p:spPr bwMode="auto">
              <a:xfrm>
                <a:off x="1890" y="844"/>
                <a:ext cx="11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Juárez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625"/>
              <p:cNvSpPr>
                <a:spLocks noChangeArrowheads="1"/>
              </p:cNvSpPr>
              <p:nvPr/>
            </p:nvSpPr>
            <p:spPr bwMode="auto">
              <a:xfrm>
                <a:off x="1713" y="1090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626"/>
              <p:cNvSpPr>
                <a:spLocks noChangeArrowheads="1"/>
              </p:cNvSpPr>
              <p:nvPr/>
            </p:nvSpPr>
            <p:spPr bwMode="auto">
              <a:xfrm>
                <a:off x="1694" y="1123"/>
                <a:ext cx="1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 Janos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627"/>
              <p:cNvSpPr>
                <a:spLocks noChangeArrowheads="1"/>
              </p:cNvSpPr>
              <p:nvPr/>
            </p:nvSpPr>
            <p:spPr bwMode="auto">
              <a:xfrm>
                <a:off x="1707" y="968"/>
                <a:ext cx="4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628"/>
              <p:cNvSpPr>
                <a:spLocks noChangeArrowheads="1"/>
              </p:cNvSpPr>
              <p:nvPr/>
            </p:nvSpPr>
            <p:spPr bwMode="auto">
              <a:xfrm>
                <a:off x="1652" y="1001"/>
                <a:ext cx="14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Berrendo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629"/>
              <p:cNvSpPr>
                <a:spLocks noChangeArrowheads="1"/>
              </p:cNvSpPr>
              <p:nvPr/>
            </p:nvSpPr>
            <p:spPr bwMode="auto">
              <a:xfrm>
                <a:off x="1040" y="1111"/>
                <a:ext cx="7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630"/>
              <p:cNvSpPr>
                <a:spLocks noChangeArrowheads="1"/>
              </p:cNvSpPr>
              <p:nvPr/>
            </p:nvSpPr>
            <p:spPr bwMode="auto">
              <a:xfrm>
                <a:off x="1002" y="1144"/>
                <a:ext cx="14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Emeterio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631"/>
              <p:cNvSpPr>
                <a:spLocks noChangeArrowheads="1"/>
              </p:cNvSpPr>
              <p:nvPr/>
            </p:nvSpPr>
            <p:spPr bwMode="auto">
              <a:xfrm>
                <a:off x="1167" y="141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632"/>
              <p:cNvSpPr>
                <a:spLocks noChangeArrowheads="1"/>
              </p:cNvSpPr>
              <p:nvPr/>
            </p:nvSpPr>
            <p:spPr bwMode="auto">
              <a:xfrm>
                <a:off x="1137" y="1444"/>
                <a:ext cx="17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Hermosillo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633"/>
              <p:cNvSpPr>
                <a:spLocks noChangeArrowheads="1"/>
              </p:cNvSpPr>
              <p:nvPr/>
            </p:nvSpPr>
            <p:spPr bwMode="auto">
              <a:xfrm>
                <a:off x="1323" y="1659"/>
                <a:ext cx="20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Cd. Obregón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634"/>
              <p:cNvSpPr>
                <a:spLocks noChangeArrowheads="1"/>
              </p:cNvSpPr>
              <p:nvPr/>
            </p:nvSpPr>
            <p:spPr bwMode="auto">
              <a:xfrm>
                <a:off x="1868" y="1646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635"/>
              <p:cNvSpPr>
                <a:spLocks noChangeArrowheads="1"/>
              </p:cNvSpPr>
              <p:nvPr/>
            </p:nvSpPr>
            <p:spPr bwMode="auto">
              <a:xfrm>
                <a:off x="1836" y="1679"/>
                <a:ext cx="17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Chihuahua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636"/>
              <p:cNvSpPr>
                <a:spLocks noChangeArrowheads="1"/>
              </p:cNvSpPr>
              <p:nvPr/>
            </p:nvSpPr>
            <p:spPr bwMode="auto">
              <a:xfrm>
                <a:off x="2017" y="1573"/>
                <a:ext cx="21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Las Américas</a:t>
                </a:r>
                <a:endPara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637"/>
              <p:cNvSpPr>
                <a:spLocks noChangeArrowheads="1"/>
              </p:cNvSpPr>
              <p:nvPr/>
            </p:nvSpPr>
            <p:spPr bwMode="auto">
              <a:xfrm>
                <a:off x="2111" y="1787"/>
                <a:ext cx="18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Camarones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638"/>
              <p:cNvSpPr>
                <a:spLocks noChangeArrowheads="1"/>
              </p:cNvSpPr>
              <p:nvPr/>
            </p:nvSpPr>
            <p:spPr bwMode="auto">
              <a:xfrm>
                <a:off x="1080" y="2003"/>
                <a:ext cx="12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Rosalia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639"/>
              <p:cNvSpPr>
                <a:spLocks noChangeArrowheads="1"/>
              </p:cNvSpPr>
              <p:nvPr/>
            </p:nvSpPr>
            <p:spPr bwMode="auto">
              <a:xfrm>
                <a:off x="1323" y="2265"/>
                <a:ext cx="17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Pichilingue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640"/>
              <p:cNvSpPr>
                <a:spLocks noChangeArrowheads="1"/>
              </p:cNvSpPr>
              <p:nvPr/>
            </p:nvSpPr>
            <p:spPr bwMode="auto">
              <a:xfrm>
                <a:off x="1374" y="2323"/>
                <a:ext cx="16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Cabo San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641"/>
              <p:cNvSpPr>
                <a:spLocks noChangeArrowheads="1"/>
              </p:cNvSpPr>
              <p:nvPr/>
            </p:nvSpPr>
            <p:spPr bwMode="auto">
              <a:xfrm>
                <a:off x="1405" y="2356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Lucas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642"/>
              <p:cNvSpPr>
                <a:spLocks noChangeArrowheads="1"/>
              </p:cNvSpPr>
              <p:nvPr/>
            </p:nvSpPr>
            <p:spPr bwMode="auto">
              <a:xfrm>
                <a:off x="1432" y="2429"/>
                <a:ext cx="15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San José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643"/>
              <p:cNvSpPr>
                <a:spLocks noChangeArrowheads="1"/>
              </p:cNvSpPr>
              <p:nvPr/>
            </p:nvSpPr>
            <p:spPr bwMode="auto">
              <a:xfrm>
                <a:off x="1435" y="2462"/>
                <a:ext cx="14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del Cabo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644"/>
              <p:cNvSpPr>
                <a:spLocks noChangeArrowheads="1"/>
              </p:cNvSpPr>
              <p:nvPr/>
            </p:nvSpPr>
            <p:spPr bwMode="auto">
              <a:xfrm>
                <a:off x="1363" y="2530"/>
                <a:ext cx="13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Loreto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645"/>
              <p:cNvSpPr>
                <a:spLocks noChangeArrowheads="1"/>
              </p:cNvSpPr>
              <p:nvPr/>
            </p:nvSpPr>
            <p:spPr bwMode="auto">
              <a:xfrm>
                <a:off x="1598" y="2123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646"/>
              <p:cNvSpPr>
                <a:spLocks noChangeArrowheads="1"/>
              </p:cNvSpPr>
              <p:nvPr/>
            </p:nvSpPr>
            <p:spPr bwMode="auto">
              <a:xfrm>
                <a:off x="1615" y="2123"/>
                <a:ext cx="19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opolobampo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647"/>
              <p:cNvSpPr>
                <a:spLocks noChangeArrowheads="1"/>
              </p:cNvSpPr>
              <p:nvPr/>
            </p:nvSpPr>
            <p:spPr bwMode="auto">
              <a:xfrm>
                <a:off x="2162" y="2336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648"/>
              <p:cNvSpPr>
                <a:spLocks noChangeArrowheads="1"/>
              </p:cNvSpPr>
              <p:nvPr/>
            </p:nvSpPr>
            <p:spPr bwMode="auto">
              <a:xfrm>
                <a:off x="2146" y="2369"/>
                <a:ext cx="14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Durango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649"/>
              <p:cNvSpPr>
                <a:spLocks noChangeArrowheads="1"/>
              </p:cNvSpPr>
              <p:nvPr/>
            </p:nvSpPr>
            <p:spPr bwMode="auto">
              <a:xfrm>
                <a:off x="2703" y="2597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650"/>
              <p:cNvSpPr>
                <a:spLocks noChangeArrowheads="1"/>
              </p:cNvSpPr>
              <p:nvPr/>
            </p:nvSpPr>
            <p:spPr bwMode="auto">
              <a:xfrm>
                <a:off x="2675" y="2630"/>
                <a:ext cx="16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Zacatecas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651"/>
              <p:cNvSpPr>
                <a:spLocks noChangeArrowheads="1"/>
              </p:cNvSpPr>
              <p:nvPr/>
            </p:nvSpPr>
            <p:spPr bwMode="auto">
              <a:xfrm>
                <a:off x="2873" y="2597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652"/>
              <p:cNvSpPr>
                <a:spLocks noChangeArrowheads="1"/>
              </p:cNvSpPr>
              <p:nvPr/>
            </p:nvSpPr>
            <p:spPr bwMode="auto">
              <a:xfrm>
                <a:off x="2876" y="2630"/>
                <a:ext cx="7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S.L.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653"/>
              <p:cNvSpPr>
                <a:spLocks noChangeArrowheads="1"/>
              </p:cNvSpPr>
              <p:nvPr/>
            </p:nvSpPr>
            <p:spPr bwMode="auto">
              <a:xfrm>
                <a:off x="2937" y="2630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654"/>
              <p:cNvSpPr>
                <a:spLocks noChangeArrowheads="1"/>
              </p:cNvSpPr>
              <p:nvPr/>
            </p:nvSpPr>
            <p:spPr bwMode="auto">
              <a:xfrm>
                <a:off x="2956" y="2630"/>
                <a:ext cx="2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655"/>
              <p:cNvSpPr>
                <a:spLocks noChangeArrowheads="1"/>
              </p:cNvSpPr>
              <p:nvPr/>
            </p:nvSpPr>
            <p:spPr bwMode="auto">
              <a:xfrm>
                <a:off x="3250" y="2538"/>
                <a:ext cx="1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656"/>
              <p:cNvSpPr>
                <a:spLocks noChangeArrowheads="1"/>
              </p:cNvSpPr>
              <p:nvPr/>
            </p:nvSpPr>
            <p:spPr bwMode="auto">
              <a:xfrm>
                <a:off x="3235" y="2571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657"/>
              <p:cNvSpPr>
                <a:spLocks noChangeArrowheads="1"/>
              </p:cNvSpPr>
              <p:nvPr/>
            </p:nvSpPr>
            <p:spPr bwMode="auto">
              <a:xfrm>
                <a:off x="3252" y="2571"/>
                <a:ext cx="12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ampico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658"/>
              <p:cNvSpPr>
                <a:spLocks noChangeArrowheads="1"/>
              </p:cNvSpPr>
              <p:nvPr/>
            </p:nvSpPr>
            <p:spPr bwMode="auto">
              <a:xfrm>
                <a:off x="3330" y="2437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659"/>
              <p:cNvSpPr>
                <a:spLocks noChangeArrowheads="1"/>
              </p:cNvSpPr>
              <p:nvPr/>
            </p:nvSpPr>
            <p:spPr bwMode="auto">
              <a:xfrm>
                <a:off x="3293" y="2470"/>
                <a:ext cx="6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Cd.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660"/>
              <p:cNvSpPr>
                <a:spLocks noChangeArrowheads="1"/>
              </p:cNvSpPr>
              <p:nvPr/>
            </p:nvSpPr>
            <p:spPr bwMode="auto">
              <a:xfrm>
                <a:off x="3355" y="2470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661"/>
              <p:cNvSpPr>
                <a:spLocks noChangeArrowheads="1"/>
              </p:cNvSpPr>
              <p:nvPr/>
            </p:nvSpPr>
            <p:spPr bwMode="auto">
              <a:xfrm>
                <a:off x="3377" y="2470"/>
                <a:ext cx="10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ictoria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662"/>
              <p:cNvSpPr>
                <a:spLocks noChangeArrowheads="1"/>
              </p:cNvSpPr>
              <p:nvPr/>
            </p:nvSpPr>
            <p:spPr bwMode="auto">
              <a:xfrm>
                <a:off x="3295" y="2663"/>
                <a:ext cx="10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663"/>
              <p:cNvSpPr>
                <a:spLocks noChangeArrowheads="1"/>
              </p:cNvSpPr>
              <p:nvPr/>
            </p:nvSpPr>
            <p:spPr bwMode="auto">
              <a:xfrm>
                <a:off x="3252" y="2696"/>
                <a:ext cx="6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Cd.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664"/>
              <p:cNvSpPr>
                <a:spLocks noChangeArrowheads="1"/>
              </p:cNvSpPr>
              <p:nvPr/>
            </p:nvSpPr>
            <p:spPr bwMode="auto">
              <a:xfrm>
                <a:off x="3314" y="2696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665"/>
              <p:cNvSpPr>
                <a:spLocks noChangeArrowheads="1"/>
              </p:cNvSpPr>
              <p:nvPr/>
            </p:nvSpPr>
            <p:spPr bwMode="auto">
              <a:xfrm>
                <a:off x="3337" y="2696"/>
                <a:ext cx="10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ictoria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666"/>
              <p:cNvSpPr>
                <a:spLocks noChangeArrowheads="1"/>
              </p:cNvSpPr>
              <p:nvPr/>
            </p:nvSpPr>
            <p:spPr bwMode="auto">
              <a:xfrm>
                <a:off x="2960" y="2716"/>
                <a:ext cx="17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Interpuerto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67"/>
              <p:cNvSpPr>
                <a:spLocks noChangeArrowheads="1"/>
              </p:cNvSpPr>
              <p:nvPr/>
            </p:nvSpPr>
            <p:spPr bwMode="auto">
              <a:xfrm>
                <a:off x="2779" y="2881"/>
                <a:ext cx="8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León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68"/>
              <p:cNvSpPr>
                <a:spLocks noChangeArrowheads="1"/>
              </p:cNvSpPr>
              <p:nvPr/>
            </p:nvSpPr>
            <p:spPr bwMode="auto">
              <a:xfrm>
                <a:off x="2855" y="3106"/>
                <a:ext cx="11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Celaya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69"/>
              <p:cNvSpPr>
                <a:spLocks noChangeArrowheads="1"/>
              </p:cNvSpPr>
              <p:nvPr/>
            </p:nvSpPr>
            <p:spPr bwMode="auto">
              <a:xfrm>
                <a:off x="3057" y="3154"/>
                <a:ext cx="12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Satélite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70"/>
              <p:cNvSpPr>
                <a:spLocks noChangeArrowheads="1"/>
              </p:cNvSpPr>
              <p:nvPr/>
            </p:nvSpPr>
            <p:spPr bwMode="auto">
              <a:xfrm>
                <a:off x="3049" y="3187"/>
                <a:ext cx="13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 Centro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71"/>
              <p:cNvSpPr>
                <a:spLocks noChangeArrowheads="1"/>
              </p:cNvSpPr>
              <p:nvPr/>
            </p:nvSpPr>
            <p:spPr bwMode="auto">
              <a:xfrm>
                <a:off x="3066" y="3220"/>
                <a:ext cx="106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Postal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72"/>
              <p:cNvSpPr>
                <a:spLocks noChangeArrowheads="1"/>
              </p:cNvSpPr>
              <p:nvPr/>
            </p:nvSpPr>
            <p:spPr bwMode="auto">
              <a:xfrm>
                <a:off x="3364" y="3202"/>
                <a:ext cx="1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Tlaxcala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73"/>
              <p:cNvSpPr>
                <a:spLocks noChangeArrowheads="1"/>
              </p:cNvSpPr>
              <p:nvPr/>
            </p:nvSpPr>
            <p:spPr bwMode="auto">
              <a:xfrm>
                <a:off x="3350" y="3249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674"/>
              <p:cNvSpPr>
                <a:spLocks noChangeArrowheads="1"/>
              </p:cNvSpPr>
              <p:nvPr/>
            </p:nvSpPr>
            <p:spPr bwMode="auto">
              <a:xfrm>
                <a:off x="3310" y="3283"/>
                <a:ext cx="18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Huejotzingo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75"/>
              <p:cNvSpPr>
                <a:spLocks noChangeArrowheads="1"/>
              </p:cNvSpPr>
              <p:nvPr/>
            </p:nvSpPr>
            <p:spPr bwMode="auto">
              <a:xfrm>
                <a:off x="3374" y="343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676"/>
              <p:cNvSpPr>
                <a:spLocks noChangeArrowheads="1"/>
              </p:cNvSpPr>
              <p:nvPr/>
            </p:nvSpPr>
            <p:spPr bwMode="auto">
              <a:xfrm>
                <a:off x="3320" y="3464"/>
                <a:ext cx="21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Hnos. Serdán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677"/>
              <p:cNvSpPr>
                <a:spLocks noChangeArrowheads="1"/>
              </p:cNvSpPr>
              <p:nvPr/>
            </p:nvSpPr>
            <p:spPr bwMode="auto">
              <a:xfrm>
                <a:off x="3648" y="335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678"/>
              <p:cNvSpPr>
                <a:spLocks noChangeArrowheads="1"/>
              </p:cNvSpPr>
              <p:nvPr/>
            </p:nvSpPr>
            <p:spPr bwMode="auto">
              <a:xfrm>
                <a:off x="3630" y="3384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679"/>
              <p:cNvSpPr>
                <a:spLocks noChangeArrowheads="1"/>
              </p:cNvSpPr>
              <p:nvPr/>
            </p:nvSpPr>
            <p:spPr bwMode="auto">
              <a:xfrm>
                <a:off x="3651" y="3384"/>
                <a:ext cx="12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eracruz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680"/>
              <p:cNvSpPr>
                <a:spLocks noChangeArrowheads="1"/>
              </p:cNvSpPr>
              <p:nvPr/>
            </p:nvSpPr>
            <p:spPr bwMode="auto">
              <a:xfrm>
                <a:off x="3806" y="3330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FFCC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681"/>
              <p:cNvSpPr>
                <a:spLocks noChangeArrowheads="1"/>
              </p:cNvSpPr>
              <p:nvPr/>
            </p:nvSpPr>
            <p:spPr bwMode="auto">
              <a:xfrm>
                <a:off x="3806" y="3363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(TCE)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682"/>
              <p:cNvSpPr>
                <a:spLocks noChangeArrowheads="1"/>
              </p:cNvSpPr>
              <p:nvPr/>
            </p:nvSpPr>
            <p:spPr bwMode="auto">
              <a:xfrm>
                <a:off x="4144" y="3489"/>
                <a:ext cx="110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683"/>
              <p:cNvSpPr>
                <a:spLocks noChangeArrowheads="1"/>
              </p:cNvSpPr>
              <p:nvPr/>
            </p:nvSpPr>
            <p:spPr bwMode="auto">
              <a:xfrm>
                <a:off x="4095" y="3520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684"/>
              <p:cNvSpPr>
                <a:spLocks noChangeArrowheads="1"/>
              </p:cNvSpPr>
              <p:nvPr/>
            </p:nvSpPr>
            <p:spPr bwMode="auto">
              <a:xfrm>
                <a:off x="4117" y="3520"/>
                <a:ext cx="18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illahermosa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685"/>
              <p:cNvSpPr>
                <a:spLocks noChangeArrowheads="1"/>
              </p:cNvSpPr>
              <p:nvPr/>
            </p:nvSpPr>
            <p:spPr bwMode="auto">
              <a:xfrm>
                <a:off x="4305" y="3381"/>
                <a:ext cx="1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Frontera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686"/>
              <p:cNvSpPr>
                <a:spLocks noChangeArrowheads="1"/>
              </p:cNvSpPr>
              <p:nvPr/>
            </p:nvSpPr>
            <p:spPr bwMode="auto">
              <a:xfrm>
                <a:off x="4352" y="3588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687"/>
              <p:cNvSpPr>
                <a:spLocks noChangeArrowheads="1"/>
              </p:cNvSpPr>
              <p:nvPr/>
            </p:nvSpPr>
            <p:spPr bwMode="auto">
              <a:xfrm>
                <a:off x="4330" y="3621"/>
                <a:ext cx="15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Palenque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688"/>
              <p:cNvSpPr>
                <a:spLocks noChangeArrowheads="1"/>
              </p:cNvSpPr>
              <p:nvPr/>
            </p:nvSpPr>
            <p:spPr bwMode="auto">
              <a:xfrm>
                <a:off x="4226" y="3672"/>
                <a:ext cx="9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Quijá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689"/>
              <p:cNvSpPr>
                <a:spLocks noChangeArrowheads="1"/>
              </p:cNvSpPr>
              <p:nvPr/>
            </p:nvSpPr>
            <p:spPr bwMode="auto">
              <a:xfrm>
                <a:off x="4247" y="3744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Tzimol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690"/>
              <p:cNvSpPr>
                <a:spLocks noChangeArrowheads="1"/>
              </p:cNvSpPr>
              <p:nvPr/>
            </p:nvSpPr>
            <p:spPr bwMode="auto">
              <a:xfrm>
                <a:off x="4124" y="3794"/>
                <a:ext cx="24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 Comitán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691"/>
              <p:cNvSpPr>
                <a:spLocks noChangeArrowheads="1"/>
              </p:cNvSpPr>
              <p:nvPr/>
            </p:nvSpPr>
            <p:spPr bwMode="auto">
              <a:xfrm>
                <a:off x="4065" y="3837"/>
                <a:ext cx="30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Revisión paquetería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692"/>
              <p:cNvSpPr>
                <a:spLocks noChangeArrowheads="1"/>
              </p:cNvSpPr>
              <p:nvPr/>
            </p:nvSpPr>
            <p:spPr bwMode="auto">
              <a:xfrm>
                <a:off x="4541" y="3816"/>
                <a:ext cx="21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Carmen Xhan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693"/>
              <p:cNvSpPr>
                <a:spLocks noChangeArrowheads="1"/>
              </p:cNvSpPr>
              <p:nvPr/>
            </p:nvSpPr>
            <p:spPr bwMode="auto">
              <a:xfrm>
                <a:off x="4544" y="3742"/>
                <a:ext cx="11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Km. 27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694"/>
              <p:cNvSpPr>
                <a:spLocks noChangeArrowheads="1"/>
              </p:cNvSpPr>
              <p:nvPr/>
            </p:nvSpPr>
            <p:spPr bwMode="auto">
              <a:xfrm>
                <a:off x="4486" y="3875"/>
                <a:ext cx="15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El Garitón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695"/>
              <p:cNvSpPr>
                <a:spLocks noChangeArrowheads="1"/>
              </p:cNvSpPr>
              <p:nvPr/>
            </p:nvSpPr>
            <p:spPr bwMode="auto">
              <a:xfrm>
                <a:off x="4183" y="3967"/>
                <a:ext cx="3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696"/>
              <p:cNvSpPr>
                <a:spLocks noChangeArrowheads="1"/>
              </p:cNvSpPr>
              <p:nvPr/>
            </p:nvSpPr>
            <p:spPr bwMode="auto">
              <a:xfrm>
                <a:off x="4205" y="3967"/>
                <a:ext cx="17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iva México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697"/>
              <p:cNvSpPr>
                <a:spLocks noChangeArrowheads="1"/>
              </p:cNvSpPr>
              <p:nvPr/>
            </p:nvSpPr>
            <p:spPr bwMode="auto">
              <a:xfrm>
                <a:off x="4264" y="4010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698"/>
              <p:cNvSpPr>
                <a:spLocks noChangeArrowheads="1"/>
              </p:cNvSpPr>
              <p:nvPr/>
            </p:nvSpPr>
            <p:spPr bwMode="auto">
              <a:xfrm>
                <a:off x="4234" y="4043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699"/>
              <p:cNvSpPr>
                <a:spLocks noChangeArrowheads="1"/>
              </p:cNvSpPr>
              <p:nvPr/>
            </p:nvSpPr>
            <p:spPr bwMode="auto">
              <a:xfrm>
                <a:off x="4252" y="4043"/>
                <a:ext cx="14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apachula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700"/>
              <p:cNvSpPr>
                <a:spLocks noChangeArrowheads="1"/>
              </p:cNvSpPr>
              <p:nvPr/>
            </p:nvSpPr>
            <p:spPr bwMode="auto">
              <a:xfrm>
                <a:off x="4466" y="3982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701"/>
              <p:cNvSpPr>
                <a:spLocks noChangeArrowheads="1"/>
              </p:cNvSpPr>
              <p:nvPr/>
            </p:nvSpPr>
            <p:spPr bwMode="auto">
              <a:xfrm>
                <a:off x="4483" y="3982"/>
                <a:ext cx="12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alismán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702"/>
              <p:cNvSpPr>
                <a:spLocks noChangeArrowheads="1"/>
              </p:cNvSpPr>
              <p:nvPr/>
            </p:nvSpPr>
            <p:spPr bwMode="auto">
              <a:xfrm>
                <a:off x="4429" y="4096"/>
                <a:ext cx="16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Suchiate II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703"/>
              <p:cNvSpPr>
                <a:spLocks noChangeArrowheads="1"/>
              </p:cNvSpPr>
              <p:nvPr/>
            </p:nvSpPr>
            <p:spPr bwMode="auto">
              <a:xfrm>
                <a:off x="4183" y="3878"/>
                <a:ext cx="20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Cuauhtémoc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704"/>
              <p:cNvSpPr>
                <a:spLocks noChangeArrowheads="1"/>
              </p:cNvSpPr>
              <p:nvPr/>
            </p:nvSpPr>
            <p:spPr bwMode="auto">
              <a:xfrm>
                <a:off x="4553" y="3352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705"/>
              <p:cNvSpPr>
                <a:spLocks noChangeArrowheads="1"/>
              </p:cNvSpPr>
              <p:nvPr/>
            </p:nvSpPr>
            <p:spPr bwMode="auto">
              <a:xfrm>
                <a:off x="4511" y="3386"/>
                <a:ext cx="19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Cd. Carmen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706"/>
              <p:cNvSpPr>
                <a:spLocks noChangeArrowheads="1"/>
              </p:cNvSpPr>
              <p:nvPr/>
            </p:nvSpPr>
            <p:spPr bwMode="auto">
              <a:xfrm>
                <a:off x="4683" y="3164"/>
                <a:ext cx="185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Seybaplaya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707"/>
              <p:cNvSpPr>
                <a:spLocks noChangeArrowheads="1"/>
              </p:cNvSpPr>
              <p:nvPr/>
            </p:nvSpPr>
            <p:spPr bwMode="auto">
              <a:xfrm>
                <a:off x="4668" y="302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708"/>
              <p:cNvSpPr>
                <a:spLocks noChangeArrowheads="1"/>
              </p:cNvSpPr>
              <p:nvPr/>
            </p:nvSpPr>
            <p:spPr bwMode="auto">
              <a:xfrm>
                <a:off x="4636" y="3054"/>
                <a:ext cx="17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Campeche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709"/>
              <p:cNvSpPr>
                <a:spLocks noChangeArrowheads="1"/>
              </p:cNvSpPr>
              <p:nvPr/>
            </p:nvSpPr>
            <p:spPr bwMode="auto">
              <a:xfrm>
                <a:off x="4872" y="2888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710"/>
              <p:cNvSpPr>
                <a:spLocks noChangeArrowheads="1"/>
              </p:cNvSpPr>
              <p:nvPr/>
            </p:nvSpPr>
            <p:spPr bwMode="auto">
              <a:xfrm>
                <a:off x="4870" y="2921"/>
                <a:ext cx="11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Mérida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711"/>
              <p:cNvSpPr>
                <a:spLocks noChangeArrowheads="1"/>
              </p:cNvSpPr>
              <p:nvPr/>
            </p:nvSpPr>
            <p:spPr bwMode="auto">
              <a:xfrm>
                <a:off x="5163" y="2699"/>
                <a:ext cx="110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Nuevo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712"/>
              <p:cNvSpPr>
                <a:spLocks noChangeArrowheads="1"/>
              </p:cNvSpPr>
              <p:nvPr/>
            </p:nvSpPr>
            <p:spPr bwMode="auto">
              <a:xfrm>
                <a:off x="5174" y="2730"/>
                <a:ext cx="113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Xcan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713"/>
              <p:cNvSpPr>
                <a:spLocks noChangeArrowheads="1"/>
              </p:cNvSpPr>
              <p:nvPr/>
            </p:nvSpPr>
            <p:spPr bwMode="auto">
              <a:xfrm>
                <a:off x="5089" y="2817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714"/>
              <p:cNvSpPr>
                <a:spLocks noChangeArrowheads="1"/>
              </p:cNvSpPr>
              <p:nvPr/>
            </p:nvSpPr>
            <p:spPr bwMode="auto">
              <a:xfrm>
                <a:off x="5044" y="2850"/>
                <a:ext cx="19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Chichen Itzá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715"/>
              <p:cNvSpPr>
                <a:spLocks noChangeArrowheads="1"/>
              </p:cNvSpPr>
              <p:nvPr/>
            </p:nvSpPr>
            <p:spPr bwMode="auto">
              <a:xfrm>
                <a:off x="5343" y="2809"/>
                <a:ext cx="14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Cozumel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716"/>
              <p:cNvSpPr>
                <a:spLocks noChangeArrowheads="1"/>
              </p:cNvSpPr>
              <p:nvPr/>
            </p:nvSpPr>
            <p:spPr bwMode="auto">
              <a:xfrm>
                <a:off x="5258" y="289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717"/>
              <p:cNvSpPr>
                <a:spLocks noChangeArrowheads="1"/>
              </p:cNvSpPr>
              <p:nvPr/>
            </p:nvSpPr>
            <p:spPr bwMode="auto">
              <a:xfrm>
                <a:off x="5248" y="2924"/>
                <a:ext cx="13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Morelos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718"/>
              <p:cNvSpPr>
                <a:spLocks noChangeArrowheads="1"/>
              </p:cNvSpPr>
              <p:nvPr/>
            </p:nvSpPr>
            <p:spPr bwMode="auto">
              <a:xfrm>
                <a:off x="5092" y="2982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719"/>
              <p:cNvSpPr>
                <a:spLocks noChangeArrowheads="1"/>
              </p:cNvSpPr>
              <p:nvPr/>
            </p:nvSpPr>
            <p:spPr bwMode="auto">
              <a:xfrm>
                <a:off x="5109" y="2982"/>
                <a:ext cx="9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epich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720"/>
              <p:cNvSpPr>
                <a:spLocks noChangeArrowheads="1"/>
              </p:cNvSpPr>
              <p:nvPr/>
            </p:nvSpPr>
            <p:spPr bwMode="auto">
              <a:xfrm>
                <a:off x="5003" y="3118"/>
                <a:ext cx="168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Dziuché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721"/>
              <p:cNvSpPr>
                <a:spLocks noChangeArrowheads="1"/>
              </p:cNvSpPr>
              <p:nvPr/>
            </p:nvSpPr>
            <p:spPr bwMode="auto">
              <a:xfrm>
                <a:off x="5041" y="3200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722"/>
              <p:cNvSpPr>
                <a:spLocks noChangeArrowheads="1"/>
              </p:cNvSpPr>
              <p:nvPr/>
            </p:nvSpPr>
            <p:spPr bwMode="auto">
              <a:xfrm>
                <a:off x="5018" y="3233"/>
                <a:ext cx="15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Chetumal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23"/>
              <p:cNvSpPr>
                <a:spLocks noChangeArrowheads="1"/>
              </p:cNvSpPr>
              <p:nvPr/>
            </p:nvSpPr>
            <p:spPr bwMode="auto">
              <a:xfrm>
                <a:off x="4887" y="3313"/>
                <a:ext cx="12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Caobas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24"/>
              <p:cNvSpPr>
                <a:spLocks noChangeArrowheads="1"/>
              </p:cNvSpPr>
              <p:nvPr/>
            </p:nvSpPr>
            <p:spPr bwMode="auto">
              <a:xfrm>
                <a:off x="5232" y="3181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725"/>
              <p:cNvSpPr>
                <a:spLocks noChangeArrowheads="1"/>
              </p:cNvSpPr>
              <p:nvPr/>
            </p:nvSpPr>
            <p:spPr bwMode="auto">
              <a:xfrm>
                <a:off x="5250" y="3181"/>
                <a:ext cx="30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erminal de Cruceros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726"/>
              <p:cNvSpPr>
                <a:spLocks noChangeArrowheads="1"/>
              </p:cNvSpPr>
              <p:nvPr/>
            </p:nvSpPr>
            <p:spPr bwMode="auto">
              <a:xfrm>
                <a:off x="5231" y="3215"/>
                <a:ext cx="32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Internal. en Mahahual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727"/>
              <p:cNvSpPr>
                <a:spLocks noChangeArrowheads="1"/>
              </p:cNvSpPr>
              <p:nvPr/>
            </p:nvSpPr>
            <p:spPr bwMode="auto">
              <a:xfrm>
                <a:off x="4926" y="3450"/>
                <a:ext cx="10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Garita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728"/>
              <p:cNvSpPr>
                <a:spLocks noChangeArrowheads="1"/>
              </p:cNvSpPr>
              <p:nvPr/>
            </p:nvSpPr>
            <p:spPr bwMode="auto">
              <a:xfrm>
                <a:off x="4904" y="3483"/>
                <a:ext cx="145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 Unión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729"/>
              <p:cNvSpPr>
                <a:spLocks noChangeArrowheads="1"/>
              </p:cNvSpPr>
              <p:nvPr/>
            </p:nvSpPr>
            <p:spPr bwMode="auto">
              <a:xfrm>
                <a:off x="3150" y="3385"/>
                <a:ext cx="19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Cuernavaca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730"/>
              <p:cNvSpPr>
                <a:spLocks noChangeArrowheads="1"/>
              </p:cNvSpPr>
              <p:nvPr/>
            </p:nvSpPr>
            <p:spPr bwMode="auto">
              <a:xfrm>
                <a:off x="2812" y="321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731"/>
              <p:cNvSpPr>
                <a:spLocks noChangeArrowheads="1"/>
              </p:cNvSpPr>
              <p:nvPr/>
            </p:nvSpPr>
            <p:spPr bwMode="auto">
              <a:xfrm>
                <a:off x="2807" y="3244"/>
                <a:ext cx="122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Morelia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732"/>
              <p:cNvSpPr>
                <a:spLocks noChangeArrowheads="1"/>
              </p:cNvSpPr>
              <p:nvPr/>
            </p:nvSpPr>
            <p:spPr bwMode="auto">
              <a:xfrm>
                <a:off x="2827" y="2982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733"/>
              <p:cNvSpPr>
                <a:spLocks noChangeArrowheads="1"/>
              </p:cNvSpPr>
              <p:nvPr/>
            </p:nvSpPr>
            <p:spPr bwMode="auto">
              <a:xfrm>
                <a:off x="2839" y="3015"/>
                <a:ext cx="8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Bajío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734"/>
              <p:cNvSpPr>
                <a:spLocks noChangeArrowheads="1"/>
              </p:cNvSpPr>
              <p:nvPr/>
            </p:nvSpPr>
            <p:spPr bwMode="auto">
              <a:xfrm>
                <a:off x="2525" y="2796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735"/>
              <p:cNvSpPr>
                <a:spLocks noChangeArrowheads="1"/>
              </p:cNvSpPr>
              <p:nvPr/>
            </p:nvSpPr>
            <p:spPr bwMode="auto">
              <a:xfrm>
                <a:off x="2460" y="2829"/>
                <a:ext cx="23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Aguascalientes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736"/>
              <p:cNvSpPr>
                <a:spLocks noChangeArrowheads="1"/>
              </p:cNvSpPr>
              <p:nvPr/>
            </p:nvSpPr>
            <p:spPr bwMode="auto">
              <a:xfrm>
                <a:off x="1978" y="2943"/>
                <a:ext cx="110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737"/>
              <p:cNvSpPr>
                <a:spLocks noChangeArrowheads="1"/>
              </p:cNvSpPr>
              <p:nvPr/>
            </p:nvSpPr>
            <p:spPr bwMode="auto">
              <a:xfrm>
                <a:off x="1970" y="2974"/>
                <a:ext cx="4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738"/>
              <p:cNvSpPr>
                <a:spLocks noChangeArrowheads="1"/>
              </p:cNvSpPr>
              <p:nvPr/>
            </p:nvSpPr>
            <p:spPr bwMode="auto">
              <a:xfrm>
                <a:off x="1990" y="2974"/>
                <a:ext cx="132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allarta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739"/>
              <p:cNvSpPr>
                <a:spLocks noChangeArrowheads="1"/>
              </p:cNvSpPr>
              <p:nvPr/>
            </p:nvSpPr>
            <p:spPr bwMode="auto">
              <a:xfrm>
                <a:off x="2223" y="2960"/>
                <a:ext cx="18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Ferropuerto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740"/>
              <p:cNvSpPr>
                <a:spLocks noChangeArrowheads="1"/>
              </p:cNvSpPr>
              <p:nvPr/>
            </p:nvSpPr>
            <p:spPr bwMode="auto">
              <a:xfrm>
                <a:off x="2219" y="2993"/>
                <a:ext cx="19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Guadalajara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741"/>
              <p:cNvSpPr>
                <a:spLocks noChangeArrowheads="1"/>
              </p:cNvSpPr>
              <p:nvPr/>
            </p:nvSpPr>
            <p:spPr bwMode="auto">
              <a:xfrm>
                <a:off x="2252" y="3196"/>
                <a:ext cx="1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742"/>
              <p:cNvSpPr>
                <a:spLocks noChangeArrowheads="1"/>
              </p:cNvSpPr>
              <p:nvPr/>
            </p:nvSpPr>
            <p:spPr bwMode="auto">
              <a:xfrm>
                <a:off x="2221" y="3229"/>
                <a:ext cx="17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Manzanillo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743"/>
              <p:cNvSpPr>
                <a:spLocks noChangeArrowheads="1"/>
              </p:cNvSpPr>
              <p:nvPr/>
            </p:nvSpPr>
            <p:spPr bwMode="auto">
              <a:xfrm>
                <a:off x="2815" y="3500"/>
                <a:ext cx="11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744"/>
              <p:cNvSpPr>
                <a:spLocks noChangeArrowheads="1"/>
              </p:cNvSpPr>
              <p:nvPr/>
            </p:nvSpPr>
            <p:spPr bwMode="auto">
              <a:xfrm>
                <a:off x="2819" y="3533"/>
                <a:ext cx="10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Ixtapa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745"/>
              <p:cNvSpPr>
                <a:spLocks noChangeArrowheads="1"/>
              </p:cNvSpPr>
              <p:nvPr/>
            </p:nvSpPr>
            <p:spPr bwMode="auto">
              <a:xfrm>
                <a:off x="2707" y="3636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746"/>
              <p:cNvSpPr>
                <a:spLocks noChangeArrowheads="1"/>
              </p:cNvSpPr>
              <p:nvPr/>
            </p:nvSpPr>
            <p:spPr bwMode="auto">
              <a:xfrm>
                <a:off x="2724" y="3636"/>
                <a:ext cx="12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erminal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747"/>
              <p:cNvSpPr>
                <a:spLocks noChangeArrowheads="1"/>
              </p:cNvSpPr>
              <p:nvPr/>
            </p:nvSpPr>
            <p:spPr bwMode="auto">
              <a:xfrm>
                <a:off x="2707" y="3670"/>
                <a:ext cx="1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Marítima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748"/>
              <p:cNvSpPr>
                <a:spLocks noChangeArrowheads="1"/>
              </p:cNvSpPr>
              <p:nvPr/>
            </p:nvSpPr>
            <p:spPr bwMode="auto">
              <a:xfrm>
                <a:off x="2684" y="3703"/>
                <a:ext cx="184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Zihuatanejo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749"/>
              <p:cNvSpPr>
                <a:spLocks noChangeArrowheads="1"/>
              </p:cNvSpPr>
              <p:nvPr/>
            </p:nvSpPr>
            <p:spPr bwMode="auto">
              <a:xfrm>
                <a:off x="2912" y="3669"/>
                <a:ext cx="34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750"/>
              <p:cNvSpPr>
                <a:spLocks noChangeArrowheads="1"/>
              </p:cNvSpPr>
              <p:nvPr/>
            </p:nvSpPr>
            <p:spPr bwMode="auto">
              <a:xfrm>
                <a:off x="2929" y="3669"/>
                <a:ext cx="122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erminal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751"/>
              <p:cNvSpPr>
                <a:spLocks noChangeArrowheads="1"/>
              </p:cNvSpPr>
              <p:nvPr/>
            </p:nvSpPr>
            <p:spPr bwMode="auto">
              <a:xfrm>
                <a:off x="2912" y="3700"/>
                <a:ext cx="18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Marítima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752"/>
              <p:cNvSpPr>
                <a:spLocks noChangeArrowheads="1"/>
              </p:cNvSpPr>
              <p:nvPr/>
            </p:nvSpPr>
            <p:spPr bwMode="auto">
              <a:xfrm>
                <a:off x="2875" y="3733"/>
                <a:ext cx="21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Marina Ixtapa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753"/>
              <p:cNvSpPr>
                <a:spLocks noChangeArrowheads="1"/>
              </p:cNvSpPr>
              <p:nvPr/>
            </p:nvSpPr>
            <p:spPr bwMode="auto">
              <a:xfrm>
                <a:off x="3169" y="3700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754"/>
              <p:cNvSpPr>
                <a:spLocks noChangeArrowheads="1"/>
              </p:cNvSpPr>
              <p:nvPr/>
            </p:nvSpPr>
            <p:spPr bwMode="auto">
              <a:xfrm>
                <a:off x="3149" y="3734"/>
                <a:ext cx="150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Acapulco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755"/>
              <p:cNvSpPr>
                <a:spLocks noChangeArrowheads="1"/>
              </p:cNvSpPr>
              <p:nvPr/>
            </p:nvSpPr>
            <p:spPr bwMode="auto">
              <a:xfrm>
                <a:off x="3455" y="3677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756"/>
              <p:cNvSpPr>
                <a:spLocks noChangeArrowheads="1"/>
              </p:cNvSpPr>
              <p:nvPr/>
            </p:nvSpPr>
            <p:spPr bwMode="auto">
              <a:xfrm>
                <a:off x="3447" y="3710"/>
                <a:ext cx="129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Oaxaca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757"/>
              <p:cNvSpPr>
                <a:spLocks noChangeArrowheads="1"/>
              </p:cNvSpPr>
              <p:nvPr/>
            </p:nvSpPr>
            <p:spPr bwMode="auto">
              <a:xfrm>
                <a:off x="3603" y="3806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758"/>
              <p:cNvSpPr>
                <a:spLocks noChangeArrowheads="1"/>
              </p:cNvSpPr>
              <p:nvPr/>
            </p:nvSpPr>
            <p:spPr bwMode="auto">
              <a:xfrm>
                <a:off x="3586" y="3839"/>
                <a:ext cx="1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Huatulco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759"/>
              <p:cNvSpPr>
                <a:spLocks noChangeArrowheads="1"/>
              </p:cNvSpPr>
              <p:nvPr/>
            </p:nvSpPr>
            <p:spPr bwMode="auto">
              <a:xfrm>
                <a:off x="3654" y="3932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760"/>
              <p:cNvSpPr>
                <a:spLocks noChangeArrowheads="1"/>
              </p:cNvSpPr>
              <p:nvPr/>
            </p:nvSpPr>
            <p:spPr bwMode="auto">
              <a:xfrm>
                <a:off x="3671" y="3932"/>
                <a:ext cx="12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erminal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761"/>
              <p:cNvSpPr>
                <a:spLocks noChangeArrowheads="1"/>
              </p:cNvSpPr>
              <p:nvPr/>
            </p:nvSpPr>
            <p:spPr bwMode="auto">
              <a:xfrm>
                <a:off x="3654" y="3965"/>
                <a:ext cx="1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Marítima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762"/>
              <p:cNvSpPr>
                <a:spLocks noChangeArrowheads="1"/>
              </p:cNvSpPr>
              <p:nvPr/>
            </p:nvSpPr>
            <p:spPr bwMode="auto">
              <a:xfrm>
                <a:off x="3649" y="3998"/>
                <a:ext cx="15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Sta. Cruz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763"/>
              <p:cNvSpPr>
                <a:spLocks noChangeArrowheads="1"/>
              </p:cNvSpPr>
              <p:nvPr/>
            </p:nvSpPr>
            <p:spPr bwMode="auto">
              <a:xfrm>
                <a:off x="3653" y="4031"/>
                <a:ext cx="14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Huatulco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764"/>
              <p:cNvSpPr>
                <a:spLocks noChangeArrowheads="1"/>
              </p:cNvSpPr>
              <p:nvPr/>
            </p:nvSpPr>
            <p:spPr bwMode="auto">
              <a:xfrm>
                <a:off x="3835" y="3838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765"/>
              <p:cNvSpPr>
                <a:spLocks noChangeArrowheads="1"/>
              </p:cNvSpPr>
              <p:nvPr/>
            </p:nvSpPr>
            <p:spPr bwMode="auto">
              <a:xfrm>
                <a:off x="3835" y="3871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Puerto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766"/>
              <p:cNvSpPr>
                <a:spLocks noChangeArrowheads="1"/>
              </p:cNvSpPr>
              <p:nvPr/>
            </p:nvSpPr>
            <p:spPr bwMode="auto">
              <a:xfrm>
                <a:off x="3806" y="3905"/>
                <a:ext cx="16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Escondido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767"/>
              <p:cNvSpPr>
                <a:spLocks noChangeArrowheads="1"/>
              </p:cNvSpPr>
              <p:nvPr/>
            </p:nvSpPr>
            <p:spPr bwMode="auto">
              <a:xfrm>
                <a:off x="1739" y="2177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768"/>
              <p:cNvSpPr>
                <a:spLocks noChangeArrowheads="1"/>
              </p:cNvSpPr>
              <p:nvPr/>
            </p:nvSpPr>
            <p:spPr bwMode="auto">
              <a:xfrm>
                <a:off x="1723" y="2210"/>
                <a:ext cx="142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Culiacán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769"/>
              <p:cNvSpPr>
                <a:spLocks noChangeArrowheads="1"/>
              </p:cNvSpPr>
              <p:nvPr/>
            </p:nvSpPr>
            <p:spPr bwMode="auto">
              <a:xfrm>
                <a:off x="1579" y="1875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770"/>
              <p:cNvSpPr>
                <a:spLocks noChangeArrowheads="1"/>
              </p:cNvSpPr>
              <p:nvPr/>
            </p:nvSpPr>
            <p:spPr bwMode="auto">
              <a:xfrm>
                <a:off x="1561" y="1908"/>
                <a:ext cx="64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771"/>
              <p:cNvSpPr>
                <a:spLocks noChangeArrowheads="1"/>
              </p:cNvSpPr>
              <p:nvPr/>
            </p:nvSpPr>
            <p:spPr bwMode="auto">
              <a:xfrm>
                <a:off x="1622" y="1908"/>
                <a:ext cx="3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772"/>
              <p:cNvSpPr>
                <a:spLocks noChangeArrowheads="1"/>
              </p:cNvSpPr>
              <p:nvPr/>
            </p:nvSpPr>
            <p:spPr bwMode="auto">
              <a:xfrm>
                <a:off x="1642" y="1908"/>
                <a:ext cx="65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alle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773"/>
              <p:cNvSpPr>
                <a:spLocks noChangeArrowheads="1"/>
              </p:cNvSpPr>
              <p:nvPr/>
            </p:nvSpPr>
            <p:spPr bwMode="auto">
              <a:xfrm>
                <a:off x="1553" y="1939"/>
                <a:ext cx="20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del Fuerte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774"/>
              <p:cNvSpPr>
                <a:spLocks noChangeArrowheads="1"/>
              </p:cNvSpPr>
              <p:nvPr/>
            </p:nvSpPr>
            <p:spPr bwMode="auto">
              <a:xfrm>
                <a:off x="1696" y="2319"/>
                <a:ext cx="35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775"/>
              <p:cNvSpPr>
                <a:spLocks noChangeArrowheads="1"/>
              </p:cNvSpPr>
              <p:nvPr/>
            </p:nvSpPr>
            <p:spPr bwMode="auto">
              <a:xfrm>
                <a:off x="1714" y="2319"/>
                <a:ext cx="12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erminal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776"/>
              <p:cNvSpPr>
                <a:spLocks noChangeArrowheads="1"/>
              </p:cNvSpPr>
              <p:nvPr/>
            </p:nvSpPr>
            <p:spPr bwMode="auto">
              <a:xfrm>
                <a:off x="1696" y="2353"/>
                <a:ext cx="14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Marítima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777"/>
              <p:cNvSpPr>
                <a:spLocks noChangeArrowheads="1"/>
              </p:cNvSpPr>
              <p:nvPr/>
            </p:nvSpPr>
            <p:spPr bwMode="auto">
              <a:xfrm>
                <a:off x="1842" y="2426"/>
                <a:ext cx="11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Aerop.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778"/>
              <p:cNvSpPr>
                <a:spLocks noChangeArrowheads="1"/>
              </p:cNvSpPr>
              <p:nvPr/>
            </p:nvSpPr>
            <p:spPr bwMode="auto">
              <a:xfrm>
                <a:off x="1823" y="2459"/>
                <a:ext cx="1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Mazatlán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779"/>
              <p:cNvSpPr>
                <a:spLocks noChangeArrowheads="1"/>
              </p:cNvSpPr>
              <p:nvPr/>
            </p:nvSpPr>
            <p:spPr bwMode="auto">
              <a:xfrm>
                <a:off x="650" y="1566"/>
                <a:ext cx="14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Guerrero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780"/>
              <p:cNvSpPr>
                <a:spLocks noChangeArrowheads="1"/>
              </p:cNvSpPr>
              <p:nvPr/>
            </p:nvSpPr>
            <p:spPr bwMode="auto">
              <a:xfrm>
                <a:off x="672" y="1599"/>
                <a:ext cx="104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Negro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781"/>
              <p:cNvSpPr>
                <a:spLocks noChangeArrowheads="1"/>
              </p:cNvSpPr>
              <p:nvPr/>
            </p:nvSpPr>
            <p:spPr bwMode="auto">
              <a:xfrm>
                <a:off x="2036" y="903"/>
                <a:ext cx="153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Zaragoza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782"/>
              <p:cNvSpPr>
                <a:spLocks noChangeArrowheads="1"/>
              </p:cNvSpPr>
              <p:nvPr/>
            </p:nvSpPr>
            <p:spPr bwMode="auto">
              <a:xfrm>
                <a:off x="1996" y="936"/>
                <a:ext cx="22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Guadalupe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783"/>
              <p:cNvSpPr>
                <a:spLocks noChangeArrowheads="1"/>
              </p:cNvSpPr>
              <p:nvPr/>
            </p:nvSpPr>
            <p:spPr bwMode="auto">
              <a:xfrm>
                <a:off x="2016" y="970"/>
                <a:ext cx="191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Porvenir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784"/>
              <p:cNvSpPr>
                <a:spLocks/>
              </p:cNvSpPr>
              <p:nvPr/>
            </p:nvSpPr>
            <p:spPr bwMode="auto">
              <a:xfrm>
                <a:off x="3189" y="2761"/>
                <a:ext cx="612" cy="512"/>
              </a:xfrm>
              <a:custGeom>
                <a:avLst/>
                <a:gdLst>
                  <a:gd name="T0" fmla="*/ 0 w 612"/>
                  <a:gd name="T1" fmla="*/ 512 h 512"/>
                  <a:gd name="T2" fmla="*/ 539 w 612"/>
                  <a:gd name="T3" fmla="*/ 0 h 512"/>
                  <a:gd name="T4" fmla="*/ 612 w 612"/>
                  <a:gd name="T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2" h="512">
                    <a:moveTo>
                      <a:pt x="0" y="512"/>
                    </a:moveTo>
                    <a:lnTo>
                      <a:pt x="539" y="0"/>
                    </a:lnTo>
                    <a:lnTo>
                      <a:pt x="612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" name="Freeform 785"/>
              <p:cNvSpPr>
                <a:spLocks/>
              </p:cNvSpPr>
              <p:nvPr/>
            </p:nvSpPr>
            <p:spPr bwMode="auto">
              <a:xfrm>
                <a:off x="3728" y="2762"/>
                <a:ext cx="73" cy="113"/>
              </a:xfrm>
              <a:custGeom>
                <a:avLst/>
                <a:gdLst>
                  <a:gd name="T0" fmla="*/ 0 w 73"/>
                  <a:gd name="T1" fmla="*/ 0 h 113"/>
                  <a:gd name="T2" fmla="*/ 0 w 73"/>
                  <a:gd name="T3" fmla="*/ 113 h 113"/>
                  <a:gd name="T4" fmla="*/ 73 w 73"/>
                  <a:gd name="T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13">
                    <a:moveTo>
                      <a:pt x="0" y="0"/>
                    </a:moveTo>
                    <a:lnTo>
                      <a:pt x="0" y="113"/>
                    </a:lnTo>
                    <a:lnTo>
                      <a:pt x="73" y="113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" name="Freeform 786"/>
              <p:cNvSpPr>
                <a:spLocks/>
              </p:cNvSpPr>
              <p:nvPr/>
            </p:nvSpPr>
            <p:spPr bwMode="auto">
              <a:xfrm>
                <a:off x="3252" y="1764"/>
                <a:ext cx="187" cy="197"/>
              </a:xfrm>
              <a:custGeom>
                <a:avLst/>
                <a:gdLst>
                  <a:gd name="T0" fmla="*/ 187 w 187"/>
                  <a:gd name="T1" fmla="*/ 0 h 197"/>
                  <a:gd name="T2" fmla="*/ 20 w 187"/>
                  <a:gd name="T3" fmla="*/ 0 h 197"/>
                  <a:gd name="T4" fmla="*/ 20 w 187"/>
                  <a:gd name="T5" fmla="*/ 180 h 197"/>
                  <a:gd name="T6" fmla="*/ 0 w 187"/>
                  <a:gd name="T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97">
                    <a:moveTo>
                      <a:pt x="187" y="0"/>
                    </a:moveTo>
                    <a:lnTo>
                      <a:pt x="20" y="0"/>
                    </a:lnTo>
                    <a:lnTo>
                      <a:pt x="20" y="180"/>
                    </a:lnTo>
                    <a:lnTo>
                      <a:pt x="0" y="197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" name="Freeform 787"/>
              <p:cNvSpPr>
                <a:spLocks/>
              </p:cNvSpPr>
              <p:nvPr/>
            </p:nvSpPr>
            <p:spPr bwMode="auto">
              <a:xfrm>
                <a:off x="3283" y="180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0 w 156"/>
                  <a:gd name="T3" fmla="*/ 0 h 174"/>
                  <a:gd name="T4" fmla="*/ 0 w 156"/>
                  <a:gd name="T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lnTo>
                      <a:pt x="0" y="0"/>
                    </a:lnTo>
                    <a:lnTo>
                      <a:pt x="0" y="174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" name="Freeform 788"/>
              <p:cNvSpPr>
                <a:spLocks/>
              </p:cNvSpPr>
              <p:nvPr/>
            </p:nvSpPr>
            <p:spPr bwMode="auto">
              <a:xfrm>
                <a:off x="3295" y="1848"/>
                <a:ext cx="330" cy="162"/>
              </a:xfrm>
              <a:custGeom>
                <a:avLst/>
                <a:gdLst>
                  <a:gd name="T0" fmla="*/ 330 w 330"/>
                  <a:gd name="T1" fmla="*/ 0 h 162"/>
                  <a:gd name="T2" fmla="*/ 286 w 330"/>
                  <a:gd name="T3" fmla="*/ 0 h 162"/>
                  <a:gd name="T4" fmla="*/ 271 w 330"/>
                  <a:gd name="T5" fmla="*/ 45 h 162"/>
                  <a:gd name="T6" fmla="*/ 11 w 330"/>
                  <a:gd name="T7" fmla="*/ 45 h 162"/>
                  <a:gd name="T8" fmla="*/ 11 w 330"/>
                  <a:gd name="T9" fmla="*/ 147 h 162"/>
                  <a:gd name="T10" fmla="*/ 0 w 330"/>
                  <a:gd name="T11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162">
                    <a:moveTo>
                      <a:pt x="330" y="0"/>
                    </a:moveTo>
                    <a:lnTo>
                      <a:pt x="286" y="0"/>
                    </a:lnTo>
                    <a:lnTo>
                      <a:pt x="271" y="45"/>
                    </a:lnTo>
                    <a:lnTo>
                      <a:pt x="11" y="45"/>
                    </a:lnTo>
                    <a:lnTo>
                      <a:pt x="11" y="147"/>
                    </a:lnTo>
                    <a:lnTo>
                      <a:pt x="0" y="162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" name="Freeform 789"/>
              <p:cNvSpPr>
                <a:spLocks/>
              </p:cNvSpPr>
              <p:nvPr/>
            </p:nvSpPr>
            <p:spPr bwMode="auto">
              <a:xfrm>
                <a:off x="3364" y="1880"/>
                <a:ext cx="261" cy="115"/>
              </a:xfrm>
              <a:custGeom>
                <a:avLst/>
                <a:gdLst>
                  <a:gd name="T0" fmla="*/ 0 w 261"/>
                  <a:gd name="T1" fmla="*/ 115 h 115"/>
                  <a:gd name="T2" fmla="*/ 0 w 261"/>
                  <a:gd name="T3" fmla="*/ 45 h 115"/>
                  <a:gd name="T4" fmla="*/ 211 w 261"/>
                  <a:gd name="T5" fmla="*/ 45 h 115"/>
                  <a:gd name="T6" fmla="*/ 225 w 261"/>
                  <a:gd name="T7" fmla="*/ 0 h 115"/>
                  <a:gd name="T8" fmla="*/ 261 w 261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15">
                    <a:moveTo>
                      <a:pt x="0" y="115"/>
                    </a:moveTo>
                    <a:lnTo>
                      <a:pt x="0" y="45"/>
                    </a:lnTo>
                    <a:lnTo>
                      <a:pt x="211" y="45"/>
                    </a:lnTo>
                    <a:lnTo>
                      <a:pt x="225" y="0"/>
                    </a:lnTo>
                    <a:lnTo>
                      <a:pt x="261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" name="Freeform 790"/>
              <p:cNvSpPr>
                <a:spLocks/>
              </p:cNvSpPr>
              <p:nvPr/>
            </p:nvSpPr>
            <p:spPr bwMode="auto">
              <a:xfrm>
                <a:off x="3380" y="1913"/>
                <a:ext cx="245" cy="109"/>
              </a:xfrm>
              <a:custGeom>
                <a:avLst/>
                <a:gdLst>
                  <a:gd name="T0" fmla="*/ 0 w 245"/>
                  <a:gd name="T1" fmla="*/ 109 h 109"/>
                  <a:gd name="T2" fmla="*/ 0 w 245"/>
                  <a:gd name="T3" fmla="*/ 30 h 109"/>
                  <a:gd name="T4" fmla="*/ 208 w 245"/>
                  <a:gd name="T5" fmla="*/ 30 h 109"/>
                  <a:gd name="T6" fmla="*/ 217 w 245"/>
                  <a:gd name="T7" fmla="*/ 0 h 109"/>
                  <a:gd name="T8" fmla="*/ 245 w 24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109">
                    <a:moveTo>
                      <a:pt x="0" y="109"/>
                    </a:moveTo>
                    <a:lnTo>
                      <a:pt x="0" y="30"/>
                    </a:lnTo>
                    <a:lnTo>
                      <a:pt x="208" y="30"/>
                    </a:lnTo>
                    <a:lnTo>
                      <a:pt x="217" y="0"/>
                    </a:lnTo>
                    <a:lnTo>
                      <a:pt x="245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2" name="Freeform 791"/>
              <p:cNvSpPr>
                <a:spLocks/>
              </p:cNvSpPr>
              <p:nvPr/>
            </p:nvSpPr>
            <p:spPr bwMode="auto">
              <a:xfrm>
                <a:off x="3410" y="1947"/>
                <a:ext cx="215" cy="66"/>
              </a:xfrm>
              <a:custGeom>
                <a:avLst/>
                <a:gdLst>
                  <a:gd name="T0" fmla="*/ 0 w 215"/>
                  <a:gd name="T1" fmla="*/ 66 h 66"/>
                  <a:gd name="T2" fmla="*/ 0 w 215"/>
                  <a:gd name="T3" fmla="*/ 17 h 66"/>
                  <a:gd name="T4" fmla="*/ 181 w 215"/>
                  <a:gd name="T5" fmla="*/ 17 h 66"/>
                  <a:gd name="T6" fmla="*/ 187 w 215"/>
                  <a:gd name="T7" fmla="*/ 0 h 66"/>
                  <a:gd name="T8" fmla="*/ 215 w 21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66">
                    <a:moveTo>
                      <a:pt x="0" y="66"/>
                    </a:moveTo>
                    <a:lnTo>
                      <a:pt x="0" y="17"/>
                    </a:lnTo>
                    <a:lnTo>
                      <a:pt x="181" y="17"/>
                    </a:lnTo>
                    <a:lnTo>
                      <a:pt x="187" y="0"/>
                    </a:lnTo>
                    <a:lnTo>
                      <a:pt x="215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3" name="Freeform 792"/>
              <p:cNvSpPr>
                <a:spLocks/>
              </p:cNvSpPr>
              <p:nvPr/>
            </p:nvSpPr>
            <p:spPr bwMode="auto">
              <a:xfrm>
                <a:off x="3436" y="1984"/>
                <a:ext cx="188" cy="42"/>
              </a:xfrm>
              <a:custGeom>
                <a:avLst/>
                <a:gdLst>
                  <a:gd name="T0" fmla="*/ 0 w 188"/>
                  <a:gd name="T1" fmla="*/ 42 h 42"/>
                  <a:gd name="T2" fmla="*/ 0 w 188"/>
                  <a:gd name="T3" fmla="*/ 0 h 42"/>
                  <a:gd name="T4" fmla="*/ 188 w 188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42">
                    <a:moveTo>
                      <a:pt x="0" y="42"/>
                    </a:moveTo>
                    <a:lnTo>
                      <a:pt x="0" y="0"/>
                    </a:lnTo>
                    <a:lnTo>
                      <a:pt x="188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4" name="Freeform 793"/>
              <p:cNvSpPr>
                <a:spLocks/>
              </p:cNvSpPr>
              <p:nvPr/>
            </p:nvSpPr>
            <p:spPr bwMode="auto">
              <a:xfrm>
                <a:off x="3462" y="2078"/>
                <a:ext cx="118" cy="68"/>
              </a:xfrm>
              <a:custGeom>
                <a:avLst/>
                <a:gdLst>
                  <a:gd name="T0" fmla="*/ 118 w 118"/>
                  <a:gd name="T1" fmla="*/ 68 h 68"/>
                  <a:gd name="T2" fmla="*/ 65 w 118"/>
                  <a:gd name="T3" fmla="*/ 68 h 68"/>
                  <a:gd name="T4" fmla="*/ 37 w 118"/>
                  <a:gd name="T5" fmla="*/ 15 h 68"/>
                  <a:gd name="T6" fmla="*/ 0 w 118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68">
                    <a:moveTo>
                      <a:pt x="118" y="68"/>
                    </a:moveTo>
                    <a:lnTo>
                      <a:pt x="65" y="68"/>
                    </a:lnTo>
                    <a:lnTo>
                      <a:pt x="37" y="15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" name="Freeform 794"/>
              <p:cNvSpPr>
                <a:spLocks/>
              </p:cNvSpPr>
              <p:nvPr/>
            </p:nvSpPr>
            <p:spPr bwMode="auto">
              <a:xfrm>
                <a:off x="3476" y="2110"/>
                <a:ext cx="104" cy="70"/>
              </a:xfrm>
              <a:custGeom>
                <a:avLst/>
                <a:gdLst>
                  <a:gd name="T0" fmla="*/ 0 w 104"/>
                  <a:gd name="T1" fmla="*/ 0 h 70"/>
                  <a:gd name="T2" fmla="*/ 42 w 104"/>
                  <a:gd name="T3" fmla="*/ 70 h 70"/>
                  <a:gd name="T4" fmla="*/ 104 w 104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70">
                    <a:moveTo>
                      <a:pt x="0" y="0"/>
                    </a:moveTo>
                    <a:lnTo>
                      <a:pt x="42" y="70"/>
                    </a:lnTo>
                    <a:lnTo>
                      <a:pt x="104" y="7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" name="Freeform 795"/>
              <p:cNvSpPr>
                <a:spLocks/>
              </p:cNvSpPr>
              <p:nvPr/>
            </p:nvSpPr>
            <p:spPr bwMode="auto">
              <a:xfrm>
                <a:off x="3505" y="2016"/>
                <a:ext cx="75" cy="63"/>
              </a:xfrm>
              <a:custGeom>
                <a:avLst/>
                <a:gdLst>
                  <a:gd name="T0" fmla="*/ 0 w 75"/>
                  <a:gd name="T1" fmla="*/ 0 h 63"/>
                  <a:gd name="T2" fmla="*/ 39 w 75"/>
                  <a:gd name="T3" fmla="*/ 63 h 63"/>
                  <a:gd name="T4" fmla="*/ 75 w 75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3">
                    <a:moveTo>
                      <a:pt x="0" y="0"/>
                    </a:moveTo>
                    <a:lnTo>
                      <a:pt x="39" y="63"/>
                    </a:lnTo>
                    <a:lnTo>
                      <a:pt x="75" y="63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" name="Freeform 796"/>
              <p:cNvSpPr>
                <a:spLocks/>
              </p:cNvSpPr>
              <p:nvPr/>
            </p:nvSpPr>
            <p:spPr bwMode="auto">
              <a:xfrm>
                <a:off x="3494" y="2061"/>
                <a:ext cx="86" cy="52"/>
              </a:xfrm>
              <a:custGeom>
                <a:avLst/>
                <a:gdLst>
                  <a:gd name="T0" fmla="*/ 0 w 86"/>
                  <a:gd name="T1" fmla="*/ 0 h 52"/>
                  <a:gd name="T2" fmla="*/ 53 w 86"/>
                  <a:gd name="T3" fmla="*/ 52 h 52"/>
                  <a:gd name="T4" fmla="*/ 86 w 8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52">
                    <a:moveTo>
                      <a:pt x="0" y="0"/>
                    </a:moveTo>
                    <a:lnTo>
                      <a:pt x="53" y="52"/>
                    </a:lnTo>
                    <a:lnTo>
                      <a:pt x="86" y="52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" name="Freeform 797"/>
              <p:cNvSpPr>
                <a:spLocks/>
              </p:cNvSpPr>
              <p:nvPr/>
            </p:nvSpPr>
            <p:spPr bwMode="auto">
              <a:xfrm>
                <a:off x="493" y="535"/>
                <a:ext cx="16" cy="119"/>
              </a:xfrm>
              <a:custGeom>
                <a:avLst/>
                <a:gdLst>
                  <a:gd name="T0" fmla="*/ 0 w 16"/>
                  <a:gd name="T1" fmla="*/ 119 h 119"/>
                  <a:gd name="T2" fmla="*/ 0 w 16"/>
                  <a:gd name="T3" fmla="*/ 0 h 119"/>
                  <a:gd name="T4" fmla="*/ 16 w 1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19">
                    <a:moveTo>
                      <a:pt x="0" y="119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" name="Line 798"/>
              <p:cNvSpPr>
                <a:spLocks noChangeShapeType="1"/>
              </p:cNvSpPr>
              <p:nvPr/>
            </p:nvSpPr>
            <p:spPr bwMode="auto">
              <a:xfrm flipV="1">
                <a:off x="1770" y="735"/>
                <a:ext cx="0" cy="16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" name="Freeform 799"/>
              <p:cNvSpPr>
                <a:spLocks/>
              </p:cNvSpPr>
              <p:nvPr/>
            </p:nvSpPr>
            <p:spPr bwMode="auto">
              <a:xfrm>
                <a:off x="1816" y="752"/>
                <a:ext cx="8" cy="151"/>
              </a:xfrm>
              <a:custGeom>
                <a:avLst/>
                <a:gdLst>
                  <a:gd name="T0" fmla="*/ 0 w 8"/>
                  <a:gd name="T1" fmla="*/ 151 h 151"/>
                  <a:gd name="T2" fmla="*/ 0 w 8"/>
                  <a:gd name="T3" fmla="*/ 0 h 151"/>
                  <a:gd name="T4" fmla="*/ 8 w 8"/>
                  <a:gd name="T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1">
                    <a:moveTo>
                      <a:pt x="0" y="151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" name="Freeform 800"/>
              <p:cNvSpPr>
                <a:spLocks/>
              </p:cNvSpPr>
              <p:nvPr/>
            </p:nvSpPr>
            <p:spPr bwMode="auto">
              <a:xfrm>
                <a:off x="1851" y="790"/>
                <a:ext cx="7" cy="117"/>
              </a:xfrm>
              <a:custGeom>
                <a:avLst/>
                <a:gdLst>
                  <a:gd name="T0" fmla="*/ 0 w 7"/>
                  <a:gd name="T1" fmla="*/ 117 h 117"/>
                  <a:gd name="T2" fmla="*/ 0 w 7"/>
                  <a:gd name="T3" fmla="*/ 0 h 117"/>
                  <a:gd name="T4" fmla="*/ 7 w 7"/>
                  <a:gd name="T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7">
                    <a:moveTo>
                      <a:pt x="0" y="11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" name="Freeform 801"/>
              <p:cNvSpPr>
                <a:spLocks/>
              </p:cNvSpPr>
              <p:nvPr/>
            </p:nvSpPr>
            <p:spPr bwMode="auto">
              <a:xfrm>
                <a:off x="1876" y="838"/>
                <a:ext cx="7" cy="116"/>
              </a:xfrm>
              <a:custGeom>
                <a:avLst/>
                <a:gdLst>
                  <a:gd name="T0" fmla="*/ 0 w 7"/>
                  <a:gd name="T1" fmla="*/ 116 h 116"/>
                  <a:gd name="T2" fmla="*/ 0 w 7"/>
                  <a:gd name="T3" fmla="*/ 0 h 116"/>
                  <a:gd name="T4" fmla="*/ 7 w 7"/>
                  <a:gd name="T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6">
                    <a:moveTo>
                      <a:pt x="0" y="11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" name="Freeform 802"/>
              <p:cNvSpPr>
                <a:spLocks/>
              </p:cNvSpPr>
              <p:nvPr/>
            </p:nvSpPr>
            <p:spPr bwMode="auto">
              <a:xfrm>
                <a:off x="2875" y="145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0 w 99"/>
                  <a:gd name="T3" fmla="*/ 43 h 43"/>
                  <a:gd name="T4" fmla="*/ 99 w 99"/>
                  <a:gd name="T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43">
                    <a:moveTo>
                      <a:pt x="0" y="0"/>
                    </a:moveTo>
                    <a:lnTo>
                      <a:pt x="0" y="43"/>
                    </a:lnTo>
                    <a:lnTo>
                      <a:pt x="99" y="43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" name="Freeform 803"/>
              <p:cNvSpPr>
                <a:spLocks/>
              </p:cNvSpPr>
              <p:nvPr/>
            </p:nvSpPr>
            <p:spPr bwMode="auto">
              <a:xfrm>
                <a:off x="2952" y="1536"/>
                <a:ext cx="32" cy="55"/>
              </a:xfrm>
              <a:custGeom>
                <a:avLst/>
                <a:gdLst>
                  <a:gd name="T0" fmla="*/ 0 w 32"/>
                  <a:gd name="T1" fmla="*/ 55 h 55"/>
                  <a:gd name="T2" fmla="*/ 0 w 32"/>
                  <a:gd name="T3" fmla="*/ 0 h 55"/>
                  <a:gd name="T4" fmla="*/ 32 w 32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55">
                    <a:moveTo>
                      <a:pt x="0" y="55"/>
                    </a:move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</p:grpSp>
      <p:sp>
        <p:nvSpPr>
          <p:cNvPr id="810" name="Marcador de contenido 809"/>
          <p:cNvSpPr>
            <a:spLocks noGrp="1"/>
          </p:cNvSpPr>
          <p:nvPr>
            <p:ph idx="1"/>
          </p:nvPr>
        </p:nvSpPr>
        <p:spPr>
          <a:xfrm>
            <a:off x="5447507" y="706302"/>
            <a:ext cx="362743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Aduanas fronterizas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Aduanas marítimas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Aduanas interiores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actuación de la autoridad aduanera en temas de DPI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40971"/>
            <a:ext cx="7886700" cy="5010296"/>
          </a:xfrm>
        </p:spPr>
        <p:txBody>
          <a:bodyPr/>
          <a:lstStyle/>
          <a:p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Observancia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Acuerdo sobre los Aspectos de los Derechos de 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Intelectual Relacionados con el Comercio (ADPIC).</a:t>
            </a:r>
          </a:p>
          <a:p>
            <a:endParaRPr lang="es-MX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el caso particular de México, no se aplica en su totalidad, ya que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las facultades de las autoridades aduaneras, únicamente se mantiene observancia para la protección de DPI en marcas y derechos de autor cuando hay validación del titular de presunta infracción a sus DPI, conforme al artículo 51 del Acuerdo.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caso de patentes, el único antecedente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tiene la AGA 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identificación de sustancias activas como 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TADALAFIL, detectado mediante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uso de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Phazir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(2010-2014)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patentes de tecnología como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DVD´s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reproductores (2007-2015)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52" y="4961052"/>
            <a:ext cx="1130270" cy="11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actuación de la autoridad aduanera en temas de DPI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buNone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Fundamento de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actuaciones de acuerdo a la siguiente normatividad</a:t>
            </a:r>
          </a:p>
          <a:p>
            <a:pPr algn="just">
              <a:defRPr/>
            </a:pP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a la Ley Aduanera					DOF 25 de junio de 2018</a:t>
            </a:r>
          </a:p>
          <a:p>
            <a:pPr algn="just">
              <a:defRPr/>
            </a:pP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144.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XXXVII.	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Retener las mercancías de comercio exterior cuando la autoridad competente presuma una infracción a las disposiciones que regulan la materia de los derechos de autor y de propiedad industrial. En ejercicio de esta facultad la autoridad aduanera actuará como auxiliar de las autoridades competentes en materia de los derechos de autor y de propiedad industrial, en los términos que se establezca en los convenios de colaboración y demás disposiciones jurídicas aplicables.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en vigor				180 días naturales después de su publicación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0560" y="1375302"/>
            <a:ext cx="400765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Aduanera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Artículos 144,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XXVIII,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y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 Ley Aduanera</a:t>
            </a:r>
          </a:p>
          <a:p>
            <a:pPr>
              <a:defRPr/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Artículo 200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0561" y="2523632"/>
            <a:ext cx="391304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Aduanera</a:t>
            </a:r>
          </a:p>
          <a:p>
            <a:pPr>
              <a:defRPr/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Artículos 144, </a:t>
            </a:r>
            <a:r>
              <a:rPr lang="es-MX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IX, 156</a:t>
            </a:r>
            <a:endParaRPr lang="es-MX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Generales de Comercio Exterior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Regla 2.4.8</a:t>
            </a:r>
          </a:p>
          <a:p>
            <a:pPr>
              <a:defRPr/>
            </a:pP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endParaRPr lang="es-MX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s-MX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11401" y="1573785"/>
            <a:ext cx="3579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durante el despacho aduanero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87276" y="2698185"/>
            <a:ext cx="3579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en el ejercicio de facultades de comprobación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 Flecha derecha"/>
          <p:cNvSpPr/>
          <p:nvPr/>
        </p:nvSpPr>
        <p:spPr>
          <a:xfrm>
            <a:off x="4355210" y="1674291"/>
            <a:ext cx="638175" cy="309563"/>
          </a:xfrm>
          <a:prstGeom prst="rightArrow">
            <a:avLst/>
          </a:prstGeom>
          <a:gradFill>
            <a:gsLst>
              <a:gs pos="74000">
                <a:srgbClr val="67B7D8"/>
              </a:gs>
              <a:gs pos="78784">
                <a:srgbClr val="7BBBE7"/>
              </a:gs>
              <a:gs pos="0">
                <a:srgbClr val="1DA9A0"/>
              </a:gs>
              <a:gs pos="0">
                <a:srgbClr val="04A48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4A4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0 Flecha derecha"/>
          <p:cNvSpPr/>
          <p:nvPr/>
        </p:nvSpPr>
        <p:spPr>
          <a:xfrm>
            <a:off x="4366407" y="2805014"/>
            <a:ext cx="638175" cy="309563"/>
          </a:xfrm>
          <a:prstGeom prst="rightArrow">
            <a:avLst/>
          </a:prstGeom>
          <a:gradFill>
            <a:gsLst>
              <a:gs pos="74000">
                <a:srgbClr val="67B7D8"/>
              </a:gs>
              <a:gs pos="78784">
                <a:srgbClr val="7BBBE7"/>
              </a:gs>
              <a:gs pos="0">
                <a:srgbClr val="1DA9A0"/>
              </a:gs>
              <a:gs pos="0">
                <a:srgbClr val="04A48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4A4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Flecha derecha"/>
          <p:cNvSpPr/>
          <p:nvPr/>
        </p:nvSpPr>
        <p:spPr>
          <a:xfrm>
            <a:off x="2942046" y="5766924"/>
            <a:ext cx="638175" cy="309563"/>
          </a:xfrm>
          <a:prstGeom prst="rightArrow">
            <a:avLst/>
          </a:prstGeom>
          <a:gradFill>
            <a:gsLst>
              <a:gs pos="74000">
                <a:srgbClr val="67B7D8"/>
              </a:gs>
              <a:gs pos="78784">
                <a:srgbClr val="7BBBE7"/>
              </a:gs>
              <a:gs pos="0">
                <a:srgbClr val="1DA9A0"/>
              </a:gs>
              <a:gs pos="0">
                <a:srgbClr val="04A48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4A4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0 Flecha derecha"/>
          <p:cNvSpPr/>
          <p:nvPr/>
        </p:nvSpPr>
        <p:spPr>
          <a:xfrm>
            <a:off x="4403603" y="3640611"/>
            <a:ext cx="638175" cy="309563"/>
          </a:xfrm>
          <a:prstGeom prst="rightArrow">
            <a:avLst/>
          </a:prstGeom>
          <a:gradFill>
            <a:gsLst>
              <a:gs pos="74000">
                <a:srgbClr val="67B7D8"/>
              </a:gs>
              <a:gs pos="78784">
                <a:srgbClr val="7BBBE7"/>
              </a:gs>
              <a:gs pos="0">
                <a:srgbClr val="1DA9A0"/>
              </a:gs>
              <a:gs pos="0">
                <a:srgbClr val="04A48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4A4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actuación de la autoridad aduanera en temas de DPI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 OPERACIÓN ADUANERA </a:t>
            </a:r>
          </a:p>
          <a:p>
            <a:pPr algn="just">
              <a:defRPr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Compilación de beneficios que se otorgan en la operación.</a:t>
            </a:r>
          </a:p>
          <a:p>
            <a:pPr algn="just">
              <a:defRPr/>
            </a:pP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Actuaciones previas al despacho de la mercancía.</a:t>
            </a:r>
          </a:p>
          <a:p>
            <a:pPr algn="just">
              <a:defRPr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2.1. Depósito ante la aduana.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“2.1.6 …</a:t>
            </a:r>
          </a:p>
          <a:p>
            <a:pPr algn="just"/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los casos en que la autoridad aduanera presuma que se trata de mercancía apócrifa, se deberá levantar acta circunstancia de hechos, dando aviso al titular y/o representante de la marca correspondiente y retendrá la mercancía por un plazo de dos días hábiles, el cual la autoridad aduanera podrá prorrogar por tres días más, a efecto de que la autoridad competente ejerza las acciones que resulten procedentes.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Si durante el plazo señalado, la autoridad competente no hace del conocimiento de manera oficial las acciones ejercidas a la autoridad aduanera correspondiente, emitiendo la instrucción que resulte procedente y si la autoridad aduanera no detectó irregularidades dentro de la práctica de inspección y vigilancia respectiva que actualice alguna causal de embargo o retención, se procederá la liberación del embarque.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099" y="83353"/>
            <a:ext cx="6059605" cy="822734"/>
          </a:xfrm>
        </p:spPr>
        <p:txBody>
          <a:bodyPr/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Delitos en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materia de Derechos de Propiedad Intelectual (DPI)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80407"/>
            <a:ext cx="7886700" cy="4953293"/>
          </a:xfrm>
        </p:spPr>
        <p:txBody>
          <a:bodyPr/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 DE LA PROPIEDAD INDUSTRIAL 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“Artículo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223.-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Son delitos: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Producir, almacenar, transportar, introducir al país, distribuir o vender, en forma dolosa y con fin de especulación comercial, objetos que ostenten falsificaciones de marcas protegidas por esta Ley, así como aportar o proveer de cualquier forma, a sabiendas, materias primas o insumos destinados a la producción de objetos que ostenten falsificaciones de marcas protegidas por esta Ley; </a:t>
            </a: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lvl="1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Los delitos previstos en este artículo se perseguirán por querella de parte ofendida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 de falsificación se encuentra regulado en la Ley de Propiedad Industrial y para su aplicación se necesita que los titulares de los DPI y/o sus representantes legales presenten solicitud de medidas en frontera ante el IMPI o querella ante la PGR, por lo que las aduanas no reciben solicitudes directamente de los particulares.</a:t>
            </a:r>
          </a:p>
        </p:txBody>
      </p:sp>
    </p:spTree>
    <p:extLst>
      <p:ext uri="{BB962C8B-B14F-4D97-AF65-F5344CB8AC3E}">
        <p14:creationId xmlns:p14="http://schemas.microsoft.com/office/powerpoint/2010/main" val="41689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SAEEP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ector 4"/>
          <p:cNvSpPr/>
          <p:nvPr/>
        </p:nvSpPr>
        <p:spPr>
          <a:xfrm>
            <a:off x="689811" y="1264268"/>
            <a:ext cx="1961949" cy="187910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314450" contourW="12700">
            <a:bevelT w="1270000" h="1270000"/>
            <a:bevelB w="1270000" h="127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Autoridad </a:t>
            </a:r>
            <a:endParaRPr lang="es-MX" sz="1600" b="1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Aduanera 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3050179" y="1328493"/>
            <a:ext cx="2808513" cy="1814877"/>
          </a:xfrm>
          <a:prstGeom prst="rightArrow">
            <a:avLst>
              <a:gd name="adj1" fmla="val 51961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314450" contourW="12700">
            <a:bevelT w="1270000" h="1270000"/>
            <a:bevelB w="1270000" h="127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0" bIns="360000"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Coadyuvante activo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ector 6"/>
          <p:cNvSpPr/>
          <p:nvPr/>
        </p:nvSpPr>
        <p:spPr>
          <a:xfrm>
            <a:off x="6257109" y="1264267"/>
            <a:ext cx="1907179" cy="1879103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314450" contourW="12700">
            <a:bevelT w="1270000" h="1270000"/>
            <a:bevelB w="1270000" h="127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IMPI y  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PGR 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4137" y="3608846"/>
            <a:ext cx="8059782" cy="2544731"/>
          </a:xfrm>
          <a:prstGeom prst="rect">
            <a:avLst/>
          </a:prstGeom>
        </p:spPr>
        <p:txBody>
          <a:bodyPr wrap="square" lIns="0" tIns="36000" rIns="0">
            <a:spAutoFit/>
          </a:bodyPr>
          <a:lstStyle/>
          <a:p>
            <a:pPr marL="285750" indent="-285750" algn="just" defTabSz="342900">
              <a:buFont typeface="Arial" panose="020B0604020202020204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stA="45000" endPos="11000" dist="50800" dir="5400000" sy="-100000" algn="bl" rotWithShape="0"/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 la Plataforma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stA="45000" endPos="11000" dist="50800" dir="5400000" sy="-100000" algn="bl" rotWithShape="0"/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Electrónica (SAEEP) para el registro, control y seguimiento de las consultas en temas de propiedad intelectual, a fin de transparentar y agilizar las actuaciones en el despacho aduanero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stA="45000" endPos="11000" dist="50800" dir="5400000" sy="-100000" algn="bl" rotWithShape="0"/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algn="just" defTabSz="342900">
              <a:defRPr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stA="45000" endPos="11000" dist="50800" dir="5400000" sy="-100000" algn="bl" rotWithShape="0"/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 algn="just" defTabSz="342900">
              <a:buFont typeface="Arial" panose="020B0604020202020204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aplicación de piratería se creó para disminuir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los tiempos de respuesta y comunicación, a través de consultas directas de los funcionarios de las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aduanas a los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titulares y/o representantes de las marcas, sobre presuntos casos de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mercancía pirata, que facilitan la retención o liberación de mercancías.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6572" y="823082"/>
            <a:ext cx="7423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Sistema de Análisis para la Emisión de Embargos Precautorios </a:t>
            </a:r>
            <a:endParaRPr lang="es-MX" sz="2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4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00038" y="116632"/>
            <a:ext cx="5885137" cy="634082"/>
          </a:xfrm>
        </p:spPr>
        <p:txBody>
          <a:bodyPr/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18064"/>
              </p:ext>
            </p:extLst>
          </p:nvPr>
        </p:nvGraphicFramePr>
        <p:xfrm>
          <a:off x="478631" y="750713"/>
          <a:ext cx="8229600" cy="5349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743200" y="116632"/>
            <a:ext cx="6241976" cy="634082"/>
          </a:xfrm>
        </p:spPr>
        <p:txBody>
          <a:bodyPr/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Piratería en el SAEEP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9" y="1175628"/>
            <a:ext cx="7871270" cy="50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2087</Words>
  <Application>Microsoft Office PowerPoint</Application>
  <PresentationFormat>Presentación en pantalla (4:3)</PresentationFormat>
  <Paragraphs>625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Marco legal de actuación de la autoridad aduanera en temas de DPI</vt:lpstr>
      <vt:lpstr>Marco legal de actuación de la autoridad aduanera en temas de DPI</vt:lpstr>
      <vt:lpstr>Marco legal de actuación de la autoridad aduanera en temas de DPI</vt:lpstr>
      <vt:lpstr>Delitos en materia de Derechos de Propiedad Intelectual (DPI)</vt:lpstr>
      <vt:lpstr>SAEEP</vt:lpstr>
      <vt:lpstr>Objetivos</vt:lpstr>
      <vt:lpstr>Módulo de Piratería en el SAEEP</vt:lpstr>
      <vt:lpstr>      Resultados enero-octubre 2017-2018</vt:lpstr>
      <vt:lpstr>Base Marcaria de Aduanas</vt:lpstr>
      <vt:lpstr>Presentación de PowerPoint</vt:lpstr>
      <vt:lpstr>Reingeniería de la Base Marcaria de Aduanas</vt:lpstr>
      <vt:lpstr>Estadísticos de enero a octubre de 2018</vt:lpstr>
      <vt:lpstr>Piezas aseguradas en 2018 por aduana</vt:lpstr>
      <vt:lpstr>Inicios de procedimiento </vt:lpstr>
    </vt:vector>
  </TitlesOfParts>
  <Company>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 de colaboración Aduanera</dc:title>
  <dc:creator>Claudia Liliana Rangel Velasco</dc:creator>
  <cp:lastModifiedBy>Pilar</cp:lastModifiedBy>
  <cp:revision>82</cp:revision>
  <cp:lastPrinted>2018-01-09T19:49:36Z</cp:lastPrinted>
  <dcterms:created xsi:type="dcterms:W3CDTF">2018-01-09T16:24:18Z</dcterms:created>
  <dcterms:modified xsi:type="dcterms:W3CDTF">2018-11-14T16:12:10Z</dcterms:modified>
</cp:coreProperties>
</file>