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7" r:id="rId1"/>
  </p:sldMasterIdLst>
  <p:notesMasterIdLst>
    <p:notesMasterId r:id="rId13"/>
  </p:notesMasterIdLst>
  <p:sldIdLst>
    <p:sldId id="396" r:id="rId2"/>
    <p:sldId id="456" r:id="rId3"/>
    <p:sldId id="459" r:id="rId4"/>
    <p:sldId id="458" r:id="rId5"/>
    <p:sldId id="462" r:id="rId6"/>
    <p:sldId id="457" r:id="rId7"/>
    <p:sldId id="289" r:id="rId8"/>
    <p:sldId id="460" r:id="rId9"/>
    <p:sldId id="461" r:id="rId10"/>
    <p:sldId id="464" r:id="rId11"/>
    <p:sldId id="463" r:id="rId12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ndro" initials="L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>
        <p:scale>
          <a:sx n="75" d="100"/>
          <a:sy n="75" d="100"/>
        </p:scale>
        <p:origin x="-120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79F0F-0F67-42B5-9B53-845E51963F9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156A5C5-8116-48C7-9695-6184D9C7CBA7}">
      <dgm:prSet/>
      <dgm:spPr/>
      <dgm:t>
        <a:bodyPr/>
        <a:lstStyle/>
        <a:p>
          <a:pPr rtl="0"/>
          <a:r>
            <a:rPr lang="es-MX" smtClean="0"/>
            <a:t>Medicina falsificada </a:t>
          </a:r>
          <a:endParaRPr lang="en-US"/>
        </a:p>
      </dgm:t>
    </dgm:pt>
    <dgm:pt modelId="{E6900FBB-8914-47C6-8F5A-A5AAB6272F6F}" type="parTrans" cxnId="{7EFF8312-69E4-4962-857E-30BFBF081155}">
      <dgm:prSet/>
      <dgm:spPr/>
      <dgm:t>
        <a:bodyPr/>
        <a:lstStyle/>
        <a:p>
          <a:endParaRPr lang="es-ES"/>
        </a:p>
      </dgm:t>
    </dgm:pt>
    <dgm:pt modelId="{998F7782-04DB-4423-B7B0-BA0EBE8148F8}" type="sibTrans" cxnId="{7EFF8312-69E4-4962-857E-30BFBF081155}">
      <dgm:prSet/>
      <dgm:spPr/>
      <dgm:t>
        <a:bodyPr/>
        <a:lstStyle/>
        <a:p>
          <a:endParaRPr lang="es-ES"/>
        </a:p>
      </dgm:t>
    </dgm:pt>
    <dgm:pt modelId="{05BD6C38-7820-45B5-8421-C8C21A225879}">
      <dgm:prSet/>
      <dgm:spPr/>
      <dgm:t>
        <a:bodyPr/>
        <a:lstStyle/>
        <a:p>
          <a:pPr rtl="0"/>
          <a:r>
            <a:rPr lang="es-MX" dirty="0" smtClean="0"/>
            <a:t>Adulterada - No correspondan a lo establecido en la etiqueta, a las especificaciones de su autorización, que haya sufrido tratamiento que disimule su alteración, se encubran defectos en su proceso o en la </a:t>
          </a:r>
          <a:r>
            <a:rPr lang="es-ES" dirty="0" smtClean="0"/>
            <a:t>calidad sanitaria de las materias primas utilizadas.</a:t>
          </a:r>
          <a:r>
            <a:rPr lang="es-MX" dirty="0" smtClean="0"/>
            <a:t> </a:t>
          </a:r>
          <a:endParaRPr lang="en-US" dirty="0"/>
        </a:p>
      </dgm:t>
    </dgm:pt>
    <dgm:pt modelId="{27DB655C-0525-4F0E-8558-DFCDC5287A1A}" type="parTrans" cxnId="{650EDA8B-011A-4590-8F8E-FCE9C01FA813}">
      <dgm:prSet/>
      <dgm:spPr/>
      <dgm:t>
        <a:bodyPr/>
        <a:lstStyle/>
        <a:p>
          <a:endParaRPr lang="es-ES"/>
        </a:p>
      </dgm:t>
    </dgm:pt>
    <dgm:pt modelId="{F272F813-1C6D-4FF4-B290-A35D13A88169}" type="sibTrans" cxnId="{650EDA8B-011A-4590-8F8E-FCE9C01FA813}">
      <dgm:prSet/>
      <dgm:spPr/>
      <dgm:t>
        <a:bodyPr/>
        <a:lstStyle/>
        <a:p>
          <a:endParaRPr lang="es-ES"/>
        </a:p>
      </dgm:t>
    </dgm:pt>
    <dgm:pt modelId="{39BD0A84-0FDB-48B3-825B-231268FAD903}">
      <dgm:prSet/>
      <dgm:spPr/>
      <dgm:t>
        <a:bodyPr/>
        <a:lstStyle/>
        <a:p>
          <a:pPr rtl="0"/>
          <a:r>
            <a:rPr lang="es-MX" dirty="0" smtClean="0"/>
            <a:t>Falsificada – Cuando </a:t>
          </a:r>
          <a:r>
            <a:rPr lang="pt-BR" dirty="0" smtClean="0"/>
            <a:t>se fabrique, envase o se venda </a:t>
          </a:r>
          <a:r>
            <a:rPr lang="es-MX" dirty="0" smtClean="0"/>
            <a:t>haciendo referencia a una autorización que no existe; o se utilice una autorización otorgada legalmente a otro; o se imite al legalmente fabricado y registrado. </a:t>
          </a:r>
          <a:endParaRPr lang="en-US" dirty="0"/>
        </a:p>
      </dgm:t>
    </dgm:pt>
    <dgm:pt modelId="{F4DAF3FF-5619-46FE-9323-F23A8D19F7CC}" type="parTrans" cxnId="{E3CA6C45-05B1-460D-A54A-744375F08CC8}">
      <dgm:prSet/>
      <dgm:spPr/>
      <dgm:t>
        <a:bodyPr/>
        <a:lstStyle/>
        <a:p>
          <a:endParaRPr lang="es-ES"/>
        </a:p>
      </dgm:t>
    </dgm:pt>
    <dgm:pt modelId="{78FDC539-01EF-4420-9C30-92E103CAADEC}" type="sibTrans" cxnId="{E3CA6C45-05B1-460D-A54A-744375F08CC8}">
      <dgm:prSet/>
      <dgm:spPr/>
      <dgm:t>
        <a:bodyPr/>
        <a:lstStyle/>
        <a:p>
          <a:endParaRPr lang="es-ES"/>
        </a:p>
      </dgm:t>
    </dgm:pt>
    <dgm:pt modelId="{7BBC301B-42ED-44BE-8D0C-96D71E405544}">
      <dgm:prSet/>
      <dgm:spPr/>
      <dgm:t>
        <a:bodyPr/>
        <a:lstStyle/>
        <a:p>
          <a:pPr rtl="0"/>
          <a:r>
            <a:rPr lang="es-MX" dirty="0" smtClean="0"/>
            <a:t>Contaminado - E</a:t>
          </a:r>
          <a:r>
            <a:rPr lang="es-ES" dirty="0" smtClean="0"/>
            <a:t>l producto o materia prima que contenga microorganismos, </a:t>
          </a:r>
          <a:r>
            <a:rPr lang="es-MX" dirty="0" smtClean="0"/>
            <a:t>hormonas, bacteriostáticos, plaguicidas, partículas radioactivas, materia extraña, así como cualquier otra substancia en cantidades que rebasen los límites permisibles establecidos por la Secretaría de Salud </a:t>
          </a:r>
          <a:endParaRPr lang="en-US" dirty="0"/>
        </a:p>
      </dgm:t>
    </dgm:pt>
    <dgm:pt modelId="{36CEDC32-4D99-44BD-934B-3980101121D5}" type="parTrans" cxnId="{57AEF331-CC4F-4EAD-9435-D5024340648B}">
      <dgm:prSet/>
      <dgm:spPr/>
      <dgm:t>
        <a:bodyPr/>
        <a:lstStyle/>
        <a:p>
          <a:endParaRPr lang="es-ES"/>
        </a:p>
      </dgm:t>
    </dgm:pt>
    <dgm:pt modelId="{3386709A-9734-48E5-954A-3F5527CF3FC7}" type="sibTrans" cxnId="{57AEF331-CC4F-4EAD-9435-D5024340648B}">
      <dgm:prSet/>
      <dgm:spPr/>
      <dgm:t>
        <a:bodyPr/>
        <a:lstStyle/>
        <a:p>
          <a:endParaRPr lang="es-ES"/>
        </a:p>
      </dgm:t>
    </dgm:pt>
    <dgm:pt modelId="{71B4F412-65E1-439C-83B3-0DFD0AED2B3B}">
      <dgm:prSet/>
      <dgm:spPr/>
      <dgm:t>
        <a:bodyPr/>
        <a:lstStyle/>
        <a:p>
          <a:pPr rtl="0"/>
          <a:r>
            <a:rPr lang="es-MX" dirty="0" smtClean="0"/>
            <a:t>Alterada - Cuando, por la acción de cualquier causa, haya sufrido modificaciones en su composición intrínseca que reduzcan su poder nutritivo o terapéutico, lo conviertan en nocivo para la salud, o modifiquen sus características, siempre que éstas tengan repercusión en la calidad sanitaria de los </a:t>
          </a:r>
          <a:r>
            <a:rPr lang="es-ES" dirty="0" smtClean="0"/>
            <a:t>mismos.</a:t>
          </a:r>
          <a:endParaRPr lang="en-US" dirty="0"/>
        </a:p>
      </dgm:t>
    </dgm:pt>
    <dgm:pt modelId="{B03834EE-C74F-41E4-8EBD-8EC45A39749E}" type="parTrans" cxnId="{CD403D78-30D7-4E60-8D30-E974E5126493}">
      <dgm:prSet/>
      <dgm:spPr/>
      <dgm:t>
        <a:bodyPr/>
        <a:lstStyle/>
        <a:p>
          <a:endParaRPr lang="es-ES"/>
        </a:p>
      </dgm:t>
    </dgm:pt>
    <dgm:pt modelId="{315B00AD-85C3-44E7-9609-2B163BA07B97}" type="sibTrans" cxnId="{CD403D78-30D7-4E60-8D30-E974E5126493}">
      <dgm:prSet/>
      <dgm:spPr/>
      <dgm:t>
        <a:bodyPr/>
        <a:lstStyle/>
        <a:p>
          <a:endParaRPr lang="es-ES"/>
        </a:p>
      </dgm:t>
    </dgm:pt>
    <dgm:pt modelId="{CD903BBE-B495-453B-B0A0-B0BB62673CD9}" type="pres">
      <dgm:prSet presAssocID="{B4379F0F-0F67-42B5-9B53-845E51963F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6BC559C8-C613-4339-9625-860741398502}" type="pres">
      <dgm:prSet presAssocID="{7156A5C5-8116-48C7-9695-6184D9C7CBA7}" presName="thickLine" presStyleLbl="alignNode1" presStyleIdx="0" presStyleCnt="1"/>
      <dgm:spPr/>
    </dgm:pt>
    <dgm:pt modelId="{0F4B9F13-B207-4DD5-98D5-2E8EF677F97A}" type="pres">
      <dgm:prSet presAssocID="{7156A5C5-8116-48C7-9695-6184D9C7CBA7}" presName="horz1" presStyleCnt="0"/>
      <dgm:spPr/>
    </dgm:pt>
    <dgm:pt modelId="{16509622-E48B-49E0-BD29-77846C2871EC}" type="pres">
      <dgm:prSet presAssocID="{7156A5C5-8116-48C7-9695-6184D9C7CBA7}" presName="tx1" presStyleLbl="revTx" presStyleIdx="0" presStyleCnt="5"/>
      <dgm:spPr/>
      <dgm:t>
        <a:bodyPr/>
        <a:lstStyle/>
        <a:p>
          <a:endParaRPr lang="es-MX"/>
        </a:p>
      </dgm:t>
    </dgm:pt>
    <dgm:pt modelId="{305CDA07-F586-4B20-BF82-0AE8C2536675}" type="pres">
      <dgm:prSet presAssocID="{7156A5C5-8116-48C7-9695-6184D9C7CBA7}" presName="vert1" presStyleCnt="0"/>
      <dgm:spPr/>
    </dgm:pt>
    <dgm:pt modelId="{E56FDCC7-7B80-490A-A8A4-C86BEB9052FB}" type="pres">
      <dgm:prSet presAssocID="{05BD6C38-7820-45B5-8421-C8C21A225879}" presName="vertSpace2a" presStyleCnt="0"/>
      <dgm:spPr/>
    </dgm:pt>
    <dgm:pt modelId="{D3135C9D-18FC-4957-AC2B-6FE958A40CB4}" type="pres">
      <dgm:prSet presAssocID="{05BD6C38-7820-45B5-8421-C8C21A225879}" presName="horz2" presStyleCnt="0"/>
      <dgm:spPr/>
    </dgm:pt>
    <dgm:pt modelId="{420C3FCB-3B61-4BA2-A0CA-45F4052571ED}" type="pres">
      <dgm:prSet presAssocID="{05BD6C38-7820-45B5-8421-C8C21A225879}" presName="horzSpace2" presStyleCnt="0"/>
      <dgm:spPr/>
    </dgm:pt>
    <dgm:pt modelId="{B2D2D998-A24E-415A-990E-29BB4E3A35C7}" type="pres">
      <dgm:prSet presAssocID="{05BD6C38-7820-45B5-8421-C8C21A225879}" presName="tx2" presStyleLbl="revTx" presStyleIdx="1" presStyleCnt="5"/>
      <dgm:spPr/>
      <dgm:t>
        <a:bodyPr/>
        <a:lstStyle/>
        <a:p>
          <a:endParaRPr lang="es-ES"/>
        </a:p>
      </dgm:t>
    </dgm:pt>
    <dgm:pt modelId="{97BE8B20-24ED-4B9D-87DB-BDE4D7D4376C}" type="pres">
      <dgm:prSet presAssocID="{05BD6C38-7820-45B5-8421-C8C21A225879}" presName="vert2" presStyleCnt="0"/>
      <dgm:spPr/>
    </dgm:pt>
    <dgm:pt modelId="{9ECE74BA-D427-427B-9FC1-F28F98A3344E}" type="pres">
      <dgm:prSet presAssocID="{05BD6C38-7820-45B5-8421-C8C21A225879}" presName="thinLine2b" presStyleLbl="callout" presStyleIdx="0" presStyleCnt="4"/>
      <dgm:spPr/>
    </dgm:pt>
    <dgm:pt modelId="{72C17BAF-E710-492B-A70C-AC82D643169F}" type="pres">
      <dgm:prSet presAssocID="{05BD6C38-7820-45B5-8421-C8C21A225879}" presName="vertSpace2b" presStyleCnt="0"/>
      <dgm:spPr/>
    </dgm:pt>
    <dgm:pt modelId="{17BF2741-D9F3-4F5A-9149-45DE493CFD80}" type="pres">
      <dgm:prSet presAssocID="{39BD0A84-0FDB-48B3-825B-231268FAD903}" presName="horz2" presStyleCnt="0"/>
      <dgm:spPr/>
    </dgm:pt>
    <dgm:pt modelId="{4E285AB3-8454-4F07-8184-3CD96405F769}" type="pres">
      <dgm:prSet presAssocID="{39BD0A84-0FDB-48B3-825B-231268FAD903}" presName="horzSpace2" presStyleCnt="0"/>
      <dgm:spPr/>
    </dgm:pt>
    <dgm:pt modelId="{03AC1538-0AFB-416C-9D13-269F8F957794}" type="pres">
      <dgm:prSet presAssocID="{39BD0A84-0FDB-48B3-825B-231268FAD903}" presName="tx2" presStyleLbl="revTx" presStyleIdx="2" presStyleCnt="5"/>
      <dgm:spPr/>
      <dgm:t>
        <a:bodyPr/>
        <a:lstStyle/>
        <a:p>
          <a:endParaRPr lang="es-ES"/>
        </a:p>
      </dgm:t>
    </dgm:pt>
    <dgm:pt modelId="{F6027F95-354E-402E-8793-3AAC004E5704}" type="pres">
      <dgm:prSet presAssocID="{39BD0A84-0FDB-48B3-825B-231268FAD903}" presName="vert2" presStyleCnt="0"/>
      <dgm:spPr/>
    </dgm:pt>
    <dgm:pt modelId="{70B303A1-0E3E-471C-BD7B-DD3BE50D09D6}" type="pres">
      <dgm:prSet presAssocID="{39BD0A84-0FDB-48B3-825B-231268FAD903}" presName="thinLine2b" presStyleLbl="callout" presStyleIdx="1" presStyleCnt="4"/>
      <dgm:spPr/>
    </dgm:pt>
    <dgm:pt modelId="{A6F2A797-DB5E-4455-9038-6517A4D637A3}" type="pres">
      <dgm:prSet presAssocID="{39BD0A84-0FDB-48B3-825B-231268FAD903}" presName="vertSpace2b" presStyleCnt="0"/>
      <dgm:spPr/>
    </dgm:pt>
    <dgm:pt modelId="{288388B4-428B-446C-8849-0440B884C9BB}" type="pres">
      <dgm:prSet presAssocID="{7BBC301B-42ED-44BE-8D0C-96D71E405544}" presName="horz2" presStyleCnt="0"/>
      <dgm:spPr/>
    </dgm:pt>
    <dgm:pt modelId="{7E913213-53CA-4674-83DA-547D7B66C2EB}" type="pres">
      <dgm:prSet presAssocID="{7BBC301B-42ED-44BE-8D0C-96D71E405544}" presName="horzSpace2" presStyleCnt="0"/>
      <dgm:spPr/>
    </dgm:pt>
    <dgm:pt modelId="{A88D50D2-90DC-4934-8926-34CEBBD83405}" type="pres">
      <dgm:prSet presAssocID="{7BBC301B-42ED-44BE-8D0C-96D71E405544}" presName="tx2" presStyleLbl="revTx" presStyleIdx="3" presStyleCnt="5"/>
      <dgm:spPr/>
      <dgm:t>
        <a:bodyPr/>
        <a:lstStyle/>
        <a:p>
          <a:endParaRPr lang="es-ES"/>
        </a:p>
      </dgm:t>
    </dgm:pt>
    <dgm:pt modelId="{37F8626B-6BE4-4BB0-9BC6-F70B15CEF208}" type="pres">
      <dgm:prSet presAssocID="{7BBC301B-42ED-44BE-8D0C-96D71E405544}" presName="vert2" presStyleCnt="0"/>
      <dgm:spPr/>
    </dgm:pt>
    <dgm:pt modelId="{59373DAC-DC31-4674-A988-7B53D657019C}" type="pres">
      <dgm:prSet presAssocID="{7BBC301B-42ED-44BE-8D0C-96D71E405544}" presName="thinLine2b" presStyleLbl="callout" presStyleIdx="2" presStyleCnt="4"/>
      <dgm:spPr/>
    </dgm:pt>
    <dgm:pt modelId="{A63DE6E2-9A7F-48DD-AB76-ACB5A0348ECA}" type="pres">
      <dgm:prSet presAssocID="{7BBC301B-42ED-44BE-8D0C-96D71E405544}" presName="vertSpace2b" presStyleCnt="0"/>
      <dgm:spPr/>
    </dgm:pt>
    <dgm:pt modelId="{A52D3A41-94CF-46B6-8247-2134F81EECF9}" type="pres">
      <dgm:prSet presAssocID="{71B4F412-65E1-439C-83B3-0DFD0AED2B3B}" presName="horz2" presStyleCnt="0"/>
      <dgm:spPr/>
    </dgm:pt>
    <dgm:pt modelId="{0CA5BA5D-93B2-455E-9585-FD6AB732C387}" type="pres">
      <dgm:prSet presAssocID="{71B4F412-65E1-439C-83B3-0DFD0AED2B3B}" presName="horzSpace2" presStyleCnt="0"/>
      <dgm:spPr/>
    </dgm:pt>
    <dgm:pt modelId="{2AC4AD4B-6F99-49F2-95B0-4DADF52780EF}" type="pres">
      <dgm:prSet presAssocID="{71B4F412-65E1-439C-83B3-0DFD0AED2B3B}" presName="tx2" presStyleLbl="revTx" presStyleIdx="4" presStyleCnt="5"/>
      <dgm:spPr/>
      <dgm:t>
        <a:bodyPr/>
        <a:lstStyle/>
        <a:p>
          <a:endParaRPr lang="es-ES"/>
        </a:p>
      </dgm:t>
    </dgm:pt>
    <dgm:pt modelId="{90F31309-392E-494C-A96E-3658F813DEE1}" type="pres">
      <dgm:prSet presAssocID="{71B4F412-65E1-439C-83B3-0DFD0AED2B3B}" presName="vert2" presStyleCnt="0"/>
      <dgm:spPr/>
    </dgm:pt>
    <dgm:pt modelId="{768857A7-DF0A-4F95-9348-BDBFE2C21ECA}" type="pres">
      <dgm:prSet presAssocID="{71B4F412-65E1-439C-83B3-0DFD0AED2B3B}" presName="thinLine2b" presStyleLbl="callout" presStyleIdx="3" presStyleCnt="4"/>
      <dgm:spPr/>
    </dgm:pt>
    <dgm:pt modelId="{7E46412D-BA15-4429-8031-241FE04841A9}" type="pres">
      <dgm:prSet presAssocID="{71B4F412-65E1-439C-83B3-0DFD0AED2B3B}" presName="vertSpace2b" presStyleCnt="0"/>
      <dgm:spPr/>
    </dgm:pt>
  </dgm:ptLst>
  <dgm:cxnLst>
    <dgm:cxn modelId="{2B5BF502-2F65-4319-A84B-C624557A4552}" type="presOf" srcId="{05BD6C38-7820-45B5-8421-C8C21A225879}" destId="{B2D2D998-A24E-415A-990E-29BB4E3A35C7}" srcOrd="0" destOrd="0" presId="urn:microsoft.com/office/officeart/2008/layout/LinedList"/>
    <dgm:cxn modelId="{E3CA6C45-05B1-460D-A54A-744375F08CC8}" srcId="{7156A5C5-8116-48C7-9695-6184D9C7CBA7}" destId="{39BD0A84-0FDB-48B3-825B-231268FAD903}" srcOrd="1" destOrd="0" parTransId="{F4DAF3FF-5619-46FE-9323-F23A8D19F7CC}" sibTransId="{78FDC539-01EF-4420-9C30-92E103CAADEC}"/>
    <dgm:cxn modelId="{9D92B915-1D2F-4272-A8A3-FAE52CCB160D}" type="presOf" srcId="{7156A5C5-8116-48C7-9695-6184D9C7CBA7}" destId="{16509622-E48B-49E0-BD29-77846C2871EC}" srcOrd="0" destOrd="0" presId="urn:microsoft.com/office/officeart/2008/layout/LinedList"/>
    <dgm:cxn modelId="{4BAA69B9-2A91-4A0D-9DC0-72FE8FBEC7CA}" type="presOf" srcId="{71B4F412-65E1-439C-83B3-0DFD0AED2B3B}" destId="{2AC4AD4B-6F99-49F2-95B0-4DADF52780EF}" srcOrd="0" destOrd="0" presId="urn:microsoft.com/office/officeart/2008/layout/LinedList"/>
    <dgm:cxn modelId="{38515D47-194F-43B7-88EA-55D89FC5139E}" type="presOf" srcId="{39BD0A84-0FDB-48B3-825B-231268FAD903}" destId="{03AC1538-0AFB-416C-9D13-269F8F957794}" srcOrd="0" destOrd="0" presId="urn:microsoft.com/office/officeart/2008/layout/LinedList"/>
    <dgm:cxn modelId="{89815075-29A8-444D-BC15-B1A696CDB5F2}" type="presOf" srcId="{7BBC301B-42ED-44BE-8D0C-96D71E405544}" destId="{A88D50D2-90DC-4934-8926-34CEBBD83405}" srcOrd="0" destOrd="0" presId="urn:microsoft.com/office/officeart/2008/layout/LinedList"/>
    <dgm:cxn modelId="{7EFF8312-69E4-4962-857E-30BFBF081155}" srcId="{B4379F0F-0F67-42B5-9B53-845E51963F90}" destId="{7156A5C5-8116-48C7-9695-6184D9C7CBA7}" srcOrd="0" destOrd="0" parTransId="{E6900FBB-8914-47C6-8F5A-A5AAB6272F6F}" sibTransId="{998F7782-04DB-4423-B7B0-BA0EBE8148F8}"/>
    <dgm:cxn modelId="{650EDA8B-011A-4590-8F8E-FCE9C01FA813}" srcId="{7156A5C5-8116-48C7-9695-6184D9C7CBA7}" destId="{05BD6C38-7820-45B5-8421-C8C21A225879}" srcOrd="0" destOrd="0" parTransId="{27DB655C-0525-4F0E-8558-DFCDC5287A1A}" sibTransId="{F272F813-1C6D-4FF4-B290-A35D13A88169}"/>
    <dgm:cxn modelId="{CD403D78-30D7-4E60-8D30-E974E5126493}" srcId="{7156A5C5-8116-48C7-9695-6184D9C7CBA7}" destId="{71B4F412-65E1-439C-83B3-0DFD0AED2B3B}" srcOrd="3" destOrd="0" parTransId="{B03834EE-C74F-41E4-8EBD-8EC45A39749E}" sibTransId="{315B00AD-85C3-44E7-9609-2B163BA07B97}"/>
    <dgm:cxn modelId="{57AEF331-CC4F-4EAD-9435-D5024340648B}" srcId="{7156A5C5-8116-48C7-9695-6184D9C7CBA7}" destId="{7BBC301B-42ED-44BE-8D0C-96D71E405544}" srcOrd="2" destOrd="0" parTransId="{36CEDC32-4D99-44BD-934B-3980101121D5}" sibTransId="{3386709A-9734-48E5-954A-3F5527CF3FC7}"/>
    <dgm:cxn modelId="{6B4C0AE3-32F3-44EC-85A5-C0CC0D2BE7E6}" type="presOf" srcId="{B4379F0F-0F67-42B5-9B53-845E51963F90}" destId="{CD903BBE-B495-453B-B0A0-B0BB62673CD9}" srcOrd="0" destOrd="0" presId="urn:microsoft.com/office/officeart/2008/layout/LinedList"/>
    <dgm:cxn modelId="{7CEDA053-DB44-4653-8BC3-8F4378D3B2F4}" type="presParOf" srcId="{CD903BBE-B495-453B-B0A0-B0BB62673CD9}" destId="{6BC559C8-C613-4339-9625-860741398502}" srcOrd="0" destOrd="0" presId="urn:microsoft.com/office/officeart/2008/layout/LinedList"/>
    <dgm:cxn modelId="{EDF5A127-BA42-4A82-8F1F-257751D5CABC}" type="presParOf" srcId="{CD903BBE-B495-453B-B0A0-B0BB62673CD9}" destId="{0F4B9F13-B207-4DD5-98D5-2E8EF677F97A}" srcOrd="1" destOrd="0" presId="urn:microsoft.com/office/officeart/2008/layout/LinedList"/>
    <dgm:cxn modelId="{5DD91145-98FE-4E77-9103-7267ED779EA9}" type="presParOf" srcId="{0F4B9F13-B207-4DD5-98D5-2E8EF677F97A}" destId="{16509622-E48B-49E0-BD29-77846C2871EC}" srcOrd="0" destOrd="0" presId="urn:microsoft.com/office/officeart/2008/layout/LinedList"/>
    <dgm:cxn modelId="{B851190D-9E85-4ABC-9638-1DC388D15672}" type="presParOf" srcId="{0F4B9F13-B207-4DD5-98D5-2E8EF677F97A}" destId="{305CDA07-F586-4B20-BF82-0AE8C2536675}" srcOrd="1" destOrd="0" presId="urn:microsoft.com/office/officeart/2008/layout/LinedList"/>
    <dgm:cxn modelId="{53BD0F68-1D61-4DB6-AA63-15D57BC8C3EE}" type="presParOf" srcId="{305CDA07-F586-4B20-BF82-0AE8C2536675}" destId="{E56FDCC7-7B80-490A-A8A4-C86BEB9052FB}" srcOrd="0" destOrd="0" presId="urn:microsoft.com/office/officeart/2008/layout/LinedList"/>
    <dgm:cxn modelId="{6C60E046-49DE-4EA9-BA47-8E0DED0277B0}" type="presParOf" srcId="{305CDA07-F586-4B20-BF82-0AE8C2536675}" destId="{D3135C9D-18FC-4957-AC2B-6FE958A40CB4}" srcOrd="1" destOrd="0" presId="urn:microsoft.com/office/officeart/2008/layout/LinedList"/>
    <dgm:cxn modelId="{9CF2E154-B236-4636-9FA6-F70E8F2B515B}" type="presParOf" srcId="{D3135C9D-18FC-4957-AC2B-6FE958A40CB4}" destId="{420C3FCB-3B61-4BA2-A0CA-45F4052571ED}" srcOrd="0" destOrd="0" presId="urn:microsoft.com/office/officeart/2008/layout/LinedList"/>
    <dgm:cxn modelId="{214ABBB0-3BF4-4CBA-B8DC-AF7E45E5DD12}" type="presParOf" srcId="{D3135C9D-18FC-4957-AC2B-6FE958A40CB4}" destId="{B2D2D998-A24E-415A-990E-29BB4E3A35C7}" srcOrd="1" destOrd="0" presId="urn:microsoft.com/office/officeart/2008/layout/LinedList"/>
    <dgm:cxn modelId="{DC3C3CEF-9D7E-4FDA-8276-F62A7F0A62D7}" type="presParOf" srcId="{D3135C9D-18FC-4957-AC2B-6FE958A40CB4}" destId="{97BE8B20-24ED-4B9D-87DB-BDE4D7D4376C}" srcOrd="2" destOrd="0" presId="urn:microsoft.com/office/officeart/2008/layout/LinedList"/>
    <dgm:cxn modelId="{957AC1AD-8009-4133-BA45-8F4377AB25A9}" type="presParOf" srcId="{305CDA07-F586-4B20-BF82-0AE8C2536675}" destId="{9ECE74BA-D427-427B-9FC1-F28F98A3344E}" srcOrd="2" destOrd="0" presId="urn:microsoft.com/office/officeart/2008/layout/LinedList"/>
    <dgm:cxn modelId="{01E578A4-3266-4FCC-8B9F-B1FC06328E3A}" type="presParOf" srcId="{305CDA07-F586-4B20-BF82-0AE8C2536675}" destId="{72C17BAF-E710-492B-A70C-AC82D643169F}" srcOrd="3" destOrd="0" presId="urn:microsoft.com/office/officeart/2008/layout/LinedList"/>
    <dgm:cxn modelId="{3A4E7352-3552-4D06-8831-23F288E8E8DD}" type="presParOf" srcId="{305CDA07-F586-4B20-BF82-0AE8C2536675}" destId="{17BF2741-D9F3-4F5A-9149-45DE493CFD80}" srcOrd="4" destOrd="0" presId="urn:microsoft.com/office/officeart/2008/layout/LinedList"/>
    <dgm:cxn modelId="{218EA0F1-7F2B-4247-889B-C13E02D12BF3}" type="presParOf" srcId="{17BF2741-D9F3-4F5A-9149-45DE493CFD80}" destId="{4E285AB3-8454-4F07-8184-3CD96405F769}" srcOrd="0" destOrd="0" presId="urn:microsoft.com/office/officeart/2008/layout/LinedList"/>
    <dgm:cxn modelId="{4A55488D-8FAC-4D22-9100-CEB100A2D051}" type="presParOf" srcId="{17BF2741-D9F3-4F5A-9149-45DE493CFD80}" destId="{03AC1538-0AFB-416C-9D13-269F8F957794}" srcOrd="1" destOrd="0" presId="urn:microsoft.com/office/officeart/2008/layout/LinedList"/>
    <dgm:cxn modelId="{99EA0722-8D6A-42D9-89E0-EC4857EBF9FF}" type="presParOf" srcId="{17BF2741-D9F3-4F5A-9149-45DE493CFD80}" destId="{F6027F95-354E-402E-8793-3AAC004E5704}" srcOrd="2" destOrd="0" presId="urn:microsoft.com/office/officeart/2008/layout/LinedList"/>
    <dgm:cxn modelId="{75FAE4E4-AF58-4BEB-9989-F2D56CAA7B26}" type="presParOf" srcId="{305CDA07-F586-4B20-BF82-0AE8C2536675}" destId="{70B303A1-0E3E-471C-BD7B-DD3BE50D09D6}" srcOrd="5" destOrd="0" presId="urn:microsoft.com/office/officeart/2008/layout/LinedList"/>
    <dgm:cxn modelId="{3339281E-9B29-4CD2-8DA6-C17D69070021}" type="presParOf" srcId="{305CDA07-F586-4B20-BF82-0AE8C2536675}" destId="{A6F2A797-DB5E-4455-9038-6517A4D637A3}" srcOrd="6" destOrd="0" presId="urn:microsoft.com/office/officeart/2008/layout/LinedList"/>
    <dgm:cxn modelId="{EE636748-7348-42EA-927D-C87A094D3740}" type="presParOf" srcId="{305CDA07-F586-4B20-BF82-0AE8C2536675}" destId="{288388B4-428B-446C-8849-0440B884C9BB}" srcOrd="7" destOrd="0" presId="urn:microsoft.com/office/officeart/2008/layout/LinedList"/>
    <dgm:cxn modelId="{852C6C7B-56AE-417D-8CAF-42B3B45C17C6}" type="presParOf" srcId="{288388B4-428B-446C-8849-0440B884C9BB}" destId="{7E913213-53CA-4674-83DA-547D7B66C2EB}" srcOrd="0" destOrd="0" presId="urn:microsoft.com/office/officeart/2008/layout/LinedList"/>
    <dgm:cxn modelId="{A260355C-5E89-4AA6-9609-BBD0FD30DAC3}" type="presParOf" srcId="{288388B4-428B-446C-8849-0440B884C9BB}" destId="{A88D50D2-90DC-4934-8926-34CEBBD83405}" srcOrd="1" destOrd="0" presId="urn:microsoft.com/office/officeart/2008/layout/LinedList"/>
    <dgm:cxn modelId="{77525E58-3D82-4DA1-996A-B8926BDE31C8}" type="presParOf" srcId="{288388B4-428B-446C-8849-0440B884C9BB}" destId="{37F8626B-6BE4-4BB0-9BC6-F70B15CEF208}" srcOrd="2" destOrd="0" presId="urn:microsoft.com/office/officeart/2008/layout/LinedList"/>
    <dgm:cxn modelId="{D662D8CA-3083-47CC-9930-5C44C86353C8}" type="presParOf" srcId="{305CDA07-F586-4B20-BF82-0AE8C2536675}" destId="{59373DAC-DC31-4674-A988-7B53D657019C}" srcOrd="8" destOrd="0" presId="urn:microsoft.com/office/officeart/2008/layout/LinedList"/>
    <dgm:cxn modelId="{0A26241F-075E-42F0-8560-7056FD6D4589}" type="presParOf" srcId="{305CDA07-F586-4B20-BF82-0AE8C2536675}" destId="{A63DE6E2-9A7F-48DD-AB76-ACB5A0348ECA}" srcOrd="9" destOrd="0" presId="urn:microsoft.com/office/officeart/2008/layout/LinedList"/>
    <dgm:cxn modelId="{7550F515-FCF6-4577-B597-214A2F130FB6}" type="presParOf" srcId="{305CDA07-F586-4B20-BF82-0AE8C2536675}" destId="{A52D3A41-94CF-46B6-8247-2134F81EECF9}" srcOrd="10" destOrd="0" presId="urn:microsoft.com/office/officeart/2008/layout/LinedList"/>
    <dgm:cxn modelId="{14FBC272-5F05-410F-A034-57488E590782}" type="presParOf" srcId="{A52D3A41-94CF-46B6-8247-2134F81EECF9}" destId="{0CA5BA5D-93B2-455E-9585-FD6AB732C387}" srcOrd="0" destOrd="0" presId="urn:microsoft.com/office/officeart/2008/layout/LinedList"/>
    <dgm:cxn modelId="{A7D5308B-73FB-4E62-9382-DC68B931CF85}" type="presParOf" srcId="{A52D3A41-94CF-46B6-8247-2134F81EECF9}" destId="{2AC4AD4B-6F99-49F2-95B0-4DADF52780EF}" srcOrd="1" destOrd="0" presId="urn:microsoft.com/office/officeart/2008/layout/LinedList"/>
    <dgm:cxn modelId="{85B4820F-04A4-4D38-86A4-0B66071E6BC2}" type="presParOf" srcId="{A52D3A41-94CF-46B6-8247-2134F81EECF9}" destId="{90F31309-392E-494C-A96E-3658F813DEE1}" srcOrd="2" destOrd="0" presId="urn:microsoft.com/office/officeart/2008/layout/LinedList"/>
    <dgm:cxn modelId="{FA72D0FB-E5E8-4E0E-B341-79B96814992C}" type="presParOf" srcId="{305CDA07-F586-4B20-BF82-0AE8C2536675}" destId="{768857A7-DF0A-4F95-9348-BDBFE2C21ECA}" srcOrd="11" destOrd="0" presId="urn:microsoft.com/office/officeart/2008/layout/LinedList"/>
    <dgm:cxn modelId="{374B6670-D7F1-4967-937E-6201874C695B}" type="presParOf" srcId="{305CDA07-F586-4B20-BF82-0AE8C2536675}" destId="{7E46412D-BA15-4429-8031-241FE04841A9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69BFBD-B138-4779-A367-FC0BDE62187F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18CB2A2-4ED8-4C52-A01A-AC0CB871CB96}">
      <dgm:prSet custT="1"/>
      <dgm:spPr/>
      <dgm:t>
        <a:bodyPr/>
        <a:lstStyle/>
        <a:p>
          <a:pPr rtl="0"/>
          <a:r>
            <a:rPr lang="es-MX" sz="2400" smtClean="0"/>
            <a:t>Medicamentos</a:t>
          </a:r>
          <a:endParaRPr lang="en-US" sz="2400"/>
        </a:p>
      </dgm:t>
    </dgm:pt>
    <dgm:pt modelId="{0CA59CB9-CA11-49D5-A457-087DD8E91967}" type="parTrans" cxnId="{32261CB4-547C-433F-860E-69CC69774F11}">
      <dgm:prSet/>
      <dgm:spPr/>
      <dgm:t>
        <a:bodyPr/>
        <a:lstStyle/>
        <a:p>
          <a:endParaRPr lang="es-ES" sz="2400"/>
        </a:p>
      </dgm:t>
    </dgm:pt>
    <dgm:pt modelId="{E990DF4C-405F-418F-8A8A-3FB3012D8DAA}" type="sibTrans" cxnId="{32261CB4-547C-433F-860E-69CC69774F11}">
      <dgm:prSet/>
      <dgm:spPr/>
      <dgm:t>
        <a:bodyPr/>
        <a:lstStyle/>
        <a:p>
          <a:endParaRPr lang="es-ES" sz="2400"/>
        </a:p>
      </dgm:t>
    </dgm:pt>
    <dgm:pt modelId="{367EB112-DBD8-4327-AC7C-90C84926A2B9}">
      <dgm:prSet custT="1"/>
      <dgm:spPr/>
      <dgm:t>
        <a:bodyPr/>
        <a:lstStyle/>
        <a:p>
          <a:pPr rtl="0"/>
          <a:r>
            <a:rPr lang="es-MX" sz="2400" dirty="0" smtClean="0"/>
            <a:t>Fármacos </a:t>
          </a:r>
          <a:endParaRPr lang="en-US" sz="2400" dirty="0"/>
        </a:p>
      </dgm:t>
    </dgm:pt>
    <dgm:pt modelId="{67AB8256-708A-4F43-94B7-FA589D5FFF4C}" type="parTrans" cxnId="{65020833-40E9-45AA-A534-7E787F495CF3}">
      <dgm:prSet/>
      <dgm:spPr/>
      <dgm:t>
        <a:bodyPr/>
        <a:lstStyle/>
        <a:p>
          <a:endParaRPr lang="es-ES" sz="2400"/>
        </a:p>
      </dgm:t>
    </dgm:pt>
    <dgm:pt modelId="{D5F9333E-15C2-4AC4-8706-CEB50E8ADB91}" type="sibTrans" cxnId="{65020833-40E9-45AA-A534-7E787F495CF3}">
      <dgm:prSet/>
      <dgm:spPr/>
      <dgm:t>
        <a:bodyPr/>
        <a:lstStyle/>
        <a:p>
          <a:endParaRPr lang="es-ES" sz="2400"/>
        </a:p>
      </dgm:t>
    </dgm:pt>
    <dgm:pt modelId="{31F359FE-1D30-4AF2-99A5-74B1CD57582D}">
      <dgm:prSet custT="1"/>
      <dgm:spPr/>
      <dgm:t>
        <a:bodyPr/>
        <a:lstStyle/>
        <a:p>
          <a:pPr rtl="0"/>
          <a:r>
            <a:rPr lang="es-MX" sz="2400" smtClean="0"/>
            <a:t>Materias primas </a:t>
          </a:r>
          <a:endParaRPr lang="en-US" sz="2400"/>
        </a:p>
      </dgm:t>
    </dgm:pt>
    <dgm:pt modelId="{EDA80336-D34A-4432-80BC-163B67EADEBE}" type="parTrans" cxnId="{C4C2BB33-9AA3-498F-864F-9160CF06D690}">
      <dgm:prSet/>
      <dgm:spPr/>
      <dgm:t>
        <a:bodyPr/>
        <a:lstStyle/>
        <a:p>
          <a:endParaRPr lang="es-ES" sz="2400"/>
        </a:p>
      </dgm:t>
    </dgm:pt>
    <dgm:pt modelId="{7EAF8B1C-7A35-45A0-A60D-237E74358F13}" type="sibTrans" cxnId="{C4C2BB33-9AA3-498F-864F-9160CF06D690}">
      <dgm:prSet/>
      <dgm:spPr/>
      <dgm:t>
        <a:bodyPr/>
        <a:lstStyle/>
        <a:p>
          <a:endParaRPr lang="es-ES" sz="2400"/>
        </a:p>
      </dgm:t>
    </dgm:pt>
    <dgm:pt modelId="{BE4060CE-9164-4E28-91CD-18BF9E2E088B}">
      <dgm:prSet custT="1"/>
      <dgm:spPr/>
      <dgm:t>
        <a:bodyPr/>
        <a:lstStyle/>
        <a:p>
          <a:pPr rtl="0"/>
          <a:r>
            <a:rPr lang="es-MX" sz="2400" dirty="0" smtClean="0"/>
            <a:t>Aditivos </a:t>
          </a:r>
          <a:endParaRPr lang="en-US" sz="2400" dirty="0"/>
        </a:p>
      </dgm:t>
    </dgm:pt>
    <dgm:pt modelId="{543A7F91-E97A-41E1-A00B-298937397B37}" type="parTrans" cxnId="{DCA1F037-3443-44CF-8B6E-CCB16EEAF078}">
      <dgm:prSet/>
      <dgm:spPr/>
      <dgm:t>
        <a:bodyPr/>
        <a:lstStyle/>
        <a:p>
          <a:endParaRPr lang="es-ES" sz="2400"/>
        </a:p>
      </dgm:t>
    </dgm:pt>
    <dgm:pt modelId="{D8D93181-9791-413F-B335-6E5445275694}" type="sibTrans" cxnId="{DCA1F037-3443-44CF-8B6E-CCB16EEAF078}">
      <dgm:prSet/>
      <dgm:spPr/>
      <dgm:t>
        <a:bodyPr/>
        <a:lstStyle/>
        <a:p>
          <a:endParaRPr lang="es-ES" sz="2400"/>
        </a:p>
      </dgm:t>
    </dgm:pt>
    <dgm:pt modelId="{560D2184-7F8D-4087-952F-24408D78A999}">
      <dgm:prSet custT="1"/>
      <dgm:spPr/>
      <dgm:t>
        <a:bodyPr/>
        <a:lstStyle/>
        <a:p>
          <a:pPr rtl="0"/>
          <a:r>
            <a:rPr lang="es-MX" sz="2400" dirty="0" smtClean="0"/>
            <a:t>Envase o empaque de medicamentos</a:t>
          </a:r>
          <a:endParaRPr lang="en-US" sz="2400" dirty="0"/>
        </a:p>
      </dgm:t>
    </dgm:pt>
    <dgm:pt modelId="{26B2324D-F78A-4014-9D23-BAC826857A6F}" type="parTrans" cxnId="{FE14E878-CC99-4AC8-938F-1CA1D995B53F}">
      <dgm:prSet/>
      <dgm:spPr/>
      <dgm:t>
        <a:bodyPr/>
        <a:lstStyle/>
        <a:p>
          <a:endParaRPr lang="es-ES" sz="2400"/>
        </a:p>
      </dgm:t>
    </dgm:pt>
    <dgm:pt modelId="{B58984A4-2F25-43D5-9027-E44B9C28C77C}" type="sibTrans" cxnId="{FE14E878-CC99-4AC8-938F-1CA1D995B53F}">
      <dgm:prSet/>
      <dgm:spPr/>
      <dgm:t>
        <a:bodyPr/>
        <a:lstStyle/>
        <a:p>
          <a:endParaRPr lang="es-ES" sz="2400"/>
        </a:p>
      </dgm:t>
    </dgm:pt>
    <dgm:pt modelId="{9C0DC27F-4AA5-49F3-8596-4DF4A67C27CD}">
      <dgm:prSet custT="1"/>
      <dgm:spPr/>
      <dgm:t>
        <a:bodyPr/>
        <a:lstStyle/>
        <a:p>
          <a:pPr rtl="0"/>
          <a:r>
            <a:rPr lang="es-MX" sz="2400" dirty="0" smtClean="0"/>
            <a:t>Etiquetado </a:t>
          </a:r>
          <a:endParaRPr lang="en-US" sz="2400" dirty="0"/>
        </a:p>
      </dgm:t>
    </dgm:pt>
    <dgm:pt modelId="{60C3AB21-834A-42EE-B71E-4A47419E8B43}" type="parTrans" cxnId="{73795EC6-08BA-49B6-ACE2-385125FB3009}">
      <dgm:prSet/>
      <dgm:spPr/>
      <dgm:t>
        <a:bodyPr/>
        <a:lstStyle/>
        <a:p>
          <a:endParaRPr lang="es-ES" sz="2400"/>
        </a:p>
      </dgm:t>
    </dgm:pt>
    <dgm:pt modelId="{3B7AE747-12BA-4D0F-982B-3CE582B054CF}" type="sibTrans" cxnId="{73795EC6-08BA-49B6-ACE2-385125FB3009}">
      <dgm:prSet/>
      <dgm:spPr/>
      <dgm:t>
        <a:bodyPr/>
        <a:lstStyle/>
        <a:p>
          <a:endParaRPr lang="es-ES" sz="2400"/>
        </a:p>
      </dgm:t>
    </dgm:pt>
    <dgm:pt modelId="{B7F5BBEB-EBD7-4283-A034-F2CE951B85B7}">
      <dgm:prSet custT="1"/>
      <dgm:spPr/>
      <dgm:t>
        <a:bodyPr/>
        <a:lstStyle/>
        <a:p>
          <a:pPr rtl="0"/>
          <a:r>
            <a:rPr lang="es-MX" sz="2400" dirty="0" smtClean="0"/>
            <a:t>Leyendas </a:t>
          </a:r>
          <a:endParaRPr lang="en-US" sz="2400" dirty="0"/>
        </a:p>
      </dgm:t>
    </dgm:pt>
    <dgm:pt modelId="{A7FC21C6-34C0-45A3-B1F3-5A6C09FAF9B5}" type="parTrans" cxnId="{4080617A-CE31-44F1-A781-95BD9C25CE1E}">
      <dgm:prSet/>
      <dgm:spPr/>
      <dgm:t>
        <a:bodyPr/>
        <a:lstStyle/>
        <a:p>
          <a:endParaRPr lang="es-ES" sz="2400"/>
        </a:p>
      </dgm:t>
    </dgm:pt>
    <dgm:pt modelId="{646A5121-3CC3-45F8-983A-0D32E0FA360F}" type="sibTrans" cxnId="{4080617A-CE31-44F1-A781-95BD9C25CE1E}">
      <dgm:prSet/>
      <dgm:spPr/>
      <dgm:t>
        <a:bodyPr/>
        <a:lstStyle/>
        <a:p>
          <a:endParaRPr lang="es-ES" sz="2400"/>
        </a:p>
      </dgm:t>
    </dgm:pt>
    <dgm:pt modelId="{E3839BEE-436C-45E0-9F07-FDA013DD3786}">
      <dgm:prSet/>
      <dgm:spPr/>
      <dgm:t>
        <a:bodyPr/>
        <a:lstStyle/>
        <a:p>
          <a:endParaRPr lang="es-MX"/>
        </a:p>
      </dgm:t>
    </dgm:pt>
    <dgm:pt modelId="{74572ABE-D602-456F-ADEA-413FD9BA76C3}" type="parTrans" cxnId="{DE76ABEC-94C7-4816-B418-172242D2DCA6}">
      <dgm:prSet/>
      <dgm:spPr/>
      <dgm:t>
        <a:bodyPr/>
        <a:lstStyle/>
        <a:p>
          <a:endParaRPr lang="es-ES" sz="2400"/>
        </a:p>
      </dgm:t>
    </dgm:pt>
    <dgm:pt modelId="{B866101A-72EF-4940-A6D3-58FD80868AE3}" type="sibTrans" cxnId="{DE76ABEC-94C7-4816-B418-172242D2DCA6}">
      <dgm:prSet/>
      <dgm:spPr/>
      <dgm:t>
        <a:bodyPr/>
        <a:lstStyle/>
        <a:p>
          <a:endParaRPr lang="es-ES" sz="2400"/>
        </a:p>
      </dgm:t>
    </dgm:pt>
    <dgm:pt modelId="{1B208316-4244-4932-A7A6-2148028EF0FD}" type="pres">
      <dgm:prSet presAssocID="{FC69BFBD-B138-4779-A367-FC0BDE62187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1830EA7-57BB-4012-81FF-372BF06892F1}" type="pres">
      <dgm:prSet presAssocID="{B18CB2A2-4ED8-4C52-A01A-AC0CB871CB96}" presName="circ1" presStyleLbl="vennNode1" presStyleIdx="0" presStyleCnt="7"/>
      <dgm:spPr/>
    </dgm:pt>
    <dgm:pt modelId="{29470080-EE71-4537-9DC1-542AE84F5564}" type="pres">
      <dgm:prSet presAssocID="{B18CB2A2-4ED8-4C52-A01A-AC0CB871CB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0111E2-6158-44FA-BC66-654FD9360342}" type="pres">
      <dgm:prSet presAssocID="{367EB112-DBD8-4327-AC7C-90C84926A2B9}" presName="circ2" presStyleLbl="vennNode1" presStyleIdx="1" presStyleCnt="7"/>
      <dgm:spPr/>
    </dgm:pt>
    <dgm:pt modelId="{FAFAAD09-4150-4ABE-AB4F-3C9188F2BC2E}" type="pres">
      <dgm:prSet presAssocID="{367EB112-DBD8-4327-AC7C-90C84926A2B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3E0BBA-096D-4956-BE2F-11FAD733621B}" type="pres">
      <dgm:prSet presAssocID="{31F359FE-1D30-4AF2-99A5-74B1CD57582D}" presName="circ3" presStyleLbl="vennNode1" presStyleIdx="2" presStyleCnt="7"/>
      <dgm:spPr/>
    </dgm:pt>
    <dgm:pt modelId="{9E8648E9-A211-46AC-9ECF-3787B71F2D8B}" type="pres">
      <dgm:prSet presAssocID="{31F359FE-1D30-4AF2-99A5-74B1CD57582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9E823E-67FA-4F46-BF53-A8CDE7F0FCC7}" type="pres">
      <dgm:prSet presAssocID="{BE4060CE-9164-4E28-91CD-18BF9E2E088B}" presName="circ4" presStyleLbl="vennNode1" presStyleIdx="3" presStyleCnt="7"/>
      <dgm:spPr/>
    </dgm:pt>
    <dgm:pt modelId="{2927D5C4-FD56-4B43-A289-E5C02C51CB39}" type="pres">
      <dgm:prSet presAssocID="{BE4060CE-9164-4E28-91CD-18BF9E2E088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FFF829-BCA5-4B85-9705-F074CAFF90E7}" type="pres">
      <dgm:prSet presAssocID="{560D2184-7F8D-4087-952F-24408D78A999}" presName="circ5" presStyleLbl="vennNode1" presStyleIdx="4" presStyleCnt="7"/>
      <dgm:spPr/>
    </dgm:pt>
    <dgm:pt modelId="{8DFE161E-B302-48FD-9D42-7EECD505331E}" type="pres">
      <dgm:prSet presAssocID="{560D2184-7F8D-4087-952F-24408D78A99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8A455A-EE6C-4D66-BD09-9423B20F11BC}" type="pres">
      <dgm:prSet presAssocID="{9C0DC27F-4AA5-49F3-8596-4DF4A67C27CD}" presName="circ6" presStyleLbl="vennNode1" presStyleIdx="5" presStyleCnt="7"/>
      <dgm:spPr/>
    </dgm:pt>
    <dgm:pt modelId="{0F8DF258-20DE-4C49-BBB3-6D1EBCB843CB}" type="pres">
      <dgm:prSet presAssocID="{9C0DC27F-4AA5-49F3-8596-4DF4A67C27CD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2250AF-A2D6-4182-B193-0FD234966F01}" type="pres">
      <dgm:prSet presAssocID="{B7F5BBEB-EBD7-4283-A034-F2CE951B85B7}" presName="circ7" presStyleLbl="vennNode1" presStyleIdx="6" presStyleCnt="7"/>
      <dgm:spPr/>
    </dgm:pt>
    <dgm:pt modelId="{EBF27455-0349-4CC1-848C-264DA79FB361}" type="pres">
      <dgm:prSet presAssocID="{B7F5BBEB-EBD7-4283-A034-F2CE951B85B7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10D6D77-3232-489B-B08C-F29C5A3A049A}" type="presOf" srcId="{560D2184-7F8D-4087-952F-24408D78A999}" destId="{8DFE161E-B302-48FD-9D42-7EECD505331E}" srcOrd="0" destOrd="0" presId="urn:microsoft.com/office/officeart/2005/8/layout/venn1"/>
    <dgm:cxn modelId="{C7A5FDC2-0640-4ACF-91AA-2BB8523F8E1F}" type="presOf" srcId="{B7F5BBEB-EBD7-4283-A034-F2CE951B85B7}" destId="{EBF27455-0349-4CC1-848C-264DA79FB361}" srcOrd="0" destOrd="0" presId="urn:microsoft.com/office/officeart/2005/8/layout/venn1"/>
    <dgm:cxn modelId="{C4C2BB33-9AA3-498F-864F-9160CF06D690}" srcId="{FC69BFBD-B138-4779-A367-FC0BDE62187F}" destId="{31F359FE-1D30-4AF2-99A5-74B1CD57582D}" srcOrd="2" destOrd="0" parTransId="{EDA80336-D34A-4432-80BC-163B67EADEBE}" sibTransId="{7EAF8B1C-7A35-45A0-A60D-237E74358F13}"/>
    <dgm:cxn modelId="{73795EC6-08BA-49B6-ACE2-385125FB3009}" srcId="{FC69BFBD-B138-4779-A367-FC0BDE62187F}" destId="{9C0DC27F-4AA5-49F3-8596-4DF4A67C27CD}" srcOrd="5" destOrd="0" parTransId="{60C3AB21-834A-42EE-B71E-4A47419E8B43}" sibTransId="{3B7AE747-12BA-4D0F-982B-3CE582B054CF}"/>
    <dgm:cxn modelId="{32261CB4-547C-433F-860E-69CC69774F11}" srcId="{FC69BFBD-B138-4779-A367-FC0BDE62187F}" destId="{B18CB2A2-4ED8-4C52-A01A-AC0CB871CB96}" srcOrd="0" destOrd="0" parTransId="{0CA59CB9-CA11-49D5-A457-087DD8E91967}" sibTransId="{E990DF4C-405F-418F-8A8A-3FB3012D8DAA}"/>
    <dgm:cxn modelId="{B9B5E3B7-4475-4F16-80EF-F480314D08D0}" type="presOf" srcId="{BE4060CE-9164-4E28-91CD-18BF9E2E088B}" destId="{2927D5C4-FD56-4B43-A289-E5C02C51CB39}" srcOrd="0" destOrd="0" presId="urn:microsoft.com/office/officeart/2005/8/layout/venn1"/>
    <dgm:cxn modelId="{DCA1F037-3443-44CF-8B6E-CCB16EEAF078}" srcId="{FC69BFBD-B138-4779-A367-FC0BDE62187F}" destId="{BE4060CE-9164-4E28-91CD-18BF9E2E088B}" srcOrd="3" destOrd="0" parTransId="{543A7F91-E97A-41E1-A00B-298937397B37}" sibTransId="{D8D93181-9791-413F-B335-6E5445275694}"/>
    <dgm:cxn modelId="{688FEDB7-CD78-4D16-B78E-F4470FE54045}" type="presOf" srcId="{B18CB2A2-4ED8-4C52-A01A-AC0CB871CB96}" destId="{29470080-EE71-4537-9DC1-542AE84F5564}" srcOrd="0" destOrd="0" presId="urn:microsoft.com/office/officeart/2005/8/layout/venn1"/>
    <dgm:cxn modelId="{DE76ABEC-94C7-4816-B418-172242D2DCA6}" srcId="{FC69BFBD-B138-4779-A367-FC0BDE62187F}" destId="{E3839BEE-436C-45E0-9F07-FDA013DD3786}" srcOrd="7" destOrd="0" parTransId="{74572ABE-D602-456F-ADEA-413FD9BA76C3}" sibTransId="{B866101A-72EF-4940-A6D3-58FD80868AE3}"/>
    <dgm:cxn modelId="{65020833-40E9-45AA-A534-7E787F495CF3}" srcId="{FC69BFBD-B138-4779-A367-FC0BDE62187F}" destId="{367EB112-DBD8-4327-AC7C-90C84926A2B9}" srcOrd="1" destOrd="0" parTransId="{67AB8256-708A-4F43-94B7-FA589D5FFF4C}" sibTransId="{D5F9333E-15C2-4AC4-8706-CEB50E8ADB91}"/>
    <dgm:cxn modelId="{AAF57B23-E4BB-49F6-8870-B23B4817634A}" type="presOf" srcId="{FC69BFBD-B138-4779-A367-FC0BDE62187F}" destId="{1B208316-4244-4932-A7A6-2148028EF0FD}" srcOrd="0" destOrd="0" presId="urn:microsoft.com/office/officeart/2005/8/layout/venn1"/>
    <dgm:cxn modelId="{4080617A-CE31-44F1-A781-95BD9C25CE1E}" srcId="{FC69BFBD-B138-4779-A367-FC0BDE62187F}" destId="{B7F5BBEB-EBD7-4283-A034-F2CE951B85B7}" srcOrd="6" destOrd="0" parTransId="{A7FC21C6-34C0-45A3-B1F3-5A6C09FAF9B5}" sibTransId="{646A5121-3CC3-45F8-983A-0D32E0FA360F}"/>
    <dgm:cxn modelId="{D39B262D-1A36-4FAE-9A1F-D0A5DA1AFFB6}" type="presOf" srcId="{9C0DC27F-4AA5-49F3-8596-4DF4A67C27CD}" destId="{0F8DF258-20DE-4C49-BBB3-6D1EBCB843CB}" srcOrd="0" destOrd="0" presId="urn:microsoft.com/office/officeart/2005/8/layout/venn1"/>
    <dgm:cxn modelId="{FE14E878-CC99-4AC8-938F-1CA1D995B53F}" srcId="{FC69BFBD-B138-4779-A367-FC0BDE62187F}" destId="{560D2184-7F8D-4087-952F-24408D78A999}" srcOrd="4" destOrd="0" parTransId="{26B2324D-F78A-4014-9D23-BAC826857A6F}" sibTransId="{B58984A4-2F25-43D5-9027-E44B9C28C77C}"/>
    <dgm:cxn modelId="{D2B30D1F-FFD2-4792-9FAC-B8DEA82C3930}" type="presOf" srcId="{31F359FE-1D30-4AF2-99A5-74B1CD57582D}" destId="{9E8648E9-A211-46AC-9ECF-3787B71F2D8B}" srcOrd="0" destOrd="0" presId="urn:microsoft.com/office/officeart/2005/8/layout/venn1"/>
    <dgm:cxn modelId="{508E3B67-6127-4F70-BD74-BE4A9C204ADB}" type="presOf" srcId="{367EB112-DBD8-4327-AC7C-90C84926A2B9}" destId="{FAFAAD09-4150-4ABE-AB4F-3C9188F2BC2E}" srcOrd="0" destOrd="0" presId="urn:microsoft.com/office/officeart/2005/8/layout/venn1"/>
    <dgm:cxn modelId="{C507C7CB-A803-4099-AEDE-AED6A564223C}" type="presParOf" srcId="{1B208316-4244-4932-A7A6-2148028EF0FD}" destId="{11830EA7-57BB-4012-81FF-372BF06892F1}" srcOrd="0" destOrd="0" presId="urn:microsoft.com/office/officeart/2005/8/layout/venn1"/>
    <dgm:cxn modelId="{D8323504-1CA6-4008-81A5-7B79327A6510}" type="presParOf" srcId="{1B208316-4244-4932-A7A6-2148028EF0FD}" destId="{29470080-EE71-4537-9DC1-542AE84F5564}" srcOrd="1" destOrd="0" presId="urn:microsoft.com/office/officeart/2005/8/layout/venn1"/>
    <dgm:cxn modelId="{021AB42A-3F42-4874-83E7-960438625504}" type="presParOf" srcId="{1B208316-4244-4932-A7A6-2148028EF0FD}" destId="{DE0111E2-6158-44FA-BC66-654FD9360342}" srcOrd="2" destOrd="0" presId="urn:microsoft.com/office/officeart/2005/8/layout/venn1"/>
    <dgm:cxn modelId="{7D144EB3-2144-4223-863F-7EA30918CDA2}" type="presParOf" srcId="{1B208316-4244-4932-A7A6-2148028EF0FD}" destId="{FAFAAD09-4150-4ABE-AB4F-3C9188F2BC2E}" srcOrd="3" destOrd="0" presId="urn:microsoft.com/office/officeart/2005/8/layout/venn1"/>
    <dgm:cxn modelId="{32DDAB0C-C2A6-49D2-BBAE-29809AD1228C}" type="presParOf" srcId="{1B208316-4244-4932-A7A6-2148028EF0FD}" destId="{383E0BBA-096D-4956-BE2F-11FAD733621B}" srcOrd="4" destOrd="0" presId="urn:microsoft.com/office/officeart/2005/8/layout/venn1"/>
    <dgm:cxn modelId="{668B815E-448D-471E-89A1-14C5D3076D63}" type="presParOf" srcId="{1B208316-4244-4932-A7A6-2148028EF0FD}" destId="{9E8648E9-A211-46AC-9ECF-3787B71F2D8B}" srcOrd="5" destOrd="0" presId="urn:microsoft.com/office/officeart/2005/8/layout/venn1"/>
    <dgm:cxn modelId="{C953B8EA-9591-4370-8238-A84F7C1D5A8D}" type="presParOf" srcId="{1B208316-4244-4932-A7A6-2148028EF0FD}" destId="{4D9E823E-67FA-4F46-BF53-A8CDE7F0FCC7}" srcOrd="6" destOrd="0" presId="urn:microsoft.com/office/officeart/2005/8/layout/venn1"/>
    <dgm:cxn modelId="{A2457389-119F-4E45-9F7E-57D353450B96}" type="presParOf" srcId="{1B208316-4244-4932-A7A6-2148028EF0FD}" destId="{2927D5C4-FD56-4B43-A289-E5C02C51CB39}" srcOrd="7" destOrd="0" presId="urn:microsoft.com/office/officeart/2005/8/layout/venn1"/>
    <dgm:cxn modelId="{0BCC840D-1DAC-4F5F-8008-49E191E0F9A9}" type="presParOf" srcId="{1B208316-4244-4932-A7A6-2148028EF0FD}" destId="{3BFFF829-BCA5-4B85-9705-F074CAFF90E7}" srcOrd="8" destOrd="0" presId="urn:microsoft.com/office/officeart/2005/8/layout/venn1"/>
    <dgm:cxn modelId="{8AC83FFB-0E49-4D0C-9B27-F717736B8530}" type="presParOf" srcId="{1B208316-4244-4932-A7A6-2148028EF0FD}" destId="{8DFE161E-B302-48FD-9D42-7EECD505331E}" srcOrd="9" destOrd="0" presId="urn:microsoft.com/office/officeart/2005/8/layout/venn1"/>
    <dgm:cxn modelId="{CBDCC2BE-ABA1-4096-944E-42B8D5CDA409}" type="presParOf" srcId="{1B208316-4244-4932-A7A6-2148028EF0FD}" destId="{928A455A-EE6C-4D66-BD09-9423B20F11BC}" srcOrd="10" destOrd="0" presId="urn:microsoft.com/office/officeart/2005/8/layout/venn1"/>
    <dgm:cxn modelId="{A0CEB026-7B1F-48C4-B68E-4894A9F0153C}" type="presParOf" srcId="{1B208316-4244-4932-A7A6-2148028EF0FD}" destId="{0F8DF258-20DE-4C49-BBB3-6D1EBCB843CB}" srcOrd="11" destOrd="0" presId="urn:microsoft.com/office/officeart/2005/8/layout/venn1"/>
    <dgm:cxn modelId="{26950052-349C-475C-A933-493DB93D1B2B}" type="presParOf" srcId="{1B208316-4244-4932-A7A6-2148028EF0FD}" destId="{972250AF-A2D6-4182-B193-0FD234966F01}" srcOrd="12" destOrd="0" presId="urn:microsoft.com/office/officeart/2005/8/layout/venn1"/>
    <dgm:cxn modelId="{4C3F1D1B-385C-4720-96CF-75024E171541}" type="presParOf" srcId="{1B208316-4244-4932-A7A6-2148028EF0FD}" destId="{EBF27455-0349-4CC1-848C-264DA79FB361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054A8E-BECF-4901-A0F1-73C4EB6A7CE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F3EC68D-7ABF-4A5A-A986-757ED9F64021}">
      <dgm:prSet/>
      <dgm:spPr/>
      <dgm:t>
        <a:bodyPr/>
        <a:lstStyle/>
        <a:p>
          <a:pPr rtl="0"/>
          <a:r>
            <a:rPr lang="es-MX" smtClean="0"/>
            <a:t>Clasificaciones</a:t>
          </a:r>
          <a:endParaRPr lang="en-US"/>
        </a:p>
      </dgm:t>
    </dgm:pt>
    <dgm:pt modelId="{204A751A-9513-4637-B1F2-72F0CE979D48}" type="parTrans" cxnId="{45A67FE2-3774-4943-8062-F35206886AB6}">
      <dgm:prSet/>
      <dgm:spPr/>
      <dgm:t>
        <a:bodyPr/>
        <a:lstStyle/>
        <a:p>
          <a:endParaRPr lang="es-ES"/>
        </a:p>
      </dgm:t>
    </dgm:pt>
    <dgm:pt modelId="{0E361E11-D7D6-40E4-A5A6-2CA1A14CF0FF}" type="sibTrans" cxnId="{45A67FE2-3774-4943-8062-F35206886AB6}">
      <dgm:prSet/>
      <dgm:spPr/>
      <dgm:t>
        <a:bodyPr/>
        <a:lstStyle/>
        <a:p>
          <a:endParaRPr lang="es-ES"/>
        </a:p>
      </dgm:t>
    </dgm:pt>
    <dgm:pt modelId="{72A4EEFD-714B-4CF0-BC0C-41606798F5EE}">
      <dgm:prSet/>
      <dgm:spPr/>
      <dgm:t>
        <a:bodyPr/>
        <a:lstStyle/>
        <a:p>
          <a:pPr rtl="0"/>
          <a:r>
            <a:rPr lang="es-MX" dirty="0" smtClean="0"/>
            <a:t>Calidad sub-estándar – También denominados productos «fuera de especificación» que no cumplen con las normas de calidad o sus especificaciones, o ambas.</a:t>
          </a:r>
          <a:endParaRPr lang="en-US" dirty="0"/>
        </a:p>
      </dgm:t>
    </dgm:pt>
    <dgm:pt modelId="{7E532A34-C2E0-4707-B450-9AC45799BEE8}" type="parTrans" cxnId="{288B67BE-F44A-4528-AEE9-8C9A9280DAF4}">
      <dgm:prSet/>
      <dgm:spPr/>
      <dgm:t>
        <a:bodyPr/>
        <a:lstStyle/>
        <a:p>
          <a:endParaRPr lang="es-ES"/>
        </a:p>
      </dgm:t>
    </dgm:pt>
    <dgm:pt modelId="{738D4114-C168-49AB-BB47-0D63DBE0BC58}" type="sibTrans" cxnId="{288B67BE-F44A-4528-AEE9-8C9A9280DAF4}">
      <dgm:prSet/>
      <dgm:spPr/>
      <dgm:t>
        <a:bodyPr/>
        <a:lstStyle/>
        <a:p>
          <a:endParaRPr lang="es-ES"/>
        </a:p>
      </dgm:t>
    </dgm:pt>
    <dgm:pt modelId="{782F9F9B-7DEC-44FA-89AC-BB2AD0057332}">
      <dgm:prSet/>
      <dgm:spPr/>
      <dgm:t>
        <a:bodyPr/>
        <a:lstStyle/>
        <a:p>
          <a:pPr rtl="0"/>
          <a:r>
            <a:rPr lang="es-MX" smtClean="0"/>
            <a:t>Productos médicos no registrados/sin licencia -  que no se han sometido a la evaluación y/o aprobación por los organismos de reglamentación nacionales o regionales para el mercado en el que se comercializan/distribuyen o usan, a reserva de las condiciones permitidas por la reglamentación o legislación nacional o regional.</a:t>
          </a:r>
          <a:endParaRPr lang="en-US"/>
        </a:p>
      </dgm:t>
    </dgm:pt>
    <dgm:pt modelId="{620AA53F-6B48-409B-ACD4-A83A128B0856}" type="parTrans" cxnId="{4EC216EB-8120-40F2-ADE9-E2F581D7EC9C}">
      <dgm:prSet/>
      <dgm:spPr/>
      <dgm:t>
        <a:bodyPr/>
        <a:lstStyle/>
        <a:p>
          <a:endParaRPr lang="es-ES"/>
        </a:p>
      </dgm:t>
    </dgm:pt>
    <dgm:pt modelId="{651E661B-BD83-409F-A3F7-24BDAB912A1B}" type="sibTrans" cxnId="{4EC216EB-8120-40F2-ADE9-E2F581D7EC9C}">
      <dgm:prSet/>
      <dgm:spPr/>
      <dgm:t>
        <a:bodyPr/>
        <a:lstStyle/>
        <a:p>
          <a:endParaRPr lang="es-ES"/>
        </a:p>
      </dgm:t>
    </dgm:pt>
    <dgm:pt modelId="{7EBFFED0-6A85-416F-A290-B4754CFD22DC}">
      <dgm:prSet/>
      <dgm:spPr/>
      <dgm:t>
        <a:bodyPr/>
        <a:lstStyle/>
        <a:p>
          <a:pPr rtl="0"/>
          <a:r>
            <a:rPr lang="es-MX" dirty="0" smtClean="0"/>
            <a:t>Productos médicos falsificados - productos que tergiversan deliberada/fraudulentamente su identidad, composición u origen.</a:t>
          </a:r>
          <a:endParaRPr lang="en-US" dirty="0"/>
        </a:p>
      </dgm:t>
    </dgm:pt>
    <dgm:pt modelId="{A4A7CFF9-C6C0-4168-A93C-C891CB30AD21}" type="parTrans" cxnId="{03854F4B-C5DD-406C-BF1E-02E8D357CF01}">
      <dgm:prSet/>
      <dgm:spPr/>
      <dgm:t>
        <a:bodyPr/>
        <a:lstStyle/>
        <a:p>
          <a:endParaRPr lang="es-ES"/>
        </a:p>
      </dgm:t>
    </dgm:pt>
    <dgm:pt modelId="{083909DD-8D2A-45DA-8B86-8D5D193A2355}" type="sibTrans" cxnId="{03854F4B-C5DD-406C-BF1E-02E8D357CF01}">
      <dgm:prSet/>
      <dgm:spPr/>
      <dgm:t>
        <a:bodyPr/>
        <a:lstStyle/>
        <a:p>
          <a:endParaRPr lang="es-ES"/>
        </a:p>
      </dgm:t>
    </dgm:pt>
    <dgm:pt modelId="{BCC6376A-4690-4670-AECB-DA3688F588BF}" type="pres">
      <dgm:prSet presAssocID="{F3054A8E-BECF-4901-A0F1-73C4EB6A7CE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9399A986-C57F-4F13-AA1E-1560EF637267}" type="pres">
      <dgm:prSet presAssocID="{AF3EC68D-7ABF-4A5A-A986-757ED9F64021}" presName="thickLine" presStyleLbl="alignNode1" presStyleIdx="0" presStyleCnt="1"/>
      <dgm:spPr/>
    </dgm:pt>
    <dgm:pt modelId="{6F3A95C5-1F54-4CEC-9F62-AE58427DA688}" type="pres">
      <dgm:prSet presAssocID="{AF3EC68D-7ABF-4A5A-A986-757ED9F64021}" presName="horz1" presStyleCnt="0"/>
      <dgm:spPr/>
    </dgm:pt>
    <dgm:pt modelId="{F9169B30-84F6-45A1-BEE3-D5AC2B16AA59}" type="pres">
      <dgm:prSet presAssocID="{AF3EC68D-7ABF-4A5A-A986-757ED9F64021}" presName="tx1" presStyleLbl="revTx" presStyleIdx="0" presStyleCnt="4"/>
      <dgm:spPr/>
      <dgm:t>
        <a:bodyPr/>
        <a:lstStyle/>
        <a:p>
          <a:endParaRPr lang="es-MX"/>
        </a:p>
      </dgm:t>
    </dgm:pt>
    <dgm:pt modelId="{924060E9-D498-46CA-A8EE-3C070A73F8FC}" type="pres">
      <dgm:prSet presAssocID="{AF3EC68D-7ABF-4A5A-A986-757ED9F64021}" presName="vert1" presStyleCnt="0"/>
      <dgm:spPr/>
    </dgm:pt>
    <dgm:pt modelId="{39E90E7E-B8DC-4765-A477-272D46668B3B}" type="pres">
      <dgm:prSet presAssocID="{72A4EEFD-714B-4CF0-BC0C-41606798F5EE}" presName="vertSpace2a" presStyleCnt="0"/>
      <dgm:spPr/>
    </dgm:pt>
    <dgm:pt modelId="{FF003D19-941F-42E1-9EC6-606AC08897F2}" type="pres">
      <dgm:prSet presAssocID="{72A4EEFD-714B-4CF0-BC0C-41606798F5EE}" presName="horz2" presStyleCnt="0"/>
      <dgm:spPr/>
    </dgm:pt>
    <dgm:pt modelId="{6BF73196-4EF7-4AEA-AC55-4EB8ACC650E3}" type="pres">
      <dgm:prSet presAssocID="{72A4EEFD-714B-4CF0-BC0C-41606798F5EE}" presName="horzSpace2" presStyleCnt="0"/>
      <dgm:spPr/>
    </dgm:pt>
    <dgm:pt modelId="{05B63792-072F-447B-95B8-826DDAEDB787}" type="pres">
      <dgm:prSet presAssocID="{72A4EEFD-714B-4CF0-BC0C-41606798F5EE}" presName="tx2" presStyleLbl="revTx" presStyleIdx="1" presStyleCnt="4"/>
      <dgm:spPr/>
      <dgm:t>
        <a:bodyPr/>
        <a:lstStyle/>
        <a:p>
          <a:endParaRPr lang="es-ES"/>
        </a:p>
      </dgm:t>
    </dgm:pt>
    <dgm:pt modelId="{1785133A-2552-4496-A30F-333E6C70F156}" type="pres">
      <dgm:prSet presAssocID="{72A4EEFD-714B-4CF0-BC0C-41606798F5EE}" presName="vert2" presStyleCnt="0"/>
      <dgm:spPr/>
    </dgm:pt>
    <dgm:pt modelId="{4B3B8227-D7B8-4A5B-B61E-CB0A14B1C25F}" type="pres">
      <dgm:prSet presAssocID="{72A4EEFD-714B-4CF0-BC0C-41606798F5EE}" presName="thinLine2b" presStyleLbl="callout" presStyleIdx="0" presStyleCnt="3"/>
      <dgm:spPr/>
    </dgm:pt>
    <dgm:pt modelId="{06AFFF3F-F827-4694-8A3A-C52C63AA79F9}" type="pres">
      <dgm:prSet presAssocID="{72A4EEFD-714B-4CF0-BC0C-41606798F5EE}" presName="vertSpace2b" presStyleCnt="0"/>
      <dgm:spPr/>
    </dgm:pt>
    <dgm:pt modelId="{F4FE0A54-D1DC-44F9-A6A7-0CBDA20A88D8}" type="pres">
      <dgm:prSet presAssocID="{782F9F9B-7DEC-44FA-89AC-BB2AD0057332}" presName="horz2" presStyleCnt="0"/>
      <dgm:spPr/>
    </dgm:pt>
    <dgm:pt modelId="{4C137903-32B4-4DB8-A4C9-C432692316CF}" type="pres">
      <dgm:prSet presAssocID="{782F9F9B-7DEC-44FA-89AC-BB2AD0057332}" presName="horzSpace2" presStyleCnt="0"/>
      <dgm:spPr/>
    </dgm:pt>
    <dgm:pt modelId="{CAB1057E-27DA-4730-AC1D-7BC59C715B66}" type="pres">
      <dgm:prSet presAssocID="{782F9F9B-7DEC-44FA-89AC-BB2AD0057332}" presName="tx2" presStyleLbl="revTx" presStyleIdx="2" presStyleCnt="4"/>
      <dgm:spPr/>
      <dgm:t>
        <a:bodyPr/>
        <a:lstStyle/>
        <a:p>
          <a:endParaRPr lang="es-MX"/>
        </a:p>
      </dgm:t>
    </dgm:pt>
    <dgm:pt modelId="{CBCEEEAE-5B57-4F83-A767-451447282925}" type="pres">
      <dgm:prSet presAssocID="{782F9F9B-7DEC-44FA-89AC-BB2AD0057332}" presName="vert2" presStyleCnt="0"/>
      <dgm:spPr/>
    </dgm:pt>
    <dgm:pt modelId="{6D20B958-2EF5-40C3-B1A3-5AC1F1DB5A90}" type="pres">
      <dgm:prSet presAssocID="{782F9F9B-7DEC-44FA-89AC-BB2AD0057332}" presName="thinLine2b" presStyleLbl="callout" presStyleIdx="1" presStyleCnt="3"/>
      <dgm:spPr/>
    </dgm:pt>
    <dgm:pt modelId="{C44CBA82-DCF6-455D-8BC3-86F6840BA620}" type="pres">
      <dgm:prSet presAssocID="{782F9F9B-7DEC-44FA-89AC-BB2AD0057332}" presName="vertSpace2b" presStyleCnt="0"/>
      <dgm:spPr/>
    </dgm:pt>
    <dgm:pt modelId="{802234BC-1CDD-47C8-90DC-BEB6868BF7AB}" type="pres">
      <dgm:prSet presAssocID="{7EBFFED0-6A85-416F-A290-B4754CFD22DC}" presName="horz2" presStyleCnt="0"/>
      <dgm:spPr/>
    </dgm:pt>
    <dgm:pt modelId="{9CAEB189-EF1C-4FA7-88FF-9F40951474D4}" type="pres">
      <dgm:prSet presAssocID="{7EBFFED0-6A85-416F-A290-B4754CFD22DC}" presName="horzSpace2" presStyleCnt="0"/>
      <dgm:spPr/>
    </dgm:pt>
    <dgm:pt modelId="{4374693A-0482-4AEF-8581-FFB172948E0A}" type="pres">
      <dgm:prSet presAssocID="{7EBFFED0-6A85-416F-A290-B4754CFD22DC}" presName="tx2" presStyleLbl="revTx" presStyleIdx="3" presStyleCnt="4"/>
      <dgm:spPr/>
      <dgm:t>
        <a:bodyPr/>
        <a:lstStyle/>
        <a:p>
          <a:endParaRPr lang="es-MX"/>
        </a:p>
      </dgm:t>
    </dgm:pt>
    <dgm:pt modelId="{511A218A-05E2-492F-B348-3B28470CE8BB}" type="pres">
      <dgm:prSet presAssocID="{7EBFFED0-6A85-416F-A290-B4754CFD22DC}" presName="vert2" presStyleCnt="0"/>
      <dgm:spPr/>
    </dgm:pt>
    <dgm:pt modelId="{E9538431-10E8-4AC2-8610-CA2EA66B1020}" type="pres">
      <dgm:prSet presAssocID="{7EBFFED0-6A85-416F-A290-B4754CFD22DC}" presName="thinLine2b" presStyleLbl="callout" presStyleIdx="2" presStyleCnt="3"/>
      <dgm:spPr/>
    </dgm:pt>
    <dgm:pt modelId="{9280C336-0462-44D6-A5C4-5F6C3E93D555}" type="pres">
      <dgm:prSet presAssocID="{7EBFFED0-6A85-416F-A290-B4754CFD22DC}" presName="vertSpace2b" presStyleCnt="0"/>
      <dgm:spPr/>
    </dgm:pt>
  </dgm:ptLst>
  <dgm:cxnLst>
    <dgm:cxn modelId="{060A292F-0B27-4700-962B-FF9169F8C125}" type="presOf" srcId="{F3054A8E-BECF-4901-A0F1-73C4EB6A7CEE}" destId="{BCC6376A-4690-4670-AECB-DA3688F588BF}" srcOrd="0" destOrd="0" presId="urn:microsoft.com/office/officeart/2008/layout/LinedList"/>
    <dgm:cxn modelId="{288B67BE-F44A-4528-AEE9-8C9A9280DAF4}" srcId="{AF3EC68D-7ABF-4A5A-A986-757ED9F64021}" destId="{72A4EEFD-714B-4CF0-BC0C-41606798F5EE}" srcOrd="0" destOrd="0" parTransId="{7E532A34-C2E0-4707-B450-9AC45799BEE8}" sibTransId="{738D4114-C168-49AB-BB47-0D63DBE0BC58}"/>
    <dgm:cxn modelId="{E1478D5B-2C66-40AD-A46E-3435DC3038A5}" type="presOf" srcId="{72A4EEFD-714B-4CF0-BC0C-41606798F5EE}" destId="{05B63792-072F-447B-95B8-826DDAEDB787}" srcOrd="0" destOrd="0" presId="urn:microsoft.com/office/officeart/2008/layout/LinedList"/>
    <dgm:cxn modelId="{1456BF57-276D-4055-ADE5-81F74613C00E}" type="presOf" srcId="{7EBFFED0-6A85-416F-A290-B4754CFD22DC}" destId="{4374693A-0482-4AEF-8581-FFB172948E0A}" srcOrd="0" destOrd="0" presId="urn:microsoft.com/office/officeart/2008/layout/LinedList"/>
    <dgm:cxn modelId="{B2FDF412-A29B-4E2F-AD65-D90B3CA845F3}" type="presOf" srcId="{AF3EC68D-7ABF-4A5A-A986-757ED9F64021}" destId="{F9169B30-84F6-45A1-BEE3-D5AC2B16AA59}" srcOrd="0" destOrd="0" presId="urn:microsoft.com/office/officeart/2008/layout/LinedList"/>
    <dgm:cxn modelId="{03854F4B-C5DD-406C-BF1E-02E8D357CF01}" srcId="{AF3EC68D-7ABF-4A5A-A986-757ED9F64021}" destId="{7EBFFED0-6A85-416F-A290-B4754CFD22DC}" srcOrd="2" destOrd="0" parTransId="{A4A7CFF9-C6C0-4168-A93C-C891CB30AD21}" sibTransId="{083909DD-8D2A-45DA-8B86-8D5D193A2355}"/>
    <dgm:cxn modelId="{45A67FE2-3774-4943-8062-F35206886AB6}" srcId="{F3054A8E-BECF-4901-A0F1-73C4EB6A7CEE}" destId="{AF3EC68D-7ABF-4A5A-A986-757ED9F64021}" srcOrd="0" destOrd="0" parTransId="{204A751A-9513-4637-B1F2-72F0CE979D48}" sibTransId="{0E361E11-D7D6-40E4-A5A6-2CA1A14CF0FF}"/>
    <dgm:cxn modelId="{B1AAE1EF-803E-42AB-9DD8-4EB6A01C2FC1}" type="presOf" srcId="{782F9F9B-7DEC-44FA-89AC-BB2AD0057332}" destId="{CAB1057E-27DA-4730-AC1D-7BC59C715B66}" srcOrd="0" destOrd="0" presId="urn:microsoft.com/office/officeart/2008/layout/LinedList"/>
    <dgm:cxn modelId="{4EC216EB-8120-40F2-ADE9-E2F581D7EC9C}" srcId="{AF3EC68D-7ABF-4A5A-A986-757ED9F64021}" destId="{782F9F9B-7DEC-44FA-89AC-BB2AD0057332}" srcOrd="1" destOrd="0" parTransId="{620AA53F-6B48-409B-ACD4-A83A128B0856}" sibTransId="{651E661B-BD83-409F-A3F7-24BDAB912A1B}"/>
    <dgm:cxn modelId="{E3CC0297-F3A3-4453-BB8F-413861FEAC41}" type="presParOf" srcId="{BCC6376A-4690-4670-AECB-DA3688F588BF}" destId="{9399A986-C57F-4F13-AA1E-1560EF637267}" srcOrd="0" destOrd="0" presId="urn:microsoft.com/office/officeart/2008/layout/LinedList"/>
    <dgm:cxn modelId="{A016FB7B-3723-4A5B-AF49-59F845E7F9DC}" type="presParOf" srcId="{BCC6376A-4690-4670-AECB-DA3688F588BF}" destId="{6F3A95C5-1F54-4CEC-9F62-AE58427DA688}" srcOrd="1" destOrd="0" presId="urn:microsoft.com/office/officeart/2008/layout/LinedList"/>
    <dgm:cxn modelId="{D9A34CFC-89DB-442A-AA60-D85429BDFAA7}" type="presParOf" srcId="{6F3A95C5-1F54-4CEC-9F62-AE58427DA688}" destId="{F9169B30-84F6-45A1-BEE3-D5AC2B16AA59}" srcOrd="0" destOrd="0" presId="urn:microsoft.com/office/officeart/2008/layout/LinedList"/>
    <dgm:cxn modelId="{8B832EA9-AD7C-4610-83E8-2D1511E3B4E2}" type="presParOf" srcId="{6F3A95C5-1F54-4CEC-9F62-AE58427DA688}" destId="{924060E9-D498-46CA-A8EE-3C070A73F8FC}" srcOrd="1" destOrd="0" presId="urn:microsoft.com/office/officeart/2008/layout/LinedList"/>
    <dgm:cxn modelId="{F8BD1EF8-89BD-4FF8-AC18-0D5FFA6F0CBA}" type="presParOf" srcId="{924060E9-D498-46CA-A8EE-3C070A73F8FC}" destId="{39E90E7E-B8DC-4765-A477-272D46668B3B}" srcOrd="0" destOrd="0" presId="urn:microsoft.com/office/officeart/2008/layout/LinedList"/>
    <dgm:cxn modelId="{6C7B4D52-F15C-4E3B-BA9C-A80D464D0F46}" type="presParOf" srcId="{924060E9-D498-46CA-A8EE-3C070A73F8FC}" destId="{FF003D19-941F-42E1-9EC6-606AC08897F2}" srcOrd="1" destOrd="0" presId="urn:microsoft.com/office/officeart/2008/layout/LinedList"/>
    <dgm:cxn modelId="{89963421-C294-4F68-909B-979D1B7D641B}" type="presParOf" srcId="{FF003D19-941F-42E1-9EC6-606AC08897F2}" destId="{6BF73196-4EF7-4AEA-AC55-4EB8ACC650E3}" srcOrd="0" destOrd="0" presId="urn:microsoft.com/office/officeart/2008/layout/LinedList"/>
    <dgm:cxn modelId="{54286CCD-E594-4838-B528-451C3D37CFAB}" type="presParOf" srcId="{FF003D19-941F-42E1-9EC6-606AC08897F2}" destId="{05B63792-072F-447B-95B8-826DDAEDB787}" srcOrd="1" destOrd="0" presId="urn:microsoft.com/office/officeart/2008/layout/LinedList"/>
    <dgm:cxn modelId="{6194A756-BF2A-474D-AF82-F551F8010692}" type="presParOf" srcId="{FF003D19-941F-42E1-9EC6-606AC08897F2}" destId="{1785133A-2552-4496-A30F-333E6C70F156}" srcOrd="2" destOrd="0" presId="urn:microsoft.com/office/officeart/2008/layout/LinedList"/>
    <dgm:cxn modelId="{144956E2-E18E-4F57-9A58-F0AD893F4691}" type="presParOf" srcId="{924060E9-D498-46CA-A8EE-3C070A73F8FC}" destId="{4B3B8227-D7B8-4A5B-B61E-CB0A14B1C25F}" srcOrd="2" destOrd="0" presId="urn:microsoft.com/office/officeart/2008/layout/LinedList"/>
    <dgm:cxn modelId="{5910F59C-AE6B-465F-8BA8-D65C500AF567}" type="presParOf" srcId="{924060E9-D498-46CA-A8EE-3C070A73F8FC}" destId="{06AFFF3F-F827-4694-8A3A-C52C63AA79F9}" srcOrd="3" destOrd="0" presId="urn:microsoft.com/office/officeart/2008/layout/LinedList"/>
    <dgm:cxn modelId="{49C89B21-EFAE-44BC-AC2D-0A19EAE1C5CB}" type="presParOf" srcId="{924060E9-D498-46CA-A8EE-3C070A73F8FC}" destId="{F4FE0A54-D1DC-44F9-A6A7-0CBDA20A88D8}" srcOrd="4" destOrd="0" presId="urn:microsoft.com/office/officeart/2008/layout/LinedList"/>
    <dgm:cxn modelId="{B705DFE7-6D76-4E75-90E0-D1183379BFCF}" type="presParOf" srcId="{F4FE0A54-D1DC-44F9-A6A7-0CBDA20A88D8}" destId="{4C137903-32B4-4DB8-A4C9-C432692316CF}" srcOrd="0" destOrd="0" presId="urn:microsoft.com/office/officeart/2008/layout/LinedList"/>
    <dgm:cxn modelId="{D622A5CA-3A35-4B97-B12C-F092E9233F9E}" type="presParOf" srcId="{F4FE0A54-D1DC-44F9-A6A7-0CBDA20A88D8}" destId="{CAB1057E-27DA-4730-AC1D-7BC59C715B66}" srcOrd="1" destOrd="0" presId="urn:microsoft.com/office/officeart/2008/layout/LinedList"/>
    <dgm:cxn modelId="{FE66A275-5145-4D39-B4C2-56F4971B7903}" type="presParOf" srcId="{F4FE0A54-D1DC-44F9-A6A7-0CBDA20A88D8}" destId="{CBCEEEAE-5B57-4F83-A767-451447282925}" srcOrd="2" destOrd="0" presId="urn:microsoft.com/office/officeart/2008/layout/LinedList"/>
    <dgm:cxn modelId="{A1C68186-D5B1-480E-B6A6-E8EF8400A5C7}" type="presParOf" srcId="{924060E9-D498-46CA-A8EE-3C070A73F8FC}" destId="{6D20B958-2EF5-40C3-B1A3-5AC1F1DB5A90}" srcOrd="5" destOrd="0" presId="urn:microsoft.com/office/officeart/2008/layout/LinedList"/>
    <dgm:cxn modelId="{E629E696-42B9-4DFE-83EC-5A2AA3A73238}" type="presParOf" srcId="{924060E9-D498-46CA-A8EE-3C070A73F8FC}" destId="{C44CBA82-DCF6-455D-8BC3-86F6840BA620}" srcOrd="6" destOrd="0" presId="urn:microsoft.com/office/officeart/2008/layout/LinedList"/>
    <dgm:cxn modelId="{0A457759-14A1-4725-98C0-5D6B2AF41144}" type="presParOf" srcId="{924060E9-D498-46CA-A8EE-3C070A73F8FC}" destId="{802234BC-1CDD-47C8-90DC-BEB6868BF7AB}" srcOrd="7" destOrd="0" presId="urn:microsoft.com/office/officeart/2008/layout/LinedList"/>
    <dgm:cxn modelId="{E880B42B-F45A-40DC-BFFE-B54A1F7D60C6}" type="presParOf" srcId="{802234BC-1CDD-47C8-90DC-BEB6868BF7AB}" destId="{9CAEB189-EF1C-4FA7-88FF-9F40951474D4}" srcOrd="0" destOrd="0" presId="urn:microsoft.com/office/officeart/2008/layout/LinedList"/>
    <dgm:cxn modelId="{521A900C-F2A5-4C82-8F64-C81502B98174}" type="presParOf" srcId="{802234BC-1CDD-47C8-90DC-BEB6868BF7AB}" destId="{4374693A-0482-4AEF-8581-FFB172948E0A}" srcOrd="1" destOrd="0" presId="urn:microsoft.com/office/officeart/2008/layout/LinedList"/>
    <dgm:cxn modelId="{F2741EAD-E5E8-4D38-B817-CC1825AC0B7A}" type="presParOf" srcId="{802234BC-1CDD-47C8-90DC-BEB6868BF7AB}" destId="{511A218A-05E2-492F-B348-3B28470CE8BB}" srcOrd="2" destOrd="0" presId="urn:microsoft.com/office/officeart/2008/layout/LinedList"/>
    <dgm:cxn modelId="{B12B4343-BEE9-4C1E-85D4-DEEC7BDBD734}" type="presParOf" srcId="{924060E9-D498-46CA-A8EE-3C070A73F8FC}" destId="{E9538431-10E8-4AC2-8610-CA2EA66B1020}" srcOrd="8" destOrd="0" presId="urn:microsoft.com/office/officeart/2008/layout/LinedList"/>
    <dgm:cxn modelId="{270B2704-5967-4A66-B7E6-38B0563407A5}" type="presParOf" srcId="{924060E9-D498-46CA-A8EE-3C070A73F8FC}" destId="{9280C336-0462-44D6-A5C4-5F6C3E93D55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559C8-C613-4339-9625-860741398502}">
      <dsp:nvSpPr>
        <dsp:cNvPr id="0" name=""/>
        <dsp:cNvSpPr/>
      </dsp:nvSpPr>
      <dsp:spPr>
        <a:xfrm>
          <a:off x="0" y="0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09622-E48B-49E0-BD29-77846C2871EC}">
      <dsp:nvSpPr>
        <dsp:cNvPr id="0" name=""/>
        <dsp:cNvSpPr/>
      </dsp:nvSpPr>
      <dsp:spPr>
        <a:xfrm>
          <a:off x="0" y="0"/>
          <a:ext cx="157734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smtClean="0"/>
            <a:t>Medicina falsificada </a:t>
          </a:r>
          <a:endParaRPr lang="en-US" sz="2600" kern="1200"/>
        </a:p>
      </dsp:txBody>
      <dsp:txXfrm>
        <a:off x="0" y="0"/>
        <a:ext cx="1577340" cy="4351338"/>
      </dsp:txXfrm>
    </dsp:sp>
    <dsp:sp modelId="{B2D2D998-A24E-415A-990E-29BB4E3A35C7}">
      <dsp:nvSpPr>
        <dsp:cNvPr id="0" name=""/>
        <dsp:cNvSpPr/>
      </dsp:nvSpPr>
      <dsp:spPr>
        <a:xfrm>
          <a:off x="1695640" y="51151"/>
          <a:ext cx="6191059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Adulterada - No correspondan a lo establecido en la etiqueta, a las especificaciones de su autorización, que haya sufrido tratamiento que disimule su alteración, se encubran defectos en su proceso o en la </a:t>
          </a:r>
          <a:r>
            <a:rPr lang="es-ES" sz="1400" kern="1200" dirty="0" smtClean="0"/>
            <a:t>calidad sanitaria de las materias primas utilizadas.</a:t>
          </a:r>
          <a:r>
            <a:rPr lang="es-MX" sz="1400" kern="1200" dirty="0" smtClean="0"/>
            <a:t> </a:t>
          </a:r>
          <a:endParaRPr lang="en-US" sz="1400" kern="1200" dirty="0"/>
        </a:p>
      </dsp:txBody>
      <dsp:txXfrm>
        <a:off x="1695640" y="51151"/>
        <a:ext cx="6191059" cy="1023031"/>
      </dsp:txXfrm>
    </dsp:sp>
    <dsp:sp modelId="{9ECE74BA-D427-427B-9FC1-F28F98A3344E}">
      <dsp:nvSpPr>
        <dsp:cNvPr id="0" name=""/>
        <dsp:cNvSpPr/>
      </dsp:nvSpPr>
      <dsp:spPr>
        <a:xfrm>
          <a:off x="1577340" y="1074183"/>
          <a:ext cx="6309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C1538-0AFB-416C-9D13-269F8F957794}">
      <dsp:nvSpPr>
        <dsp:cNvPr id="0" name=""/>
        <dsp:cNvSpPr/>
      </dsp:nvSpPr>
      <dsp:spPr>
        <a:xfrm>
          <a:off x="1695640" y="1125335"/>
          <a:ext cx="6191059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Falsificada – Cuando </a:t>
          </a:r>
          <a:r>
            <a:rPr lang="pt-BR" sz="1400" kern="1200" dirty="0" smtClean="0"/>
            <a:t>se fabrique, envase o se venda </a:t>
          </a:r>
          <a:r>
            <a:rPr lang="es-MX" sz="1400" kern="1200" dirty="0" smtClean="0"/>
            <a:t>haciendo referencia a una autorización que no existe; o se utilice una autorización otorgada legalmente a otro; o se imite al legalmente fabricado y registrado. </a:t>
          </a:r>
          <a:endParaRPr lang="en-US" sz="1400" kern="1200" dirty="0"/>
        </a:p>
      </dsp:txBody>
      <dsp:txXfrm>
        <a:off x="1695640" y="1125335"/>
        <a:ext cx="6191059" cy="1023031"/>
      </dsp:txXfrm>
    </dsp:sp>
    <dsp:sp modelId="{70B303A1-0E3E-471C-BD7B-DD3BE50D09D6}">
      <dsp:nvSpPr>
        <dsp:cNvPr id="0" name=""/>
        <dsp:cNvSpPr/>
      </dsp:nvSpPr>
      <dsp:spPr>
        <a:xfrm>
          <a:off x="1577340" y="2148366"/>
          <a:ext cx="6309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8D50D2-90DC-4934-8926-34CEBBD83405}">
      <dsp:nvSpPr>
        <dsp:cNvPr id="0" name=""/>
        <dsp:cNvSpPr/>
      </dsp:nvSpPr>
      <dsp:spPr>
        <a:xfrm>
          <a:off x="1695640" y="2199518"/>
          <a:ext cx="6191059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Contaminado - E</a:t>
          </a:r>
          <a:r>
            <a:rPr lang="es-ES" sz="1400" kern="1200" dirty="0" smtClean="0"/>
            <a:t>l producto o materia prima que contenga microorganismos, </a:t>
          </a:r>
          <a:r>
            <a:rPr lang="es-MX" sz="1400" kern="1200" dirty="0" smtClean="0"/>
            <a:t>hormonas, bacteriostáticos, plaguicidas, partículas radioactivas, materia extraña, así como cualquier otra substancia en cantidades que rebasen los límites permisibles establecidos por la Secretaría de Salud </a:t>
          </a:r>
          <a:endParaRPr lang="en-US" sz="1400" kern="1200" dirty="0"/>
        </a:p>
      </dsp:txBody>
      <dsp:txXfrm>
        <a:off x="1695640" y="2199518"/>
        <a:ext cx="6191059" cy="1023031"/>
      </dsp:txXfrm>
    </dsp:sp>
    <dsp:sp modelId="{59373DAC-DC31-4674-A988-7B53D657019C}">
      <dsp:nvSpPr>
        <dsp:cNvPr id="0" name=""/>
        <dsp:cNvSpPr/>
      </dsp:nvSpPr>
      <dsp:spPr>
        <a:xfrm>
          <a:off x="1577340" y="3222550"/>
          <a:ext cx="6309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C4AD4B-6F99-49F2-95B0-4DADF52780EF}">
      <dsp:nvSpPr>
        <dsp:cNvPr id="0" name=""/>
        <dsp:cNvSpPr/>
      </dsp:nvSpPr>
      <dsp:spPr>
        <a:xfrm>
          <a:off x="1695640" y="3273701"/>
          <a:ext cx="6191059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Alterada - Cuando, por la acción de cualquier causa, haya sufrido modificaciones en su composición intrínseca que reduzcan su poder nutritivo o terapéutico, lo conviertan en nocivo para la salud, o modifiquen sus características, siempre que éstas tengan repercusión en la calidad sanitaria de los </a:t>
          </a:r>
          <a:r>
            <a:rPr lang="es-ES" sz="1400" kern="1200" dirty="0" smtClean="0"/>
            <a:t>mismos.</a:t>
          </a:r>
          <a:endParaRPr lang="en-US" sz="1400" kern="1200" dirty="0"/>
        </a:p>
      </dsp:txBody>
      <dsp:txXfrm>
        <a:off x="1695640" y="3273701"/>
        <a:ext cx="6191059" cy="1023031"/>
      </dsp:txXfrm>
    </dsp:sp>
    <dsp:sp modelId="{768857A7-DF0A-4F95-9348-BDBFE2C21ECA}">
      <dsp:nvSpPr>
        <dsp:cNvPr id="0" name=""/>
        <dsp:cNvSpPr/>
      </dsp:nvSpPr>
      <dsp:spPr>
        <a:xfrm>
          <a:off x="1577340" y="4296733"/>
          <a:ext cx="6309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30EA7-57BB-4012-81FF-372BF06892F1}">
      <dsp:nvSpPr>
        <dsp:cNvPr id="0" name=""/>
        <dsp:cNvSpPr/>
      </dsp:nvSpPr>
      <dsp:spPr>
        <a:xfrm>
          <a:off x="4422777" y="1357946"/>
          <a:ext cx="1739621" cy="173983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9470080-EE71-4537-9DC1-542AE84F5564}">
      <dsp:nvSpPr>
        <dsp:cNvPr id="0" name=""/>
        <dsp:cNvSpPr/>
      </dsp:nvSpPr>
      <dsp:spPr>
        <a:xfrm>
          <a:off x="4295929" y="0"/>
          <a:ext cx="1993316" cy="10667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/>
            <a:t>Medicamentos</a:t>
          </a:r>
          <a:endParaRPr lang="en-US" sz="2400" kern="1200"/>
        </a:p>
      </dsp:txBody>
      <dsp:txXfrm>
        <a:off x="4295929" y="0"/>
        <a:ext cx="1993316" cy="1066729"/>
      </dsp:txXfrm>
    </dsp:sp>
    <dsp:sp modelId="{DE0111E2-6158-44FA-BC66-654FD9360342}">
      <dsp:nvSpPr>
        <dsp:cNvPr id="0" name=""/>
        <dsp:cNvSpPr/>
      </dsp:nvSpPr>
      <dsp:spPr>
        <a:xfrm>
          <a:off x="4933066" y="1603293"/>
          <a:ext cx="1739621" cy="173983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AFAAD09-4150-4ABE-AB4F-3C9188F2BC2E}">
      <dsp:nvSpPr>
        <dsp:cNvPr id="0" name=""/>
        <dsp:cNvSpPr/>
      </dsp:nvSpPr>
      <dsp:spPr>
        <a:xfrm>
          <a:off x="6887241" y="1013392"/>
          <a:ext cx="1884590" cy="11734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Fármacos </a:t>
          </a:r>
          <a:endParaRPr lang="en-US" sz="2400" kern="1200" dirty="0"/>
        </a:p>
      </dsp:txBody>
      <dsp:txXfrm>
        <a:off x="6887241" y="1013392"/>
        <a:ext cx="1884590" cy="1173401"/>
      </dsp:txXfrm>
    </dsp:sp>
    <dsp:sp modelId="{383E0BBA-096D-4956-BE2F-11FAD733621B}">
      <dsp:nvSpPr>
        <dsp:cNvPr id="0" name=""/>
        <dsp:cNvSpPr/>
      </dsp:nvSpPr>
      <dsp:spPr>
        <a:xfrm>
          <a:off x="5058463" y="2155325"/>
          <a:ext cx="1739621" cy="173983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8648E9-A211-46AC-9ECF-3787B71F2D8B}">
      <dsp:nvSpPr>
        <dsp:cNvPr id="0" name=""/>
        <dsp:cNvSpPr/>
      </dsp:nvSpPr>
      <dsp:spPr>
        <a:xfrm>
          <a:off x="7068451" y="2506813"/>
          <a:ext cx="1848348" cy="12534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/>
            <a:t>Materias primas </a:t>
          </a:r>
          <a:endParaRPr lang="en-US" sz="2400" kern="1200"/>
        </a:p>
      </dsp:txBody>
      <dsp:txXfrm>
        <a:off x="7068451" y="2506813"/>
        <a:ext cx="1848348" cy="1253406"/>
      </dsp:txXfrm>
    </dsp:sp>
    <dsp:sp modelId="{4D9E823E-67FA-4F46-BF53-A8CDE7F0FCC7}">
      <dsp:nvSpPr>
        <dsp:cNvPr id="0" name=""/>
        <dsp:cNvSpPr/>
      </dsp:nvSpPr>
      <dsp:spPr>
        <a:xfrm>
          <a:off x="4705465" y="2598018"/>
          <a:ext cx="1739621" cy="173983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927D5C4-FD56-4B43-A289-E5C02C51CB39}">
      <dsp:nvSpPr>
        <dsp:cNvPr id="0" name=""/>
        <dsp:cNvSpPr/>
      </dsp:nvSpPr>
      <dsp:spPr>
        <a:xfrm>
          <a:off x="6271125" y="4186911"/>
          <a:ext cx="1993316" cy="114673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Aditivos </a:t>
          </a:r>
          <a:endParaRPr lang="en-US" sz="2400" kern="1200" dirty="0"/>
        </a:p>
      </dsp:txBody>
      <dsp:txXfrm>
        <a:off x="6271125" y="4186911"/>
        <a:ext cx="1993316" cy="1146733"/>
      </dsp:txXfrm>
    </dsp:sp>
    <dsp:sp modelId="{3BFFF829-BCA5-4B85-9705-F074CAFF90E7}">
      <dsp:nvSpPr>
        <dsp:cNvPr id="0" name=""/>
        <dsp:cNvSpPr/>
      </dsp:nvSpPr>
      <dsp:spPr>
        <a:xfrm>
          <a:off x="4140088" y="2598018"/>
          <a:ext cx="1739621" cy="1739834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DFE161E-B302-48FD-9D42-7EECD505331E}">
      <dsp:nvSpPr>
        <dsp:cNvPr id="0" name=""/>
        <dsp:cNvSpPr/>
      </dsp:nvSpPr>
      <dsp:spPr>
        <a:xfrm>
          <a:off x="2320734" y="4186911"/>
          <a:ext cx="1993316" cy="114673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Envase o empaque de medicamentos</a:t>
          </a:r>
          <a:endParaRPr lang="en-US" sz="2400" kern="1200" dirty="0"/>
        </a:p>
      </dsp:txBody>
      <dsp:txXfrm>
        <a:off x="2320734" y="4186911"/>
        <a:ext cx="1993316" cy="1146733"/>
      </dsp:txXfrm>
    </dsp:sp>
    <dsp:sp modelId="{928A455A-EE6C-4D66-BD09-9423B20F11BC}">
      <dsp:nvSpPr>
        <dsp:cNvPr id="0" name=""/>
        <dsp:cNvSpPr/>
      </dsp:nvSpPr>
      <dsp:spPr>
        <a:xfrm>
          <a:off x="3787090" y="2155325"/>
          <a:ext cx="1739621" cy="173983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F8DF258-20DE-4C49-BBB3-6D1EBCB843CB}">
      <dsp:nvSpPr>
        <dsp:cNvPr id="0" name=""/>
        <dsp:cNvSpPr/>
      </dsp:nvSpPr>
      <dsp:spPr>
        <a:xfrm>
          <a:off x="1668376" y="2506813"/>
          <a:ext cx="1848348" cy="12534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Etiquetado </a:t>
          </a:r>
          <a:endParaRPr lang="en-US" sz="2400" kern="1200" dirty="0"/>
        </a:p>
      </dsp:txBody>
      <dsp:txXfrm>
        <a:off x="1668376" y="2506813"/>
        <a:ext cx="1848348" cy="1253406"/>
      </dsp:txXfrm>
    </dsp:sp>
    <dsp:sp modelId="{972250AF-A2D6-4182-B193-0FD234966F01}">
      <dsp:nvSpPr>
        <dsp:cNvPr id="0" name=""/>
        <dsp:cNvSpPr/>
      </dsp:nvSpPr>
      <dsp:spPr>
        <a:xfrm>
          <a:off x="3912488" y="1603293"/>
          <a:ext cx="1739621" cy="173983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BF27455-0349-4CC1-848C-264DA79FB361}">
      <dsp:nvSpPr>
        <dsp:cNvPr id="0" name=""/>
        <dsp:cNvSpPr/>
      </dsp:nvSpPr>
      <dsp:spPr>
        <a:xfrm>
          <a:off x="1813344" y="1013392"/>
          <a:ext cx="1884590" cy="11734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Leyendas </a:t>
          </a:r>
          <a:endParaRPr lang="en-US" sz="2400" kern="1200" dirty="0"/>
        </a:p>
      </dsp:txBody>
      <dsp:txXfrm>
        <a:off x="1813344" y="1013392"/>
        <a:ext cx="1884590" cy="1173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9A986-C57F-4F13-AA1E-1560EF637267}">
      <dsp:nvSpPr>
        <dsp:cNvPr id="0" name=""/>
        <dsp:cNvSpPr/>
      </dsp:nvSpPr>
      <dsp:spPr>
        <a:xfrm>
          <a:off x="0" y="0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69B30-84F6-45A1-BEE3-D5AC2B16AA59}">
      <dsp:nvSpPr>
        <dsp:cNvPr id="0" name=""/>
        <dsp:cNvSpPr/>
      </dsp:nvSpPr>
      <dsp:spPr>
        <a:xfrm>
          <a:off x="0" y="0"/>
          <a:ext cx="157734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smtClean="0"/>
            <a:t>Clasificaciones</a:t>
          </a:r>
          <a:endParaRPr lang="en-US" sz="1900" kern="1200"/>
        </a:p>
      </dsp:txBody>
      <dsp:txXfrm>
        <a:off x="0" y="0"/>
        <a:ext cx="1577340" cy="4351338"/>
      </dsp:txXfrm>
    </dsp:sp>
    <dsp:sp modelId="{05B63792-072F-447B-95B8-826DDAEDB787}">
      <dsp:nvSpPr>
        <dsp:cNvPr id="0" name=""/>
        <dsp:cNvSpPr/>
      </dsp:nvSpPr>
      <dsp:spPr>
        <a:xfrm>
          <a:off x="1695640" y="67989"/>
          <a:ext cx="6191059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Calidad sub-estándar – También denominados productos «fuera de especificación» que no cumplen con las normas de calidad o sus especificaciones, o ambas.</a:t>
          </a:r>
          <a:endParaRPr lang="en-US" sz="1700" kern="1200" dirty="0"/>
        </a:p>
      </dsp:txBody>
      <dsp:txXfrm>
        <a:off x="1695640" y="67989"/>
        <a:ext cx="6191059" cy="1359793"/>
      </dsp:txXfrm>
    </dsp:sp>
    <dsp:sp modelId="{4B3B8227-D7B8-4A5B-B61E-CB0A14B1C25F}">
      <dsp:nvSpPr>
        <dsp:cNvPr id="0" name=""/>
        <dsp:cNvSpPr/>
      </dsp:nvSpPr>
      <dsp:spPr>
        <a:xfrm>
          <a:off x="1577340" y="1427782"/>
          <a:ext cx="6309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1057E-27DA-4730-AC1D-7BC59C715B66}">
      <dsp:nvSpPr>
        <dsp:cNvPr id="0" name=""/>
        <dsp:cNvSpPr/>
      </dsp:nvSpPr>
      <dsp:spPr>
        <a:xfrm>
          <a:off x="1695640" y="1495772"/>
          <a:ext cx="6191059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smtClean="0"/>
            <a:t>Productos médicos no registrados/sin licencia -  que no se han sometido a la evaluación y/o aprobación por los organismos de reglamentación nacionales o regionales para el mercado en el que se comercializan/distribuyen o usan, a reserva de las condiciones permitidas por la reglamentación o legislación nacional o regional.</a:t>
          </a:r>
          <a:endParaRPr lang="en-US" sz="1700" kern="1200"/>
        </a:p>
      </dsp:txBody>
      <dsp:txXfrm>
        <a:off x="1695640" y="1495772"/>
        <a:ext cx="6191059" cy="1359793"/>
      </dsp:txXfrm>
    </dsp:sp>
    <dsp:sp modelId="{6D20B958-2EF5-40C3-B1A3-5AC1F1DB5A90}">
      <dsp:nvSpPr>
        <dsp:cNvPr id="0" name=""/>
        <dsp:cNvSpPr/>
      </dsp:nvSpPr>
      <dsp:spPr>
        <a:xfrm>
          <a:off x="1577340" y="2855565"/>
          <a:ext cx="6309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4693A-0482-4AEF-8581-FFB172948E0A}">
      <dsp:nvSpPr>
        <dsp:cNvPr id="0" name=""/>
        <dsp:cNvSpPr/>
      </dsp:nvSpPr>
      <dsp:spPr>
        <a:xfrm>
          <a:off x="1695640" y="2923555"/>
          <a:ext cx="6191059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Productos médicos falsificados - productos que tergiversan deliberada/fraudulentamente su identidad, composición u origen.</a:t>
          </a:r>
          <a:endParaRPr lang="en-US" sz="1700" kern="1200" dirty="0"/>
        </a:p>
      </dsp:txBody>
      <dsp:txXfrm>
        <a:off x="1695640" y="2923555"/>
        <a:ext cx="6191059" cy="1359793"/>
      </dsp:txXfrm>
    </dsp:sp>
    <dsp:sp modelId="{E9538431-10E8-4AC2-8610-CA2EA66B1020}">
      <dsp:nvSpPr>
        <dsp:cNvPr id="0" name=""/>
        <dsp:cNvSpPr/>
      </dsp:nvSpPr>
      <dsp:spPr>
        <a:xfrm>
          <a:off x="1577340" y="4283348"/>
          <a:ext cx="6309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803112-A586-4028-BEF9-97D53D96B438}" type="datetimeFigureOut">
              <a:rPr lang="es-MX"/>
              <a:pPr>
                <a:defRPr/>
              </a:pPr>
              <a:t>13/11/2018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1E340A-466F-4268-AD90-FE270966458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207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3584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CDFAC81-A0C4-4BF0-88E2-7B44A6BD5963}" type="slidenum">
              <a:rPr lang="en-US" altLang="es-MX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5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3584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CDFAC81-A0C4-4BF0-88E2-7B44A6BD5963}" type="slidenum">
              <a:rPr lang="en-US" altLang="es-MX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12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3584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CDFAC81-A0C4-4BF0-88E2-7B44A6BD5963}" type="slidenum">
              <a:rPr lang="en-US" altLang="es-MX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581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3584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CDFAC81-A0C4-4BF0-88E2-7B44A6BD5963}" type="slidenum">
              <a:rPr lang="en-US" altLang="es-MX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alt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2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3584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FCDFAC81-A0C4-4BF0-88E2-7B44A6BD5963}" type="slidenum">
              <a:rPr lang="en-US" altLang="es-MX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alt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664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3E1026A-72E7-4371-8E01-53C08DE059D4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Uso interno. CONFIDENCIAL.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298E3FA-709F-492C-B1AF-20B394189A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EA7A3A7-A972-49D6-9D61-42BD4EE56D13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Uso interno. CONFIDENCIAL.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17B424A-8A5C-4D7D-97F0-04B167C4927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9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57F7585-DD9D-480F-807E-BA0B2B8E4595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Uso interno. CONFIDENCIAL.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6E3340A-8168-4842-9049-C574F14FB2F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71900DB-4BCF-4F20-89F5-ED954AC784CC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Uso interno. CONFIDENCIAL.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1050090-246E-4697-8D0B-5AC061E0B4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9B2EC5C-1B78-4F39-BB0E-3FB3BA7A348F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Uso interno. CONFIDENCIAL.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A5C771D-C16F-4B44-88CC-7EB87DFBDB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2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4D7A333-AA60-4853-A959-8EB30E37CC83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Uso interno. CONFIDENCIAL.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E263558-D083-4F2A-999C-5E96A370AE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0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3157D43-AEC4-4724-8233-EFBEB7DA572F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Uso interno. CONFIDENCIAL.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C3F04E7-356A-4F60-8FA4-FC6039F9A2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9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DD6433C-B437-4F02-97D3-9348F85B4AC5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Uso interno. CONFIDENCIAL.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8570F17-5E30-475C-BB51-3E4A0E79FF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1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C297015-F377-49AA-AD99-A875F425502D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Uso interno. CONFIDENCIAL.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60941F6-939F-4549-87D2-2D375CC149B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0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29EDBC7-EF20-4798-926D-0E3971606739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Uso interno. CONFIDENCIAL.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FFD1019-1AB1-462E-9D80-8FAE00B49B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9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246146B-CCC7-409E-B6FC-03B707D5F57D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Uso interno. CONFIDENCIAL.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C005094-231C-4D3F-A157-9515119C65C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7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C1B068-FD2D-4826-8A07-6B73289882B3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241ED4-22BD-442C-A1E1-F764E7EEF5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Pentagon 6"/>
          <p:cNvSpPr/>
          <p:nvPr userDrawn="1"/>
        </p:nvSpPr>
        <p:spPr>
          <a:xfrm>
            <a:off x="0" y="260350"/>
            <a:ext cx="628650" cy="360363"/>
          </a:xfrm>
          <a:prstGeom prst="homePlate">
            <a:avLst/>
          </a:prstGeom>
          <a:solidFill>
            <a:srgbClr val="0288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prstClr val="white"/>
              </a:solidFill>
            </a:endParaRPr>
          </a:p>
        </p:txBody>
      </p:sp>
      <p:pic>
        <p:nvPicPr>
          <p:cNvPr id="2056" name="Picture 7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369050"/>
            <a:ext cx="1122362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821488"/>
            <a:ext cx="9144000" cy="46037"/>
          </a:xfrm>
          <a:prstGeom prst="rect">
            <a:avLst/>
          </a:prstGeom>
          <a:solidFill>
            <a:srgbClr val="0288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8" r:id="rId1"/>
    <p:sldLayoutId id="2147484889" r:id="rId2"/>
    <p:sldLayoutId id="2147484890" r:id="rId3"/>
    <p:sldLayoutId id="2147484891" r:id="rId4"/>
    <p:sldLayoutId id="2147484892" r:id="rId5"/>
    <p:sldLayoutId id="2147484893" r:id="rId6"/>
    <p:sldLayoutId id="2147484894" r:id="rId7"/>
    <p:sldLayoutId id="2147484895" r:id="rId8"/>
    <p:sldLayoutId id="2147484896" r:id="rId9"/>
    <p:sldLayoutId id="2147484897" r:id="rId10"/>
    <p:sldLayoutId id="214748489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qP_Pa_NgX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rqP_Pa_NgX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20986"/>
            <a:ext cx="4465637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ame 2"/>
          <p:cNvSpPr/>
          <p:nvPr/>
        </p:nvSpPr>
        <p:spPr>
          <a:xfrm>
            <a:off x="0" y="0"/>
            <a:ext cx="9140825" cy="6858000"/>
          </a:xfrm>
          <a:prstGeom prst="frame">
            <a:avLst>
              <a:gd name="adj1" fmla="val 85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512" y="6170356"/>
            <a:ext cx="1854200" cy="6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858000" cy="1655762"/>
          </a:xfrm>
        </p:spPr>
        <p:txBody>
          <a:bodyPr/>
          <a:lstStyle/>
          <a:p>
            <a:r>
              <a:rPr lang="es-MX" sz="3200" dirty="0" smtClean="0">
                <a:solidFill>
                  <a:schemeClr val="tx2"/>
                </a:solidFill>
              </a:rPr>
              <a:t>Impacto de la falsificación en la industria farmacéutica</a:t>
            </a:r>
          </a:p>
          <a:p>
            <a:endParaRPr lang="es-MX" sz="3200" dirty="0" smtClean="0">
              <a:solidFill>
                <a:schemeClr val="tx2"/>
              </a:solidFill>
            </a:endParaRPr>
          </a:p>
          <a:p>
            <a:endParaRPr lang="es-MX" sz="3200" dirty="0">
              <a:solidFill>
                <a:schemeClr val="tx2"/>
              </a:solidFill>
            </a:endParaRPr>
          </a:p>
        </p:txBody>
      </p:sp>
      <p:sp>
        <p:nvSpPr>
          <p:cNvPr id="10" name="Subtítulo 5"/>
          <p:cNvSpPr txBox="1">
            <a:spLocks/>
          </p:cNvSpPr>
          <p:nvPr/>
        </p:nvSpPr>
        <p:spPr bwMode="auto">
          <a:xfrm>
            <a:off x="2022128" y="4917154"/>
            <a:ext cx="6858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MX" dirty="0" smtClean="0">
                <a:solidFill>
                  <a:schemeClr val="tx2"/>
                </a:solidFill>
              </a:rPr>
              <a:t>Mtro. Lisandro Herrera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MX" dirty="0" smtClean="0">
                <a:solidFill>
                  <a:schemeClr val="tx2"/>
                </a:solidFill>
              </a:rPr>
              <a:t>Galicia Abogados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es-MX" dirty="0" smtClean="0">
              <a:solidFill>
                <a:schemeClr val="tx2"/>
              </a:solidFill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es-MX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7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qP_Pa_NgX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20750" y="908720"/>
            <a:ext cx="8216800" cy="4621950"/>
          </a:xfrm>
          <a:prstGeom prst="rect">
            <a:avLst/>
          </a:prstGeo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Uso interno. CONFIDENCIAL.</a:t>
            </a: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520750" y="5744289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Fuente: </a:t>
            </a:r>
            <a:r>
              <a:rPr lang="en-US" sz="1200" dirty="0" smtClean="0">
                <a:hlinkClick r:id="rId4"/>
              </a:rPr>
              <a:t>https</a:t>
            </a:r>
            <a:r>
              <a:rPr lang="en-US" sz="1200" dirty="0">
                <a:hlinkClick r:id="rId4"/>
              </a:rPr>
              <a:t>://</a:t>
            </a:r>
            <a:r>
              <a:rPr lang="en-US" sz="1200" dirty="0" smtClean="0">
                <a:hlinkClick r:id="rId4"/>
              </a:rPr>
              <a:t>www.youtube.com/watch?v=rqP_Pa_NgX0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7" name="Imagen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6021288"/>
            <a:ext cx="1854200" cy="6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49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021288"/>
            <a:ext cx="1854200" cy="6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3707904" y="306896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/>
              <a:t>Gracias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395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0825" cy="6858000"/>
          </a:xfrm>
          <a:prstGeom prst="frame">
            <a:avLst>
              <a:gd name="adj1" fmla="val 85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6170356"/>
            <a:ext cx="1854200" cy="6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tx2"/>
                </a:solidFill>
              </a:rPr>
              <a:t>El impacto </a:t>
            </a:r>
            <a:r>
              <a:rPr lang="es-ES_tradnl" b="1" dirty="0" smtClean="0">
                <a:solidFill>
                  <a:schemeClr val="tx2"/>
                </a:solidFill>
              </a:rPr>
              <a:t>de </a:t>
            </a:r>
            <a:r>
              <a:rPr lang="es-ES_tradnl" b="1" dirty="0">
                <a:solidFill>
                  <a:schemeClr val="tx2"/>
                </a:solidFill>
              </a:rPr>
              <a:t>la </a:t>
            </a:r>
            <a:r>
              <a:rPr lang="es-ES_tradnl" b="1" dirty="0" smtClean="0">
                <a:solidFill>
                  <a:schemeClr val="tx2"/>
                </a:solidFill>
              </a:rPr>
              <a:t>falsificación</a:t>
            </a:r>
            <a:r>
              <a:rPr lang="es-ES_tradnl" b="1" dirty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204864"/>
            <a:ext cx="3681288" cy="3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65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0825" cy="6858000"/>
          </a:xfrm>
          <a:prstGeom prst="frame">
            <a:avLst>
              <a:gd name="adj1" fmla="val 85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6170356"/>
            <a:ext cx="1854200" cy="6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b="1" dirty="0">
                <a:solidFill>
                  <a:schemeClr val="tx2"/>
                </a:solidFill>
              </a:rPr>
              <a:t>¿Qué es una medicina falsificada?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227170"/>
              </p:ext>
            </p:extLst>
          </p:nvPr>
        </p:nvGraphicFramePr>
        <p:xfrm>
          <a:off x="628650" y="1819018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936170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0825" cy="6858000"/>
          </a:xfrm>
          <a:prstGeom prst="frame">
            <a:avLst>
              <a:gd name="adj1" fmla="val 85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6170356"/>
            <a:ext cx="1854200" cy="6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b="1" dirty="0">
                <a:solidFill>
                  <a:schemeClr val="tx2"/>
                </a:solidFill>
              </a:rPr>
              <a:t>¿Qué se considera falsificado?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886163"/>
              </p:ext>
            </p:extLst>
          </p:nvPr>
        </p:nvGraphicFramePr>
        <p:xfrm>
          <a:off x="-612576" y="908720"/>
          <a:ext cx="10585176" cy="5333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614500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021288"/>
            <a:ext cx="1854200" cy="6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820861"/>
              </p:ext>
            </p:extLst>
          </p:nvPr>
        </p:nvGraphicFramePr>
        <p:xfrm>
          <a:off x="602010" y="144806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ángulo 8"/>
          <p:cNvSpPr/>
          <p:nvPr/>
        </p:nvSpPr>
        <p:spPr>
          <a:xfrm>
            <a:off x="2033712" y="5799398"/>
            <a:ext cx="65707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MX" sz="1100" dirty="0"/>
              <a:t>Fuente: http://www.who.int/medicines/regulation/ssffc/publications/SEstudy-executive-summary-ES.pdf?ua=1</a:t>
            </a:r>
            <a:endParaRPr lang="en-US" sz="1100" dirty="0"/>
          </a:p>
        </p:txBody>
      </p: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717748" y="10964"/>
            <a:ext cx="7886700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b="1" dirty="0">
                <a:solidFill>
                  <a:schemeClr val="tx2"/>
                </a:solidFill>
              </a:rPr>
              <a:t>¿Qué se considera falsificado?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4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0825" cy="6858000"/>
          </a:xfrm>
          <a:prstGeom prst="frame">
            <a:avLst>
              <a:gd name="adj1" fmla="val 85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6170356"/>
            <a:ext cx="1854200" cy="6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b="1" dirty="0">
                <a:solidFill>
                  <a:schemeClr val="tx2"/>
                </a:solidFill>
              </a:rPr>
              <a:t>Impacto de la falsificación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Sanitario</a:t>
            </a:r>
            <a:endParaRPr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Riesgo a la Salud - afectación a la salud de las personas</a:t>
            </a:r>
          </a:p>
          <a:p>
            <a:r>
              <a:rPr lang="es-MX" dirty="0" err="1" smtClean="0"/>
              <a:t>Cofepris</a:t>
            </a:r>
            <a:endParaRPr lang="es-MX" dirty="0" smtClean="0"/>
          </a:p>
          <a:p>
            <a:r>
              <a:rPr lang="es-MX" dirty="0" smtClean="0"/>
              <a:t>Entre 100 mil y 1 millón de personas mueren al año por medicinas falsificadas</a:t>
            </a:r>
            <a:endParaRPr lang="es-MX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Propiedad Industrial</a:t>
            </a:r>
            <a:endParaRPr lang="en-US" dirty="0"/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Uso ilegal de derechos de  propiedad industrial</a:t>
            </a:r>
          </a:p>
          <a:p>
            <a:endParaRPr lang="es-MX" dirty="0"/>
          </a:p>
          <a:p>
            <a:r>
              <a:rPr lang="es-MX" dirty="0" smtClean="0"/>
              <a:t>IMPI</a:t>
            </a:r>
          </a:p>
          <a:p>
            <a:r>
              <a:rPr lang="es-MX" dirty="0" smtClean="0"/>
              <a:t>PGR</a:t>
            </a:r>
          </a:p>
          <a:p>
            <a:endParaRPr lang="es-MX" dirty="0" smtClean="0"/>
          </a:p>
          <a:p>
            <a:r>
              <a:rPr lang="es-MX" dirty="0" smtClean="0"/>
              <a:t>USD$431 billones anual </a:t>
            </a:r>
          </a:p>
        </p:txBody>
      </p:sp>
    </p:spTree>
    <p:extLst>
      <p:ext uri="{BB962C8B-B14F-4D97-AF65-F5344CB8AC3E}">
        <p14:creationId xmlns:p14="http://schemas.microsoft.com/office/powerpoint/2010/main" val="357254270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021288"/>
            <a:ext cx="1854200" cy="6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0" y="-99392"/>
            <a:ext cx="7886700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b="1" dirty="0">
                <a:solidFill>
                  <a:schemeClr val="tx2"/>
                </a:solidFill>
              </a:rPr>
              <a:t>Impacto de la falsificación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28650" y="1195463"/>
            <a:ext cx="7886700" cy="4351338"/>
          </a:xfrm>
        </p:spPr>
        <p:txBody>
          <a:bodyPr/>
          <a:lstStyle/>
          <a:p>
            <a:r>
              <a:rPr lang="es-MX" dirty="0" smtClean="0"/>
              <a:t>15% de los medicamentos comercializados en el mundo podrían se falsificados</a:t>
            </a:r>
          </a:p>
          <a:p>
            <a:r>
              <a:rPr lang="es-MX" dirty="0" smtClean="0"/>
              <a:t>30% de los medicamentos comercializados en Asia, África y Latinoamérica pudieran ser falsificados</a:t>
            </a:r>
          </a:p>
          <a:p>
            <a:r>
              <a:rPr lang="es-MX" dirty="0" smtClean="0"/>
              <a:t>Crimen internacional derivado de la falta de armonización en las legislaciones nacionales, falta de penas robustas y la participación de organizaciones criminales</a:t>
            </a:r>
            <a:endParaRPr lang="es-MX" dirty="0"/>
          </a:p>
          <a:p>
            <a:r>
              <a:rPr lang="en-US" dirty="0" err="1"/>
              <a:t>Afecta</a:t>
            </a:r>
            <a:r>
              <a:rPr lang="en-US" dirty="0"/>
              <a:t> la </a:t>
            </a:r>
            <a:r>
              <a:rPr lang="en-US" dirty="0" err="1"/>
              <a:t>credibilidad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salud</a:t>
            </a:r>
            <a:r>
              <a:rPr lang="en-US" dirty="0"/>
              <a:t> y </a:t>
            </a:r>
            <a:r>
              <a:rPr lang="en-US" dirty="0" err="1"/>
              <a:t>autoridades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s-MX" sz="1000" dirty="0" smtClean="0"/>
              <a:t>Fuente: </a:t>
            </a:r>
            <a:r>
              <a:rPr lang="es-MX" sz="1000" dirty="0" err="1" smtClean="0"/>
              <a:t>Medicrime</a:t>
            </a:r>
            <a:endParaRPr lang="en-US" sz="1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021288"/>
            <a:ext cx="1854200" cy="6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0" y="-99392"/>
            <a:ext cx="7886700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b="1" dirty="0" smtClean="0">
                <a:solidFill>
                  <a:schemeClr val="tx2"/>
                </a:solidFill>
              </a:rPr>
              <a:t>Acciones específicas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0266" y="1226171"/>
            <a:ext cx="3038475" cy="8477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266" y="2064559"/>
            <a:ext cx="3038475" cy="72857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993" y="3597103"/>
            <a:ext cx="3960293" cy="154297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7870" y="3801077"/>
            <a:ext cx="3621210" cy="899059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798" y="980443"/>
            <a:ext cx="3300838" cy="167986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49976" y="4964805"/>
            <a:ext cx="7135787" cy="87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31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021288"/>
            <a:ext cx="1854200" cy="6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0" y="-99392"/>
            <a:ext cx="7886700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b="1" dirty="0" smtClean="0">
                <a:solidFill>
                  <a:schemeClr val="tx2"/>
                </a:solidFill>
              </a:rPr>
              <a:t>Acciones específicas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628800"/>
            <a:ext cx="3609515" cy="172819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1" y="3737126"/>
            <a:ext cx="2961443" cy="232966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136" y="2573511"/>
            <a:ext cx="3137203" cy="210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12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9392</TotalTime>
  <Words>460</Words>
  <Application>Microsoft Office PowerPoint</Application>
  <PresentationFormat>Presentación en pantalla (4:3)</PresentationFormat>
  <Paragraphs>52</Paragraphs>
  <Slides>11</Slides>
  <Notes>5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2_Tema de Office</vt:lpstr>
      <vt:lpstr>Presentación de PowerPoint</vt:lpstr>
      <vt:lpstr>El impacto de la falsificación.</vt:lpstr>
      <vt:lpstr>¿Qué es una medicina falsificada?</vt:lpstr>
      <vt:lpstr>¿Qué se considera falsificado?</vt:lpstr>
      <vt:lpstr>¿Qué se considera falsificado?</vt:lpstr>
      <vt:lpstr>Impacto de la falsificación</vt:lpstr>
      <vt:lpstr>Impacto de la falsificación</vt:lpstr>
      <vt:lpstr>Acciones específicas</vt:lpstr>
      <vt:lpstr>Acciones específicas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de Comisión de Propiedad Intelectual</dc:title>
  <dc:creator>Lisandro Herrera</dc:creator>
  <cp:lastModifiedBy>Pilar</cp:lastModifiedBy>
  <cp:revision>605</cp:revision>
  <dcterms:created xsi:type="dcterms:W3CDTF">2013-06-27T19:02:26Z</dcterms:created>
  <dcterms:modified xsi:type="dcterms:W3CDTF">2018-11-13T15:03:56Z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>20181112151845573</vt:lpwstr>
  </property>
</Properties>
</file>