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79CD-6D90-4BC5-A35F-E30DD326F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5E50A-16AD-4321-A41A-A449C02B3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8378-CFD8-4B8C-AF6F-460BBFA1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F0329-48EF-40E0-B96B-B3285BD4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2DCB8-D3F4-463F-896F-323D614C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129C-7C03-4216-9FD5-ABC5E4D0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84062-CAC0-44B3-BBE9-4EA6C2070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5E63-E6E3-4B9F-A508-3A39F579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D6A78-3CBC-4CE8-9A9F-715EFBF5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8CB4B-FDEE-4310-8D1E-3627006C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4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32C4D1-B5A8-485F-8D48-EB0670BAD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05666-A25C-48E3-AFDA-A45263A07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A3116-6B5B-4684-9598-7CEC8D59F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3DFEF-2CB0-48F3-B56F-95596207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25513-98F3-4377-9657-614EEBA6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C8BE-0747-4EFC-98C7-3938424A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A462D-20A1-456A-98BE-3D4487FA5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4B68B-5281-41BC-9588-80545D93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C3927-0473-409A-8FF4-91025C75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C206-103E-49CF-BF01-DC388D4D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8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D2B49-B317-4EC3-B9F4-07730002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8C4C9-E650-4792-9749-27D976253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33D3-1323-4237-9AC5-17451A33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59C64-22F4-455D-9335-2C5D66D0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B90A9-A0DF-42F3-BD78-8CAB3C1B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9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CC6D-6CF3-46C8-9A34-A1C14744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8ED10-A13E-4F7E-973E-1ACA132C3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3F3B9-D65E-42C8-BAAD-8AB093D2B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F5E37-4615-4BDF-9BF0-DD879674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CD2D4-CC93-4667-AE89-803E83AD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CE070-DFD6-4E99-9F70-9BFED88C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42AA-E388-4694-9995-9576C497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CB3AB-B0DF-4D7E-9AA0-F806CCBB4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34A8A-EE43-414A-A48E-729B6994B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E8511-CCF6-44BA-BA80-232B7C72C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07129E-E8B6-49DC-B261-E6BCB3A7E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1176D8-AD81-4166-AE22-AD3504BA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71BB7-1733-4D15-A083-61751071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E7581-5E25-407D-BF08-FBC45B42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E5339-E53C-4408-8A96-39A715E7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FFB0D-31AD-466E-822F-9277596B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8DCBB-90DC-4359-ABC1-EE44B21C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30412-6E23-41A9-B59E-DB48FE38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7FB8D0-6E81-448A-9347-8B0EA7FC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70835D-BCE3-4231-898E-BCEB8C53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547AD-3DE5-4491-84EE-32E4DE24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7CC6-0F74-4B51-9CD6-697CC22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A878-7502-47F8-AA49-59CF27AC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80BDD-78AF-44EF-BFD7-248D57240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B35FA-A9CB-41A7-B7C5-AF11515E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6A5BA-EDA2-4C86-952B-67F77AE8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CC62B-09FE-48D7-BCEA-03EC0D22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8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66A1-F80A-4DEA-8F55-FBBB2A5E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35A6C7-431A-4DCA-94F7-30A1C39E6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4BDC2-E214-4C25-BE4F-0C2252DE5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EB11F-CB36-4893-B6D2-6A71B35B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CC831-BE1B-40E3-85E6-6EA32E55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703E4-79A7-4B22-89AA-74166B00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6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D46F4-D247-4820-AC50-E3B8993E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0439D-EA01-4571-B2EB-F44449842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5A29F-BCEE-400C-A269-37AA1B1A8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3396-9B00-4B38-801F-03F120A4ED6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6DDEF-269A-4EE4-9203-D65A64D4D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67E97-2A0C-4B34-8B72-714F27226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3A4C-F56B-4952-B862-47214F6F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A056BF9-1ECA-4B83-97A0-C40733E68E9E}"/>
              </a:ext>
            </a:extLst>
          </p:cNvPr>
          <p:cNvSpPr txBox="1">
            <a:spLocks/>
          </p:cNvSpPr>
          <p:nvPr/>
        </p:nvSpPr>
        <p:spPr>
          <a:xfrm>
            <a:off x="412749" y="772321"/>
            <a:ext cx="11315059" cy="319880"/>
          </a:xfrm>
          <a:prstGeom prst="rect">
            <a:avLst/>
          </a:prstGeom>
          <a:solidFill>
            <a:srgbClr val="50262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" b="1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第三届中国－欧盟知识产权学术论坛</a:t>
            </a:r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A6D702-76F6-4B4E-BB0A-3CD33C6A9557}"/>
              </a:ext>
            </a:extLst>
          </p:cNvPr>
          <p:cNvSpPr txBox="1"/>
          <p:nvPr/>
        </p:nvSpPr>
        <p:spPr>
          <a:xfrm>
            <a:off x="412749" y="1426128"/>
            <a:ext cx="110717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从与贸易有关的知识产权（</a:t>
            </a:r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TRIPS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）协议第</a:t>
            </a:r>
            <a:r>
              <a:rPr lang="en-US" altLang="zh-CN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39</a:t>
            </a:r>
            <a:r>
              <a:rPr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条看我国反不正当竞争法的近期修订及其启示。</a:t>
            </a:r>
            <a:r>
              <a:rPr 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pPr algn="just"/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zh-CN" altLang="en-US" u="sng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摘要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</a:p>
          <a:p>
            <a:pPr algn="just"/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为适应中国市场经济发展和市场竞争的需要，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反不正当竞争法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于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1993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年进行了首次修订，但未对关于商业秘密保护的第十条作出改动。第十条与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TRIPS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协议第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39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条存在相关性。在第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39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条中，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TRIPS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协议要求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WTO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成员国保护未公开信息，包括传统意义上的商业秘密，但未规定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WTO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成员国有义务对此进行专门的立法。故而中国似乎已经完全履行了保护商业秘密的义务。然而，欧盟仍然指责中国未充分保护与外国在华技术转让有关的商业秘密。因此有必要明确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TRIPS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协议第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39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条规定的义务，探索完善我国商业秘密保护法律制度的可能性。</a:t>
            </a:r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712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Macintosh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Kinga Katus</dc:creator>
  <cp:lastModifiedBy>Yanbo Wang</cp:lastModifiedBy>
  <cp:revision>2</cp:revision>
  <dcterms:created xsi:type="dcterms:W3CDTF">2018-11-15T00:46:45Z</dcterms:created>
  <dcterms:modified xsi:type="dcterms:W3CDTF">2018-11-16T09:54:44Z</dcterms:modified>
</cp:coreProperties>
</file>