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6" r:id="rId2"/>
    <p:sldId id="273" r:id="rId3"/>
    <p:sldId id="303" r:id="rId4"/>
    <p:sldId id="304" r:id="rId5"/>
    <p:sldId id="305" r:id="rId6"/>
    <p:sldId id="274" r:id="rId7"/>
    <p:sldId id="306" r:id="rId8"/>
    <p:sldId id="307" r:id="rId9"/>
    <p:sldId id="308" r:id="rId10"/>
    <p:sldId id="309" r:id="rId11"/>
    <p:sldId id="275" r:id="rId12"/>
    <p:sldId id="298" r:id="rId13"/>
    <p:sldId id="289" r:id="rId14"/>
  </p:sldIdLst>
  <p:sldSz cx="9144000" cy="6858000" type="screen4x3"/>
  <p:notesSz cx="6858000" cy="9144000"/>
  <p:defaultTextStyle>
    <a:defPPr>
      <a:defRPr lang="id-ID"/>
    </a:defPPr>
    <a:lvl1pPr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0169" autoAdjust="0"/>
    <p:restoredTop sz="94608" autoAdjust="0"/>
  </p:normalViewPr>
  <p:slideViewPr>
    <p:cSldViewPr>
      <p:cViewPr varScale="1">
        <p:scale>
          <a:sx n="126" d="100"/>
          <a:sy n="126" d="100"/>
        </p:scale>
        <p:origin x="192" y="776"/>
      </p:cViewPr>
      <p:guideLst>
        <p:guide orient="horz" pos="2160"/>
        <p:guide pos="2880"/>
      </p:guideLst>
    </p:cSldViewPr>
  </p:slideViewPr>
  <p:outlineViewPr>
    <p:cViewPr>
      <p:scale>
        <a:sx n="33" d="100"/>
        <a:sy n="33" d="100"/>
      </p:scale>
      <p:origin x="0" y="15174"/>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0A2FF2A-D441-114A-969A-0F5197EC58A6}" type="datetimeFigureOut">
              <a:rPr kumimoji="1" lang="zh-CN" altLang="en-US" smtClean="0"/>
              <a:t>2018/11/19</a:t>
            </a:fld>
            <a:endParaRPr kumimoji="1" lang="zh-CN" altLang="en-US"/>
          </a:p>
        </p:txBody>
      </p:sp>
      <p:sp>
        <p:nvSpPr>
          <p:cNvPr id="4" name="幻灯片图像占位符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r>
              <a:rPr kumimoji="1" lang="zh-CN" altLang="en-US"/>
              <a:t>编辑母版文本样式
第二级
第三级
第四级
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EE207DF-3AAE-0D4A-83DE-715CEA440809}" type="slidenum">
              <a:rPr kumimoji="1" lang="zh-CN" altLang="en-US" smtClean="0"/>
              <a:t>‹#›</a:t>
            </a:fld>
            <a:endParaRPr kumimoji="1" lang="zh-CN" altLang="en-US"/>
          </a:p>
        </p:txBody>
      </p:sp>
    </p:spTree>
    <p:extLst>
      <p:ext uri="{BB962C8B-B14F-4D97-AF65-F5344CB8AC3E}">
        <p14:creationId xmlns:p14="http://schemas.microsoft.com/office/powerpoint/2010/main" val="42850928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kumimoji="1" lang="zh-CN" altLang="en-US" dirty="0"/>
          </a:p>
        </p:txBody>
      </p:sp>
      <p:sp>
        <p:nvSpPr>
          <p:cNvPr id="4" name="灯片编号占位符 3"/>
          <p:cNvSpPr>
            <a:spLocks noGrp="1"/>
          </p:cNvSpPr>
          <p:nvPr>
            <p:ph type="sldNum" sz="quarter" idx="5"/>
          </p:nvPr>
        </p:nvSpPr>
        <p:spPr/>
        <p:txBody>
          <a:bodyPr/>
          <a:lstStyle/>
          <a:p>
            <a:fld id="{FEE207DF-3AAE-0D4A-83DE-715CEA440809}" type="slidenum">
              <a:rPr kumimoji="1" lang="zh-CN" altLang="en-US" smtClean="0"/>
              <a:t>5</a:t>
            </a:fld>
            <a:endParaRPr kumimoji="1" lang="zh-CN" altLang="en-US"/>
          </a:p>
        </p:txBody>
      </p:sp>
    </p:spTree>
    <p:extLst>
      <p:ext uri="{BB962C8B-B14F-4D97-AF65-F5344CB8AC3E}">
        <p14:creationId xmlns:p14="http://schemas.microsoft.com/office/powerpoint/2010/main" val="28946481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a:extLst>
              <a:ext uri="{FF2B5EF4-FFF2-40B4-BE49-F238E27FC236}">
                <a16:creationId xmlns:a16="http://schemas.microsoft.com/office/drawing/2014/main" id="{E8BB556D-0BE7-B94C-BBEE-B973444C65BA}"/>
              </a:ext>
            </a:extLst>
          </p:cNvPr>
          <p:cNvSpPr>
            <a:spLocks noGrp="1"/>
          </p:cNvSpPr>
          <p:nvPr>
            <p:ph type="dt" sz="half" idx="10"/>
          </p:nvPr>
        </p:nvSpPr>
        <p:spPr/>
        <p:txBody>
          <a:bodyPr/>
          <a:lstStyle>
            <a:lvl1pPr>
              <a:defRPr/>
            </a:lvl1pPr>
          </a:lstStyle>
          <a:p>
            <a:pPr>
              <a:defRPr/>
            </a:pPr>
            <a:fld id="{34C357FB-F6B9-B14E-8C29-1BA27E637D54}" type="datetimeFigureOut">
              <a:rPr lang="en-US" altLang="zh-CN"/>
              <a:pPr>
                <a:defRPr/>
              </a:pPr>
              <a:t>11/19/18</a:t>
            </a:fld>
            <a:endParaRPr lang="en-US" altLang="zh-CN"/>
          </a:p>
        </p:txBody>
      </p:sp>
      <p:sp>
        <p:nvSpPr>
          <p:cNvPr id="5" name="Footer Placeholder 4">
            <a:extLst>
              <a:ext uri="{FF2B5EF4-FFF2-40B4-BE49-F238E27FC236}">
                <a16:creationId xmlns:a16="http://schemas.microsoft.com/office/drawing/2014/main" id="{90BD6573-7928-A342-9404-82E81A41052C}"/>
              </a:ext>
            </a:extLst>
          </p:cNvPr>
          <p:cNvSpPr>
            <a:spLocks noGrp="1"/>
          </p:cNvSpPr>
          <p:nvPr>
            <p:ph type="ftr" sz="quarter" idx="11"/>
          </p:nvPr>
        </p:nvSpPr>
        <p:spPr/>
        <p:txBody>
          <a:bodyPr/>
          <a:lstStyle>
            <a:lvl1pPr>
              <a:defRPr/>
            </a:lvl1pPr>
          </a:lstStyle>
          <a:p>
            <a:pPr>
              <a:defRPr/>
            </a:pPr>
            <a:endParaRPr lang="en-US" altLang="zh-CN"/>
          </a:p>
        </p:txBody>
      </p:sp>
      <p:sp>
        <p:nvSpPr>
          <p:cNvPr id="6" name="Slide Number Placeholder 5">
            <a:extLst>
              <a:ext uri="{FF2B5EF4-FFF2-40B4-BE49-F238E27FC236}">
                <a16:creationId xmlns:a16="http://schemas.microsoft.com/office/drawing/2014/main" id="{CFEED9AA-ECF7-2B4C-8063-3BD3AB6D413D}"/>
              </a:ext>
            </a:extLst>
          </p:cNvPr>
          <p:cNvSpPr>
            <a:spLocks noGrp="1"/>
          </p:cNvSpPr>
          <p:nvPr>
            <p:ph type="sldNum" sz="quarter" idx="12"/>
          </p:nvPr>
        </p:nvSpPr>
        <p:spPr/>
        <p:txBody>
          <a:bodyPr/>
          <a:lstStyle>
            <a:lvl1pPr>
              <a:defRPr/>
            </a:lvl1pPr>
          </a:lstStyle>
          <a:p>
            <a:pPr>
              <a:defRPr/>
            </a:pPr>
            <a:fld id="{844A1ABD-7D3A-D042-B2B6-7DD9FA473981}" type="slidenum">
              <a:rPr lang="en-US" altLang="zh-CN"/>
              <a:pPr>
                <a:defRPr/>
              </a:pPr>
              <a:t>‹#›</a:t>
            </a:fld>
            <a:endParaRPr lang="en-US" altLang="zh-CN"/>
          </a:p>
        </p:txBody>
      </p:sp>
    </p:spTree>
    <p:extLst>
      <p:ext uri="{BB962C8B-B14F-4D97-AF65-F5344CB8AC3E}">
        <p14:creationId xmlns:p14="http://schemas.microsoft.com/office/powerpoint/2010/main" val="34406088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94CA441-CEA5-E940-A335-40552BAD16C5}"/>
              </a:ext>
            </a:extLst>
          </p:cNvPr>
          <p:cNvSpPr>
            <a:spLocks noGrp="1"/>
          </p:cNvSpPr>
          <p:nvPr>
            <p:ph type="dt" sz="half" idx="10"/>
          </p:nvPr>
        </p:nvSpPr>
        <p:spPr/>
        <p:txBody>
          <a:bodyPr/>
          <a:lstStyle>
            <a:lvl1pPr>
              <a:defRPr/>
            </a:lvl1pPr>
          </a:lstStyle>
          <a:p>
            <a:pPr>
              <a:defRPr/>
            </a:pPr>
            <a:fld id="{0CAD8A96-08AD-6541-88B2-B571A8B0C210}" type="datetimeFigureOut">
              <a:rPr lang="en-US" altLang="zh-CN"/>
              <a:pPr>
                <a:defRPr/>
              </a:pPr>
              <a:t>11/19/18</a:t>
            </a:fld>
            <a:endParaRPr lang="en-US" altLang="zh-CN"/>
          </a:p>
        </p:txBody>
      </p:sp>
      <p:sp>
        <p:nvSpPr>
          <p:cNvPr id="5" name="Footer Placeholder 4">
            <a:extLst>
              <a:ext uri="{FF2B5EF4-FFF2-40B4-BE49-F238E27FC236}">
                <a16:creationId xmlns:a16="http://schemas.microsoft.com/office/drawing/2014/main" id="{35CFE10E-EA6D-C949-9D6E-CB2D7137691E}"/>
              </a:ext>
            </a:extLst>
          </p:cNvPr>
          <p:cNvSpPr>
            <a:spLocks noGrp="1"/>
          </p:cNvSpPr>
          <p:nvPr>
            <p:ph type="ftr" sz="quarter" idx="11"/>
          </p:nvPr>
        </p:nvSpPr>
        <p:spPr/>
        <p:txBody>
          <a:bodyPr/>
          <a:lstStyle>
            <a:lvl1pPr>
              <a:defRPr/>
            </a:lvl1pPr>
          </a:lstStyle>
          <a:p>
            <a:pPr>
              <a:defRPr/>
            </a:pPr>
            <a:endParaRPr lang="en-US" altLang="zh-CN"/>
          </a:p>
        </p:txBody>
      </p:sp>
      <p:sp>
        <p:nvSpPr>
          <p:cNvPr id="6" name="Slide Number Placeholder 5">
            <a:extLst>
              <a:ext uri="{FF2B5EF4-FFF2-40B4-BE49-F238E27FC236}">
                <a16:creationId xmlns:a16="http://schemas.microsoft.com/office/drawing/2014/main" id="{87B53603-7C8E-4847-9554-5320B29B6EAF}"/>
              </a:ext>
            </a:extLst>
          </p:cNvPr>
          <p:cNvSpPr>
            <a:spLocks noGrp="1"/>
          </p:cNvSpPr>
          <p:nvPr>
            <p:ph type="sldNum" sz="quarter" idx="12"/>
          </p:nvPr>
        </p:nvSpPr>
        <p:spPr/>
        <p:txBody>
          <a:bodyPr/>
          <a:lstStyle>
            <a:lvl1pPr>
              <a:defRPr/>
            </a:lvl1pPr>
          </a:lstStyle>
          <a:p>
            <a:pPr>
              <a:defRPr/>
            </a:pPr>
            <a:fld id="{1E86C078-F85B-4243-8316-82B7341DF734}" type="slidenum">
              <a:rPr lang="en-US" altLang="zh-CN"/>
              <a:pPr>
                <a:defRPr/>
              </a:pPr>
              <a:t>‹#›</a:t>
            </a:fld>
            <a:endParaRPr lang="en-US" altLang="zh-CN"/>
          </a:p>
        </p:txBody>
      </p:sp>
    </p:spTree>
    <p:extLst>
      <p:ext uri="{BB962C8B-B14F-4D97-AF65-F5344CB8AC3E}">
        <p14:creationId xmlns:p14="http://schemas.microsoft.com/office/powerpoint/2010/main" val="8406857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9080F04-BE5B-3B44-AEAC-BC355CAB6EC7}"/>
              </a:ext>
            </a:extLst>
          </p:cNvPr>
          <p:cNvSpPr>
            <a:spLocks noGrp="1"/>
          </p:cNvSpPr>
          <p:nvPr>
            <p:ph type="dt" sz="half" idx="10"/>
          </p:nvPr>
        </p:nvSpPr>
        <p:spPr/>
        <p:txBody>
          <a:bodyPr/>
          <a:lstStyle>
            <a:lvl1pPr>
              <a:defRPr/>
            </a:lvl1pPr>
          </a:lstStyle>
          <a:p>
            <a:pPr>
              <a:defRPr/>
            </a:pPr>
            <a:fld id="{5F63E663-208F-7244-BA23-5B0E12E3CF55}" type="datetimeFigureOut">
              <a:rPr lang="en-US" altLang="zh-CN"/>
              <a:pPr>
                <a:defRPr/>
              </a:pPr>
              <a:t>11/19/18</a:t>
            </a:fld>
            <a:endParaRPr lang="en-US" altLang="zh-CN"/>
          </a:p>
        </p:txBody>
      </p:sp>
      <p:sp>
        <p:nvSpPr>
          <p:cNvPr id="5" name="Footer Placeholder 4">
            <a:extLst>
              <a:ext uri="{FF2B5EF4-FFF2-40B4-BE49-F238E27FC236}">
                <a16:creationId xmlns:a16="http://schemas.microsoft.com/office/drawing/2014/main" id="{755CEE2B-0D51-9547-89A4-849D53DB02F3}"/>
              </a:ext>
            </a:extLst>
          </p:cNvPr>
          <p:cNvSpPr>
            <a:spLocks noGrp="1"/>
          </p:cNvSpPr>
          <p:nvPr>
            <p:ph type="ftr" sz="quarter" idx="11"/>
          </p:nvPr>
        </p:nvSpPr>
        <p:spPr/>
        <p:txBody>
          <a:bodyPr/>
          <a:lstStyle>
            <a:lvl1pPr>
              <a:defRPr/>
            </a:lvl1pPr>
          </a:lstStyle>
          <a:p>
            <a:pPr>
              <a:defRPr/>
            </a:pPr>
            <a:endParaRPr lang="en-US" altLang="zh-CN"/>
          </a:p>
        </p:txBody>
      </p:sp>
      <p:sp>
        <p:nvSpPr>
          <p:cNvPr id="6" name="Slide Number Placeholder 5">
            <a:extLst>
              <a:ext uri="{FF2B5EF4-FFF2-40B4-BE49-F238E27FC236}">
                <a16:creationId xmlns:a16="http://schemas.microsoft.com/office/drawing/2014/main" id="{A44F3433-7859-CE49-B90D-013752857926}"/>
              </a:ext>
            </a:extLst>
          </p:cNvPr>
          <p:cNvSpPr>
            <a:spLocks noGrp="1"/>
          </p:cNvSpPr>
          <p:nvPr>
            <p:ph type="sldNum" sz="quarter" idx="12"/>
          </p:nvPr>
        </p:nvSpPr>
        <p:spPr/>
        <p:txBody>
          <a:bodyPr/>
          <a:lstStyle>
            <a:lvl1pPr>
              <a:defRPr/>
            </a:lvl1pPr>
          </a:lstStyle>
          <a:p>
            <a:pPr>
              <a:defRPr/>
            </a:pPr>
            <a:fld id="{AD3A68FB-59AD-024A-8937-2FFDCD15A585}" type="slidenum">
              <a:rPr lang="en-US" altLang="zh-CN"/>
              <a:pPr>
                <a:defRPr/>
              </a:pPr>
              <a:t>‹#›</a:t>
            </a:fld>
            <a:endParaRPr lang="en-US" altLang="zh-CN"/>
          </a:p>
        </p:txBody>
      </p:sp>
    </p:spTree>
    <p:extLst>
      <p:ext uri="{BB962C8B-B14F-4D97-AF65-F5344CB8AC3E}">
        <p14:creationId xmlns:p14="http://schemas.microsoft.com/office/powerpoint/2010/main" val="22542539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BAAF853-FD87-354D-8326-5D354A71EBBB}"/>
              </a:ext>
            </a:extLst>
          </p:cNvPr>
          <p:cNvSpPr>
            <a:spLocks noGrp="1"/>
          </p:cNvSpPr>
          <p:nvPr>
            <p:ph type="dt" sz="half" idx="10"/>
          </p:nvPr>
        </p:nvSpPr>
        <p:spPr/>
        <p:txBody>
          <a:bodyPr/>
          <a:lstStyle>
            <a:lvl1pPr>
              <a:defRPr/>
            </a:lvl1pPr>
          </a:lstStyle>
          <a:p>
            <a:pPr>
              <a:defRPr/>
            </a:pPr>
            <a:fld id="{E51BC0BB-92BC-114E-87AE-24E431519E1D}" type="datetimeFigureOut">
              <a:rPr lang="en-US" altLang="zh-CN"/>
              <a:pPr>
                <a:defRPr/>
              </a:pPr>
              <a:t>11/19/18</a:t>
            </a:fld>
            <a:endParaRPr lang="en-US" altLang="zh-CN"/>
          </a:p>
        </p:txBody>
      </p:sp>
      <p:sp>
        <p:nvSpPr>
          <p:cNvPr id="5" name="Footer Placeholder 4">
            <a:extLst>
              <a:ext uri="{FF2B5EF4-FFF2-40B4-BE49-F238E27FC236}">
                <a16:creationId xmlns:a16="http://schemas.microsoft.com/office/drawing/2014/main" id="{2FCA37B3-3D65-8941-8539-ADCCDD060330}"/>
              </a:ext>
            </a:extLst>
          </p:cNvPr>
          <p:cNvSpPr>
            <a:spLocks noGrp="1"/>
          </p:cNvSpPr>
          <p:nvPr>
            <p:ph type="ftr" sz="quarter" idx="11"/>
          </p:nvPr>
        </p:nvSpPr>
        <p:spPr/>
        <p:txBody>
          <a:bodyPr/>
          <a:lstStyle>
            <a:lvl1pPr>
              <a:defRPr/>
            </a:lvl1pPr>
          </a:lstStyle>
          <a:p>
            <a:pPr>
              <a:defRPr/>
            </a:pPr>
            <a:endParaRPr lang="en-US" altLang="zh-CN"/>
          </a:p>
        </p:txBody>
      </p:sp>
      <p:sp>
        <p:nvSpPr>
          <p:cNvPr id="6" name="Slide Number Placeholder 5">
            <a:extLst>
              <a:ext uri="{FF2B5EF4-FFF2-40B4-BE49-F238E27FC236}">
                <a16:creationId xmlns:a16="http://schemas.microsoft.com/office/drawing/2014/main" id="{6CF47263-22AD-FE49-B025-C605E54658BD}"/>
              </a:ext>
            </a:extLst>
          </p:cNvPr>
          <p:cNvSpPr>
            <a:spLocks noGrp="1"/>
          </p:cNvSpPr>
          <p:nvPr>
            <p:ph type="sldNum" sz="quarter" idx="12"/>
          </p:nvPr>
        </p:nvSpPr>
        <p:spPr/>
        <p:txBody>
          <a:bodyPr/>
          <a:lstStyle>
            <a:lvl1pPr>
              <a:defRPr/>
            </a:lvl1pPr>
          </a:lstStyle>
          <a:p>
            <a:pPr>
              <a:defRPr/>
            </a:pPr>
            <a:fld id="{C6C350D6-945A-AC46-B476-21EA365EE2B0}" type="slidenum">
              <a:rPr lang="en-US" altLang="zh-CN"/>
              <a:pPr>
                <a:defRPr/>
              </a:pPr>
              <a:t>‹#›</a:t>
            </a:fld>
            <a:endParaRPr lang="en-US" altLang="zh-CN"/>
          </a:p>
        </p:txBody>
      </p:sp>
    </p:spTree>
    <p:extLst>
      <p:ext uri="{BB962C8B-B14F-4D97-AF65-F5344CB8AC3E}">
        <p14:creationId xmlns:p14="http://schemas.microsoft.com/office/powerpoint/2010/main" val="10542382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496471F-0F65-E248-9E0A-F824D71DC68B}"/>
              </a:ext>
            </a:extLst>
          </p:cNvPr>
          <p:cNvSpPr>
            <a:spLocks noGrp="1"/>
          </p:cNvSpPr>
          <p:nvPr>
            <p:ph type="dt" sz="half" idx="10"/>
          </p:nvPr>
        </p:nvSpPr>
        <p:spPr/>
        <p:txBody>
          <a:bodyPr/>
          <a:lstStyle>
            <a:lvl1pPr>
              <a:defRPr/>
            </a:lvl1pPr>
          </a:lstStyle>
          <a:p>
            <a:pPr>
              <a:defRPr/>
            </a:pPr>
            <a:fld id="{4D37167E-5EF4-8045-874A-A4D1FC88FBBC}" type="datetimeFigureOut">
              <a:rPr lang="en-US" altLang="zh-CN"/>
              <a:pPr>
                <a:defRPr/>
              </a:pPr>
              <a:t>11/19/18</a:t>
            </a:fld>
            <a:endParaRPr lang="en-US" altLang="zh-CN"/>
          </a:p>
        </p:txBody>
      </p:sp>
      <p:sp>
        <p:nvSpPr>
          <p:cNvPr id="5" name="Footer Placeholder 4">
            <a:extLst>
              <a:ext uri="{FF2B5EF4-FFF2-40B4-BE49-F238E27FC236}">
                <a16:creationId xmlns:a16="http://schemas.microsoft.com/office/drawing/2014/main" id="{C48FA087-D85E-1C4D-9674-13354B8CD6A2}"/>
              </a:ext>
            </a:extLst>
          </p:cNvPr>
          <p:cNvSpPr>
            <a:spLocks noGrp="1"/>
          </p:cNvSpPr>
          <p:nvPr>
            <p:ph type="ftr" sz="quarter" idx="11"/>
          </p:nvPr>
        </p:nvSpPr>
        <p:spPr/>
        <p:txBody>
          <a:bodyPr/>
          <a:lstStyle>
            <a:lvl1pPr>
              <a:defRPr/>
            </a:lvl1pPr>
          </a:lstStyle>
          <a:p>
            <a:pPr>
              <a:defRPr/>
            </a:pPr>
            <a:endParaRPr lang="en-US" altLang="zh-CN"/>
          </a:p>
        </p:txBody>
      </p:sp>
      <p:sp>
        <p:nvSpPr>
          <p:cNvPr id="6" name="Slide Number Placeholder 5">
            <a:extLst>
              <a:ext uri="{FF2B5EF4-FFF2-40B4-BE49-F238E27FC236}">
                <a16:creationId xmlns:a16="http://schemas.microsoft.com/office/drawing/2014/main" id="{13AFB209-D6C9-FA43-851B-76153469A0FB}"/>
              </a:ext>
            </a:extLst>
          </p:cNvPr>
          <p:cNvSpPr>
            <a:spLocks noGrp="1"/>
          </p:cNvSpPr>
          <p:nvPr>
            <p:ph type="sldNum" sz="quarter" idx="12"/>
          </p:nvPr>
        </p:nvSpPr>
        <p:spPr/>
        <p:txBody>
          <a:bodyPr/>
          <a:lstStyle>
            <a:lvl1pPr>
              <a:defRPr/>
            </a:lvl1pPr>
          </a:lstStyle>
          <a:p>
            <a:pPr>
              <a:defRPr/>
            </a:pPr>
            <a:fld id="{3EC85689-7893-1148-A149-13FA65B93DA4}" type="slidenum">
              <a:rPr lang="en-US" altLang="zh-CN"/>
              <a:pPr>
                <a:defRPr/>
              </a:pPr>
              <a:t>‹#›</a:t>
            </a:fld>
            <a:endParaRPr lang="en-US" altLang="zh-CN"/>
          </a:p>
        </p:txBody>
      </p:sp>
    </p:spTree>
    <p:extLst>
      <p:ext uri="{BB962C8B-B14F-4D97-AF65-F5344CB8AC3E}">
        <p14:creationId xmlns:p14="http://schemas.microsoft.com/office/powerpoint/2010/main" val="36636597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EED48556-422D-D44D-B807-455A8FD12F81}"/>
              </a:ext>
            </a:extLst>
          </p:cNvPr>
          <p:cNvSpPr>
            <a:spLocks noGrp="1"/>
          </p:cNvSpPr>
          <p:nvPr>
            <p:ph type="dt" sz="half" idx="10"/>
          </p:nvPr>
        </p:nvSpPr>
        <p:spPr/>
        <p:txBody>
          <a:bodyPr/>
          <a:lstStyle>
            <a:lvl1pPr>
              <a:defRPr/>
            </a:lvl1pPr>
          </a:lstStyle>
          <a:p>
            <a:pPr>
              <a:defRPr/>
            </a:pPr>
            <a:fld id="{EAAC15C5-2595-594E-91AC-4BB04811780D}" type="datetimeFigureOut">
              <a:rPr lang="en-US" altLang="zh-CN"/>
              <a:pPr>
                <a:defRPr/>
              </a:pPr>
              <a:t>11/19/18</a:t>
            </a:fld>
            <a:endParaRPr lang="en-US" altLang="zh-CN"/>
          </a:p>
        </p:txBody>
      </p:sp>
      <p:sp>
        <p:nvSpPr>
          <p:cNvPr id="6" name="Footer Placeholder 4">
            <a:extLst>
              <a:ext uri="{FF2B5EF4-FFF2-40B4-BE49-F238E27FC236}">
                <a16:creationId xmlns:a16="http://schemas.microsoft.com/office/drawing/2014/main" id="{33F26B2A-82C5-554E-863D-B40EA6699D48}"/>
              </a:ext>
            </a:extLst>
          </p:cNvPr>
          <p:cNvSpPr>
            <a:spLocks noGrp="1"/>
          </p:cNvSpPr>
          <p:nvPr>
            <p:ph type="ftr" sz="quarter" idx="11"/>
          </p:nvPr>
        </p:nvSpPr>
        <p:spPr/>
        <p:txBody>
          <a:bodyPr/>
          <a:lstStyle>
            <a:lvl1pPr>
              <a:defRPr/>
            </a:lvl1pPr>
          </a:lstStyle>
          <a:p>
            <a:pPr>
              <a:defRPr/>
            </a:pPr>
            <a:endParaRPr lang="en-US" altLang="zh-CN"/>
          </a:p>
        </p:txBody>
      </p:sp>
      <p:sp>
        <p:nvSpPr>
          <p:cNvPr id="7" name="Slide Number Placeholder 5">
            <a:extLst>
              <a:ext uri="{FF2B5EF4-FFF2-40B4-BE49-F238E27FC236}">
                <a16:creationId xmlns:a16="http://schemas.microsoft.com/office/drawing/2014/main" id="{C43AA41E-8AF7-5F4E-B7E4-82DDEAD0A070}"/>
              </a:ext>
            </a:extLst>
          </p:cNvPr>
          <p:cNvSpPr>
            <a:spLocks noGrp="1"/>
          </p:cNvSpPr>
          <p:nvPr>
            <p:ph type="sldNum" sz="quarter" idx="12"/>
          </p:nvPr>
        </p:nvSpPr>
        <p:spPr/>
        <p:txBody>
          <a:bodyPr/>
          <a:lstStyle>
            <a:lvl1pPr>
              <a:defRPr/>
            </a:lvl1pPr>
          </a:lstStyle>
          <a:p>
            <a:pPr>
              <a:defRPr/>
            </a:pPr>
            <a:fld id="{B7DFE76F-BBF0-D842-853C-06F1203DBC25}" type="slidenum">
              <a:rPr lang="en-US" altLang="zh-CN"/>
              <a:pPr>
                <a:defRPr/>
              </a:pPr>
              <a:t>‹#›</a:t>
            </a:fld>
            <a:endParaRPr lang="en-US" altLang="zh-CN"/>
          </a:p>
        </p:txBody>
      </p:sp>
    </p:spTree>
    <p:extLst>
      <p:ext uri="{BB962C8B-B14F-4D97-AF65-F5344CB8AC3E}">
        <p14:creationId xmlns:p14="http://schemas.microsoft.com/office/powerpoint/2010/main" val="20771089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id="{6276B4DF-2750-6649-9CB8-7C249AEA5B70}"/>
              </a:ext>
            </a:extLst>
          </p:cNvPr>
          <p:cNvSpPr>
            <a:spLocks noGrp="1"/>
          </p:cNvSpPr>
          <p:nvPr>
            <p:ph type="dt" sz="half" idx="10"/>
          </p:nvPr>
        </p:nvSpPr>
        <p:spPr/>
        <p:txBody>
          <a:bodyPr/>
          <a:lstStyle>
            <a:lvl1pPr>
              <a:defRPr/>
            </a:lvl1pPr>
          </a:lstStyle>
          <a:p>
            <a:pPr>
              <a:defRPr/>
            </a:pPr>
            <a:fld id="{B83AA701-AE31-E54D-95E9-ABA39EE5FAB9}" type="datetimeFigureOut">
              <a:rPr lang="en-US" altLang="zh-CN"/>
              <a:pPr>
                <a:defRPr/>
              </a:pPr>
              <a:t>11/19/18</a:t>
            </a:fld>
            <a:endParaRPr lang="en-US" altLang="zh-CN"/>
          </a:p>
        </p:txBody>
      </p:sp>
      <p:sp>
        <p:nvSpPr>
          <p:cNvPr id="8" name="Footer Placeholder 4">
            <a:extLst>
              <a:ext uri="{FF2B5EF4-FFF2-40B4-BE49-F238E27FC236}">
                <a16:creationId xmlns:a16="http://schemas.microsoft.com/office/drawing/2014/main" id="{FA14A267-7080-4649-B9F2-B2F589BC309B}"/>
              </a:ext>
            </a:extLst>
          </p:cNvPr>
          <p:cNvSpPr>
            <a:spLocks noGrp="1"/>
          </p:cNvSpPr>
          <p:nvPr>
            <p:ph type="ftr" sz="quarter" idx="11"/>
          </p:nvPr>
        </p:nvSpPr>
        <p:spPr/>
        <p:txBody>
          <a:bodyPr/>
          <a:lstStyle>
            <a:lvl1pPr>
              <a:defRPr/>
            </a:lvl1pPr>
          </a:lstStyle>
          <a:p>
            <a:pPr>
              <a:defRPr/>
            </a:pPr>
            <a:endParaRPr lang="en-US" altLang="zh-CN"/>
          </a:p>
        </p:txBody>
      </p:sp>
      <p:sp>
        <p:nvSpPr>
          <p:cNvPr id="9" name="Slide Number Placeholder 5">
            <a:extLst>
              <a:ext uri="{FF2B5EF4-FFF2-40B4-BE49-F238E27FC236}">
                <a16:creationId xmlns:a16="http://schemas.microsoft.com/office/drawing/2014/main" id="{D7AC65C6-51D0-504A-9FD4-B11661744FEF}"/>
              </a:ext>
            </a:extLst>
          </p:cNvPr>
          <p:cNvSpPr>
            <a:spLocks noGrp="1"/>
          </p:cNvSpPr>
          <p:nvPr>
            <p:ph type="sldNum" sz="quarter" idx="12"/>
          </p:nvPr>
        </p:nvSpPr>
        <p:spPr/>
        <p:txBody>
          <a:bodyPr/>
          <a:lstStyle>
            <a:lvl1pPr>
              <a:defRPr/>
            </a:lvl1pPr>
          </a:lstStyle>
          <a:p>
            <a:pPr>
              <a:defRPr/>
            </a:pPr>
            <a:fld id="{B5B226F7-82A0-2941-AB4C-8065B5A3C3F8}" type="slidenum">
              <a:rPr lang="en-US" altLang="zh-CN"/>
              <a:pPr>
                <a:defRPr/>
              </a:pPr>
              <a:t>‹#›</a:t>
            </a:fld>
            <a:endParaRPr lang="en-US" altLang="zh-CN"/>
          </a:p>
        </p:txBody>
      </p:sp>
    </p:spTree>
    <p:extLst>
      <p:ext uri="{BB962C8B-B14F-4D97-AF65-F5344CB8AC3E}">
        <p14:creationId xmlns:p14="http://schemas.microsoft.com/office/powerpoint/2010/main" val="3966307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a16="http://schemas.microsoft.com/office/drawing/2014/main" id="{C0050E9E-9E30-9F44-9777-68B054A8306A}"/>
              </a:ext>
            </a:extLst>
          </p:cNvPr>
          <p:cNvSpPr>
            <a:spLocks noGrp="1"/>
          </p:cNvSpPr>
          <p:nvPr>
            <p:ph type="dt" sz="half" idx="10"/>
          </p:nvPr>
        </p:nvSpPr>
        <p:spPr/>
        <p:txBody>
          <a:bodyPr/>
          <a:lstStyle>
            <a:lvl1pPr>
              <a:defRPr/>
            </a:lvl1pPr>
          </a:lstStyle>
          <a:p>
            <a:pPr>
              <a:defRPr/>
            </a:pPr>
            <a:fld id="{C2FAC23C-B7C5-8744-BE42-D024CA2107F4}" type="datetimeFigureOut">
              <a:rPr lang="en-US" altLang="zh-CN"/>
              <a:pPr>
                <a:defRPr/>
              </a:pPr>
              <a:t>11/19/18</a:t>
            </a:fld>
            <a:endParaRPr lang="en-US" altLang="zh-CN"/>
          </a:p>
        </p:txBody>
      </p:sp>
      <p:sp>
        <p:nvSpPr>
          <p:cNvPr id="4" name="Footer Placeholder 4">
            <a:extLst>
              <a:ext uri="{FF2B5EF4-FFF2-40B4-BE49-F238E27FC236}">
                <a16:creationId xmlns:a16="http://schemas.microsoft.com/office/drawing/2014/main" id="{E2CB46D3-E748-4849-AA4A-263F17D6FFC2}"/>
              </a:ext>
            </a:extLst>
          </p:cNvPr>
          <p:cNvSpPr>
            <a:spLocks noGrp="1"/>
          </p:cNvSpPr>
          <p:nvPr>
            <p:ph type="ftr" sz="quarter" idx="11"/>
          </p:nvPr>
        </p:nvSpPr>
        <p:spPr/>
        <p:txBody>
          <a:bodyPr/>
          <a:lstStyle>
            <a:lvl1pPr>
              <a:defRPr/>
            </a:lvl1pPr>
          </a:lstStyle>
          <a:p>
            <a:pPr>
              <a:defRPr/>
            </a:pPr>
            <a:endParaRPr lang="en-US" altLang="zh-CN"/>
          </a:p>
        </p:txBody>
      </p:sp>
      <p:sp>
        <p:nvSpPr>
          <p:cNvPr id="5" name="Slide Number Placeholder 5">
            <a:extLst>
              <a:ext uri="{FF2B5EF4-FFF2-40B4-BE49-F238E27FC236}">
                <a16:creationId xmlns:a16="http://schemas.microsoft.com/office/drawing/2014/main" id="{B2237929-9E96-D842-B533-19CF81394744}"/>
              </a:ext>
            </a:extLst>
          </p:cNvPr>
          <p:cNvSpPr>
            <a:spLocks noGrp="1"/>
          </p:cNvSpPr>
          <p:nvPr>
            <p:ph type="sldNum" sz="quarter" idx="12"/>
          </p:nvPr>
        </p:nvSpPr>
        <p:spPr/>
        <p:txBody>
          <a:bodyPr/>
          <a:lstStyle>
            <a:lvl1pPr>
              <a:defRPr/>
            </a:lvl1pPr>
          </a:lstStyle>
          <a:p>
            <a:pPr>
              <a:defRPr/>
            </a:pPr>
            <a:fld id="{A6B3E914-BD15-9047-9015-D7F39F1F8E22}" type="slidenum">
              <a:rPr lang="en-US" altLang="zh-CN"/>
              <a:pPr>
                <a:defRPr/>
              </a:pPr>
              <a:t>‹#›</a:t>
            </a:fld>
            <a:endParaRPr lang="en-US" altLang="zh-CN"/>
          </a:p>
        </p:txBody>
      </p:sp>
    </p:spTree>
    <p:extLst>
      <p:ext uri="{BB962C8B-B14F-4D97-AF65-F5344CB8AC3E}">
        <p14:creationId xmlns:p14="http://schemas.microsoft.com/office/powerpoint/2010/main" val="13753251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7E1B961E-C6D4-5147-A604-84582F0DE833}"/>
              </a:ext>
            </a:extLst>
          </p:cNvPr>
          <p:cNvSpPr>
            <a:spLocks noGrp="1"/>
          </p:cNvSpPr>
          <p:nvPr>
            <p:ph type="dt" sz="half" idx="10"/>
          </p:nvPr>
        </p:nvSpPr>
        <p:spPr/>
        <p:txBody>
          <a:bodyPr/>
          <a:lstStyle>
            <a:lvl1pPr>
              <a:defRPr/>
            </a:lvl1pPr>
          </a:lstStyle>
          <a:p>
            <a:pPr>
              <a:defRPr/>
            </a:pPr>
            <a:fld id="{B021750F-1C53-A74B-9DF0-8BB43B8C05C4}" type="datetimeFigureOut">
              <a:rPr lang="en-US" altLang="zh-CN"/>
              <a:pPr>
                <a:defRPr/>
              </a:pPr>
              <a:t>11/19/18</a:t>
            </a:fld>
            <a:endParaRPr lang="en-US" altLang="zh-CN"/>
          </a:p>
        </p:txBody>
      </p:sp>
      <p:sp>
        <p:nvSpPr>
          <p:cNvPr id="3" name="Footer Placeholder 4">
            <a:extLst>
              <a:ext uri="{FF2B5EF4-FFF2-40B4-BE49-F238E27FC236}">
                <a16:creationId xmlns:a16="http://schemas.microsoft.com/office/drawing/2014/main" id="{9C1CF283-C012-9744-9AF5-94517540A006}"/>
              </a:ext>
            </a:extLst>
          </p:cNvPr>
          <p:cNvSpPr>
            <a:spLocks noGrp="1"/>
          </p:cNvSpPr>
          <p:nvPr>
            <p:ph type="ftr" sz="quarter" idx="11"/>
          </p:nvPr>
        </p:nvSpPr>
        <p:spPr/>
        <p:txBody>
          <a:bodyPr/>
          <a:lstStyle>
            <a:lvl1pPr>
              <a:defRPr/>
            </a:lvl1pPr>
          </a:lstStyle>
          <a:p>
            <a:pPr>
              <a:defRPr/>
            </a:pPr>
            <a:endParaRPr lang="en-US" altLang="zh-CN"/>
          </a:p>
        </p:txBody>
      </p:sp>
      <p:sp>
        <p:nvSpPr>
          <p:cNvPr id="4" name="Slide Number Placeholder 5">
            <a:extLst>
              <a:ext uri="{FF2B5EF4-FFF2-40B4-BE49-F238E27FC236}">
                <a16:creationId xmlns:a16="http://schemas.microsoft.com/office/drawing/2014/main" id="{3E1B0555-94C1-3341-89D1-7D69DF096457}"/>
              </a:ext>
            </a:extLst>
          </p:cNvPr>
          <p:cNvSpPr>
            <a:spLocks noGrp="1"/>
          </p:cNvSpPr>
          <p:nvPr>
            <p:ph type="sldNum" sz="quarter" idx="12"/>
          </p:nvPr>
        </p:nvSpPr>
        <p:spPr/>
        <p:txBody>
          <a:bodyPr/>
          <a:lstStyle>
            <a:lvl1pPr>
              <a:defRPr/>
            </a:lvl1pPr>
          </a:lstStyle>
          <a:p>
            <a:pPr>
              <a:defRPr/>
            </a:pPr>
            <a:fld id="{29823B50-0249-E541-BC85-1A1921EC8DDD}" type="slidenum">
              <a:rPr lang="en-US" altLang="zh-CN"/>
              <a:pPr>
                <a:defRPr/>
              </a:pPr>
              <a:t>‹#›</a:t>
            </a:fld>
            <a:endParaRPr lang="en-US" altLang="zh-CN"/>
          </a:p>
        </p:txBody>
      </p:sp>
    </p:spTree>
    <p:extLst>
      <p:ext uri="{BB962C8B-B14F-4D97-AF65-F5344CB8AC3E}">
        <p14:creationId xmlns:p14="http://schemas.microsoft.com/office/powerpoint/2010/main" val="17858492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61FC93A2-1776-5D4A-B892-F119F37ADC68}"/>
              </a:ext>
            </a:extLst>
          </p:cNvPr>
          <p:cNvSpPr>
            <a:spLocks noGrp="1"/>
          </p:cNvSpPr>
          <p:nvPr>
            <p:ph type="dt" sz="half" idx="10"/>
          </p:nvPr>
        </p:nvSpPr>
        <p:spPr/>
        <p:txBody>
          <a:bodyPr/>
          <a:lstStyle>
            <a:lvl1pPr>
              <a:defRPr/>
            </a:lvl1pPr>
          </a:lstStyle>
          <a:p>
            <a:pPr>
              <a:defRPr/>
            </a:pPr>
            <a:fld id="{5FE4AAE8-1A30-2247-89A9-B44AAD26F808}" type="datetimeFigureOut">
              <a:rPr lang="en-US" altLang="zh-CN"/>
              <a:pPr>
                <a:defRPr/>
              </a:pPr>
              <a:t>11/19/18</a:t>
            </a:fld>
            <a:endParaRPr lang="en-US" altLang="zh-CN"/>
          </a:p>
        </p:txBody>
      </p:sp>
      <p:sp>
        <p:nvSpPr>
          <p:cNvPr id="6" name="Footer Placeholder 4">
            <a:extLst>
              <a:ext uri="{FF2B5EF4-FFF2-40B4-BE49-F238E27FC236}">
                <a16:creationId xmlns:a16="http://schemas.microsoft.com/office/drawing/2014/main" id="{196C63B8-FE66-794D-AC73-404355C9CFE3}"/>
              </a:ext>
            </a:extLst>
          </p:cNvPr>
          <p:cNvSpPr>
            <a:spLocks noGrp="1"/>
          </p:cNvSpPr>
          <p:nvPr>
            <p:ph type="ftr" sz="quarter" idx="11"/>
          </p:nvPr>
        </p:nvSpPr>
        <p:spPr/>
        <p:txBody>
          <a:bodyPr/>
          <a:lstStyle>
            <a:lvl1pPr>
              <a:defRPr/>
            </a:lvl1pPr>
          </a:lstStyle>
          <a:p>
            <a:pPr>
              <a:defRPr/>
            </a:pPr>
            <a:endParaRPr lang="en-US" altLang="zh-CN"/>
          </a:p>
        </p:txBody>
      </p:sp>
      <p:sp>
        <p:nvSpPr>
          <p:cNvPr id="7" name="Slide Number Placeholder 5">
            <a:extLst>
              <a:ext uri="{FF2B5EF4-FFF2-40B4-BE49-F238E27FC236}">
                <a16:creationId xmlns:a16="http://schemas.microsoft.com/office/drawing/2014/main" id="{744B7F69-55D8-1E4C-8942-196BDE62298C}"/>
              </a:ext>
            </a:extLst>
          </p:cNvPr>
          <p:cNvSpPr>
            <a:spLocks noGrp="1"/>
          </p:cNvSpPr>
          <p:nvPr>
            <p:ph type="sldNum" sz="quarter" idx="12"/>
          </p:nvPr>
        </p:nvSpPr>
        <p:spPr/>
        <p:txBody>
          <a:bodyPr/>
          <a:lstStyle>
            <a:lvl1pPr>
              <a:defRPr/>
            </a:lvl1pPr>
          </a:lstStyle>
          <a:p>
            <a:pPr>
              <a:defRPr/>
            </a:pPr>
            <a:fld id="{458DFBC5-5068-F24E-8C28-58DD77D42364}" type="slidenum">
              <a:rPr lang="en-US" altLang="zh-CN"/>
              <a:pPr>
                <a:defRPr/>
              </a:pPr>
              <a:t>‹#›</a:t>
            </a:fld>
            <a:endParaRPr lang="en-US" altLang="zh-CN"/>
          </a:p>
        </p:txBody>
      </p:sp>
    </p:spTree>
    <p:extLst>
      <p:ext uri="{BB962C8B-B14F-4D97-AF65-F5344CB8AC3E}">
        <p14:creationId xmlns:p14="http://schemas.microsoft.com/office/powerpoint/2010/main" val="34228337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3F3BA09B-7F8C-DD49-85AC-9D0D1D5A5A93}"/>
              </a:ext>
            </a:extLst>
          </p:cNvPr>
          <p:cNvSpPr>
            <a:spLocks noGrp="1"/>
          </p:cNvSpPr>
          <p:nvPr>
            <p:ph type="dt" sz="half" idx="10"/>
          </p:nvPr>
        </p:nvSpPr>
        <p:spPr/>
        <p:txBody>
          <a:bodyPr/>
          <a:lstStyle>
            <a:lvl1pPr>
              <a:defRPr/>
            </a:lvl1pPr>
          </a:lstStyle>
          <a:p>
            <a:pPr>
              <a:defRPr/>
            </a:pPr>
            <a:fld id="{CBA891AD-F96A-484D-B1BE-251C6FCB9539}" type="datetimeFigureOut">
              <a:rPr lang="en-US" altLang="zh-CN"/>
              <a:pPr>
                <a:defRPr/>
              </a:pPr>
              <a:t>11/19/18</a:t>
            </a:fld>
            <a:endParaRPr lang="en-US" altLang="zh-CN"/>
          </a:p>
        </p:txBody>
      </p:sp>
      <p:sp>
        <p:nvSpPr>
          <p:cNvPr id="6" name="Footer Placeholder 4">
            <a:extLst>
              <a:ext uri="{FF2B5EF4-FFF2-40B4-BE49-F238E27FC236}">
                <a16:creationId xmlns:a16="http://schemas.microsoft.com/office/drawing/2014/main" id="{18BF0DAC-F9A4-F440-A3F2-A19CF0FF8EED}"/>
              </a:ext>
            </a:extLst>
          </p:cNvPr>
          <p:cNvSpPr>
            <a:spLocks noGrp="1"/>
          </p:cNvSpPr>
          <p:nvPr>
            <p:ph type="ftr" sz="quarter" idx="11"/>
          </p:nvPr>
        </p:nvSpPr>
        <p:spPr/>
        <p:txBody>
          <a:bodyPr/>
          <a:lstStyle>
            <a:lvl1pPr>
              <a:defRPr/>
            </a:lvl1pPr>
          </a:lstStyle>
          <a:p>
            <a:pPr>
              <a:defRPr/>
            </a:pPr>
            <a:endParaRPr lang="en-US" altLang="zh-CN"/>
          </a:p>
        </p:txBody>
      </p:sp>
      <p:sp>
        <p:nvSpPr>
          <p:cNvPr id="7" name="Slide Number Placeholder 5">
            <a:extLst>
              <a:ext uri="{FF2B5EF4-FFF2-40B4-BE49-F238E27FC236}">
                <a16:creationId xmlns:a16="http://schemas.microsoft.com/office/drawing/2014/main" id="{3103086B-800A-5042-9097-0E1DCEE70D86}"/>
              </a:ext>
            </a:extLst>
          </p:cNvPr>
          <p:cNvSpPr>
            <a:spLocks noGrp="1"/>
          </p:cNvSpPr>
          <p:nvPr>
            <p:ph type="sldNum" sz="quarter" idx="12"/>
          </p:nvPr>
        </p:nvSpPr>
        <p:spPr/>
        <p:txBody>
          <a:bodyPr/>
          <a:lstStyle>
            <a:lvl1pPr>
              <a:defRPr/>
            </a:lvl1pPr>
          </a:lstStyle>
          <a:p>
            <a:pPr>
              <a:defRPr/>
            </a:pPr>
            <a:fld id="{6AB31A51-B13E-1141-A793-C9F1CF8AA7AD}" type="slidenum">
              <a:rPr lang="en-US" altLang="zh-CN"/>
              <a:pPr>
                <a:defRPr/>
              </a:pPr>
              <a:t>‹#›</a:t>
            </a:fld>
            <a:endParaRPr lang="en-US" altLang="zh-CN"/>
          </a:p>
        </p:txBody>
      </p:sp>
    </p:spTree>
    <p:extLst>
      <p:ext uri="{BB962C8B-B14F-4D97-AF65-F5344CB8AC3E}">
        <p14:creationId xmlns:p14="http://schemas.microsoft.com/office/powerpoint/2010/main" val="23338990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F5622348-63F1-5A48-AFA4-91205CD7DE51}"/>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zh-CN"/>
              <a:t>Click to edit Master title style</a:t>
            </a:r>
          </a:p>
        </p:txBody>
      </p:sp>
      <p:sp>
        <p:nvSpPr>
          <p:cNvPr id="1027" name="Text Placeholder 2">
            <a:extLst>
              <a:ext uri="{FF2B5EF4-FFF2-40B4-BE49-F238E27FC236}">
                <a16:creationId xmlns:a16="http://schemas.microsoft.com/office/drawing/2014/main" id="{7F0A9312-B8C8-F242-8515-8086442D1060}"/>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p>
        </p:txBody>
      </p:sp>
      <p:sp>
        <p:nvSpPr>
          <p:cNvPr id="4" name="Date Placeholder 3">
            <a:extLst>
              <a:ext uri="{FF2B5EF4-FFF2-40B4-BE49-F238E27FC236}">
                <a16:creationId xmlns:a16="http://schemas.microsoft.com/office/drawing/2014/main" id="{B440AB8B-C9BC-4C02-87EA-BF52E333470F}"/>
              </a:ext>
            </a:extLst>
          </p:cNvPr>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latin typeface="Calibri" pitchFamily="34" charset="0"/>
                <a:ea typeface="宋体" charset="-122"/>
                <a:cs typeface="Arial" charset="0"/>
              </a:defRPr>
            </a:lvl1pPr>
          </a:lstStyle>
          <a:p>
            <a:pPr>
              <a:defRPr/>
            </a:pPr>
            <a:fld id="{33EC519B-DE77-5940-B806-E3B0C4777D77}" type="datetimeFigureOut">
              <a:rPr lang="en-US" altLang="zh-CN"/>
              <a:pPr>
                <a:defRPr/>
              </a:pPr>
              <a:t>11/19/18</a:t>
            </a:fld>
            <a:endParaRPr lang="en-US" altLang="zh-CN"/>
          </a:p>
        </p:txBody>
      </p:sp>
      <p:sp>
        <p:nvSpPr>
          <p:cNvPr id="5" name="Footer Placeholder 4">
            <a:extLst>
              <a:ext uri="{FF2B5EF4-FFF2-40B4-BE49-F238E27FC236}">
                <a16:creationId xmlns:a16="http://schemas.microsoft.com/office/drawing/2014/main" id="{00A2AB61-D0E8-4D4F-8114-999B86447C7A}"/>
              </a:ext>
            </a:extLst>
          </p:cNvPr>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eaLnBrk="1" hangingPunct="1">
              <a:defRPr sz="1200">
                <a:solidFill>
                  <a:srgbClr val="898989"/>
                </a:solidFill>
                <a:latin typeface="Calibri" pitchFamily="34" charset="0"/>
                <a:ea typeface="宋体" charset="-122"/>
                <a:cs typeface="Arial" charset="0"/>
              </a:defRPr>
            </a:lvl1pPr>
          </a:lstStyle>
          <a:p>
            <a:pPr>
              <a:defRPr/>
            </a:pPr>
            <a:endParaRPr lang="en-US" altLang="zh-CN"/>
          </a:p>
        </p:txBody>
      </p:sp>
      <p:sp>
        <p:nvSpPr>
          <p:cNvPr id="6" name="Slide Number Placeholder 5">
            <a:extLst>
              <a:ext uri="{FF2B5EF4-FFF2-40B4-BE49-F238E27FC236}">
                <a16:creationId xmlns:a16="http://schemas.microsoft.com/office/drawing/2014/main" id="{48C16E88-9F7D-45AC-9E82-687803AD457A}"/>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defRPr>
            </a:lvl1pPr>
          </a:lstStyle>
          <a:p>
            <a:pPr>
              <a:defRPr/>
            </a:pPr>
            <a:fld id="{23836831-391E-7540-AB22-C6F760869D2F}" type="slidenum">
              <a:rPr lang="en-US" altLang="zh-CN"/>
              <a:pPr>
                <a:defRPr/>
              </a:pPr>
              <a:t>‹#›</a:t>
            </a:fld>
            <a:endParaRPr lang="en-US" altLang="zh-C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Title 1">
            <a:extLst>
              <a:ext uri="{FF2B5EF4-FFF2-40B4-BE49-F238E27FC236}">
                <a16:creationId xmlns:a16="http://schemas.microsoft.com/office/drawing/2014/main" id="{ECDCB8AE-61CA-8F45-A986-9C2CAB84F8D0}"/>
              </a:ext>
            </a:extLst>
          </p:cNvPr>
          <p:cNvSpPr>
            <a:spLocks noGrp="1"/>
          </p:cNvSpPr>
          <p:nvPr>
            <p:ph type="ctrTitle"/>
          </p:nvPr>
        </p:nvSpPr>
        <p:spPr>
          <a:xfrm>
            <a:off x="827088" y="476250"/>
            <a:ext cx="7772400" cy="966788"/>
          </a:xfrm>
        </p:spPr>
        <p:txBody>
          <a:bodyPr/>
          <a:lstStyle/>
          <a:p>
            <a:r>
              <a:rPr lang="en-US" altLang="zh-CN" sz="2800"/>
              <a:t>3</a:t>
            </a:r>
            <a:r>
              <a:rPr lang="en-US" altLang="zh-CN" sz="2800" baseline="30000"/>
              <a:t>rd</a:t>
            </a:r>
            <a:r>
              <a:rPr lang="zh-CN" altLang="en-US" sz="2800"/>
              <a:t> </a:t>
            </a:r>
            <a:r>
              <a:rPr lang="en-US" altLang="zh-CN" sz="2800"/>
              <a:t>EU-China</a:t>
            </a:r>
            <a:r>
              <a:rPr lang="zh-CN" altLang="en-US" sz="2800"/>
              <a:t> </a:t>
            </a:r>
            <a:r>
              <a:rPr lang="en-US" altLang="zh-CN" sz="2800"/>
              <a:t>IP</a:t>
            </a:r>
            <a:r>
              <a:rPr lang="zh-CN" altLang="en-US" sz="2800"/>
              <a:t> </a:t>
            </a:r>
            <a:r>
              <a:rPr lang="en-US" altLang="zh-CN" sz="2800"/>
              <a:t>Forum</a:t>
            </a:r>
          </a:p>
        </p:txBody>
      </p:sp>
      <p:sp>
        <p:nvSpPr>
          <p:cNvPr id="13314" name="Subtitle 2">
            <a:extLst>
              <a:ext uri="{FF2B5EF4-FFF2-40B4-BE49-F238E27FC236}">
                <a16:creationId xmlns:a16="http://schemas.microsoft.com/office/drawing/2014/main" id="{5EC71DEC-2E01-A44A-826A-0DEA69364E22}"/>
              </a:ext>
            </a:extLst>
          </p:cNvPr>
          <p:cNvSpPr>
            <a:spLocks noGrp="1"/>
          </p:cNvSpPr>
          <p:nvPr>
            <p:ph type="subTitle" idx="1"/>
          </p:nvPr>
        </p:nvSpPr>
        <p:spPr>
          <a:xfrm>
            <a:off x="611188" y="1557338"/>
            <a:ext cx="7632700" cy="4824412"/>
          </a:xfrm>
        </p:spPr>
        <p:txBody>
          <a:bodyPr/>
          <a:lstStyle/>
          <a:p>
            <a:r>
              <a:rPr lang="en-US" altLang="zh-CN" sz="4800" b="1" dirty="0">
                <a:solidFill>
                  <a:schemeClr val="tx1"/>
                </a:solidFill>
              </a:rPr>
              <a:t>Legal</a:t>
            </a:r>
            <a:r>
              <a:rPr lang="zh-CN" altLang="en-US" sz="4800" b="1" dirty="0">
                <a:solidFill>
                  <a:schemeClr val="tx1"/>
                </a:solidFill>
              </a:rPr>
              <a:t> </a:t>
            </a:r>
            <a:r>
              <a:rPr lang="en-US" altLang="zh-CN" sz="4800" b="1" dirty="0">
                <a:solidFill>
                  <a:schemeClr val="tx1"/>
                </a:solidFill>
              </a:rPr>
              <a:t>Regime</a:t>
            </a:r>
            <a:r>
              <a:rPr lang="zh-CN" altLang="en-US" sz="4800" b="1" dirty="0">
                <a:solidFill>
                  <a:schemeClr val="tx1"/>
                </a:solidFill>
              </a:rPr>
              <a:t> </a:t>
            </a:r>
            <a:r>
              <a:rPr lang="en-US" altLang="zh-CN" sz="4800" b="1" dirty="0">
                <a:solidFill>
                  <a:schemeClr val="tx1"/>
                </a:solidFill>
              </a:rPr>
              <a:t>and</a:t>
            </a:r>
            <a:r>
              <a:rPr lang="zh-CN" altLang="en-US" sz="4800" b="1" dirty="0">
                <a:solidFill>
                  <a:schemeClr val="tx1"/>
                </a:solidFill>
              </a:rPr>
              <a:t> </a:t>
            </a:r>
            <a:r>
              <a:rPr lang="en-US" altLang="zh-CN" sz="4800" b="1" dirty="0">
                <a:solidFill>
                  <a:schemeClr val="tx1"/>
                </a:solidFill>
              </a:rPr>
              <a:t>Technology</a:t>
            </a:r>
            <a:r>
              <a:rPr lang="zh-CN" altLang="en-US" sz="4800" b="1" dirty="0">
                <a:solidFill>
                  <a:schemeClr val="tx1"/>
                </a:solidFill>
              </a:rPr>
              <a:t> </a:t>
            </a:r>
            <a:r>
              <a:rPr lang="en-US" altLang="zh-CN" sz="4800" b="1" dirty="0">
                <a:solidFill>
                  <a:schemeClr val="tx1"/>
                </a:solidFill>
              </a:rPr>
              <a:t>Transfer</a:t>
            </a:r>
            <a:r>
              <a:rPr lang="zh-CN" altLang="en-US" sz="4800" b="1" dirty="0">
                <a:solidFill>
                  <a:schemeClr val="tx1"/>
                </a:solidFill>
              </a:rPr>
              <a:t> </a:t>
            </a:r>
            <a:r>
              <a:rPr lang="en-US" altLang="zh-CN" sz="4800" b="1" dirty="0">
                <a:solidFill>
                  <a:schemeClr val="tx1"/>
                </a:solidFill>
              </a:rPr>
              <a:t>of</a:t>
            </a:r>
            <a:r>
              <a:rPr lang="zh-CN" altLang="en-US" sz="4800" b="1" dirty="0">
                <a:solidFill>
                  <a:schemeClr val="tx1"/>
                </a:solidFill>
              </a:rPr>
              <a:t> </a:t>
            </a:r>
            <a:r>
              <a:rPr lang="en-US" altLang="zh-CN" sz="4800" b="1" dirty="0">
                <a:solidFill>
                  <a:schemeClr val="tx1"/>
                </a:solidFill>
              </a:rPr>
              <a:t>Intellectual Property</a:t>
            </a:r>
            <a:r>
              <a:rPr lang="zh-CN" altLang="en-US" sz="4800" b="1" dirty="0">
                <a:solidFill>
                  <a:schemeClr val="tx1"/>
                </a:solidFill>
              </a:rPr>
              <a:t> </a:t>
            </a:r>
            <a:r>
              <a:rPr lang="en-US" altLang="zh-CN" sz="4800" b="1" dirty="0">
                <a:solidFill>
                  <a:schemeClr val="tx1"/>
                </a:solidFill>
              </a:rPr>
              <a:t>Rights</a:t>
            </a:r>
          </a:p>
          <a:p>
            <a:r>
              <a:rPr lang="en-US" altLang="zh-CN" sz="2800" b="1" dirty="0">
                <a:solidFill>
                  <a:schemeClr val="tx1"/>
                </a:solidFill>
              </a:rPr>
              <a:t>MA</a:t>
            </a:r>
            <a:r>
              <a:rPr lang="zh-CN" altLang="en-US" sz="2800" b="1" dirty="0">
                <a:solidFill>
                  <a:schemeClr val="tx1"/>
                </a:solidFill>
              </a:rPr>
              <a:t> </a:t>
            </a:r>
            <a:r>
              <a:rPr lang="en-US" altLang="zh-CN" sz="2800" b="1" dirty="0" err="1">
                <a:solidFill>
                  <a:schemeClr val="tx1"/>
                </a:solidFill>
              </a:rPr>
              <a:t>Zhongfa</a:t>
            </a:r>
            <a:r>
              <a:rPr lang="en-US" altLang="zh-CN" sz="2800" b="1" dirty="0">
                <a:solidFill>
                  <a:schemeClr val="tx1"/>
                </a:solidFill>
              </a:rPr>
              <a:t>, Fudan</a:t>
            </a:r>
            <a:r>
              <a:rPr lang="zh-CN" altLang="en-US" sz="2800" b="1" dirty="0">
                <a:solidFill>
                  <a:schemeClr val="tx1"/>
                </a:solidFill>
              </a:rPr>
              <a:t> </a:t>
            </a:r>
            <a:r>
              <a:rPr lang="en-US" altLang="zh-CN" sz="2800" b="1" dirty="0">
                <a:solidFill>
                  <a:schemeClr val="tx1"/>
                </a:solidFill>
              </a:rPr>
              <a:t>University</a:t>
            </a:r>
            <a:r>
              <a:rPr lang="zh-CN" altLang="en-US" sz="2800" b="1" dirty="0">
                <a:solidFill>
                  <a:schemeClr val="tx1"/>
                </a:solidFill>
              </a:rPr>
              <a:t> </a:t>
            </a:r>
            <a:r>
              <a:rPr lang="en-US" altLang="zh-CN" sz="2800" b="1" dirty="0">
                <a:solidFill>
                  <a:schemeClr val="tx1"/>
                </a:solidFill>
              </a:rPr>
              <a:t>Law</a:t>
            </a:r>
            <a:r>
              <a:rPr lang="zh-CN" altLang="en-US" sz="2800" b="1" dirty="0">
                <a:solidFill>
                  <a:schemeClr val="tx1"/>
                </a:solidFill>
              </a:rPr>
              <a:t> </a:t>
            </a:r>
            <a:r>
              <a:rPr lang="en-US" altLang="zh-CN" sz="2800" b="1" dirty="0">
                <a:solidFill>
                  <a:schemeClr val="tx1"/>
                </a:solidFill>
              </a:rPr>
              <a:t>School</a:t>
            </a:r>
          </a:p>
          <a:p>
            <a:pPr eaLnBrk="1" hangingPunct="1"/>
            <a:r>
              <a:rPr lang="en-US" altLang="zh-CN" sz="2800" b="1" dirty="0">
                <a:solidFill>
                  <a:schemeClr val="tx1"/>
                </a:solidFill>
              </a:rPr>
              <a:t> 22</a:t>
            </a:r>
            <a:r>
              <a:rPr lang="en-US" altLang="zh-CN" sz="2800" b="1" baseline="30000" dirty="0">
                <a:solidFill>
                  <a:schemeClr val="tx1"/>
                </a:solidFill>
              </a:rPr>
              <a:t>nd</a:t>
            </a:r>
            <a:r>
              <a:rPr lang="zh-CN" altLang="en-US" sz="2800" b="1" dirty="0">
                <a:solidFill>
                  <a:schemeClr val="tx1"/>
                </a:solidFill>
              </a:rPr>
              <a:t> </a:t>
            </a:r>
            <a:r>
              <a:rPr lang="en-US" altLang="zh-CN" sz="2800" b="1" dirty="0">
                <a:solidFill>
                  <a:schemeClr val="tx1"/>
                </a:solidFill>
              </a:rPr>
              <a:t>November</a:t>
            </a:r>
            <a:r>
              <a:rPr lang="zh-CN" altLang="en-US" sz="2800" b="1" dirty="0">
                <a:solidFill>
                  <a:schemeClr val="tx1"/>
                </a:solidFill>
              </a:rPr>
              <a:t> </a:t>
            </a:r>
            <a:r>
              <a:rPr lang="en-US" altLang="zh-CN" sz="2800" b="1" dirty="0">
                <a:solidFill>
                  <a:schemeClr val="tx1"/>
                </a:solidFill>
              </a:rPr>
              <a:t>2018</a:t>
            </a:r>
            <a:endParaRPr lang="en-US" altLang="zh-CN" sz="2800" dirty="0">
              <a:solidFill>
                <a:schemeClr val="tx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itle 1">
            <a:extLst>
              <a:ext uri="{FF2B5EF4-FFF2-40B4-BE49-F238E27FC236}">
                <a16:creationId xmlns:a16="http://schemas.microsoft.com/office/drawing/2014/main" id="{05411E90-42E8-AB4C-9A24-F2B3038D6F08}"/>
              </a:ext>
            </a:extLst>
          </p:cNvPr>
          <p:cNvSpPr>
            <a:spLocks noGrp="1"/>
          </p:cNvSpPr>
          <p:nvPr>
            <p:ph type="title"/>
          </p:nvPr>
        </p:nvSpPr>
        <p:spPr>
          <a:xfrm>
            <a:off x="395288" y="476250"/>
            <a:ext cx="8569325" cy="360363"/>
          </a:xfrm>
        </p:spPr>
        <p:txBody>
          <a:bodyPr/>
          <a:lstStyle/>
          <a:p>
            <a:r>
              <a:rPr lang="en-US" altLang="zh-CN" sz="2800" b="1"/>
              <a:t>4.</a:t>
            </a:r>
            <a:r>
              <a:rPr lang="zh-CN" altLang="en-US" sz="2800" b="1"/>
              <a:t> </a:t>
            </a:r>
            <a:r>
              <a:rPr lang="en-US" altLang="zh-CN" sz="2800" b="1"/>
              <a:t>Development of an IPR legal regime that centers around technology transfer</a:t>
            </a:r>
            <a:r>
              <a:rPr lang="zh-CN" altLang="en-US" sz="2800" b="1"/>
              <a:t> </a:t>
            </a:r>
            <a:r>
              <a:rPr lang="en-US" altLang="zh-CN" sz="2800" b="1"/>
              <a:t>(1)</a:t>
            </a:r>
            <a:br>
              <a:rPr lang="en-US" altLang="zh-CN" sz="2800" b="1"/>
            </a:br>
            <a:endParaRPr lang="en-US" altLang="zh-CN" sz="2800" b="1"/>
          </a:p>
        </p:txBody>
      </p:sp>
      <p:sp>
        <p:nvSpPr>
          <p:cNvPr id="22530" name="Content Placeholder 2">
            <a:extLst>
              <a:ext uri="{FF2B5EF4-FFF2-40B4-BE49-F238E27FC236}">
                <a16:creationId xmlns:a16="http://schemas.microsoft.com/office/drawing/2014/main" id="{C38641E0-4532-A248-B2F0-EB2B69E72B36}"/>
              </a:ext>
            </a:extLst>
          </p:cNvPr>
          <p:cNvSpPr>
            <a:spLocks noGrp="1"/>
          </p:cNvSpPr>
          <p:nvPr>
            <p:ph idx="1"/>
          </p:nvPr>
        </p:nvSpPr>
        <p:spPr>
          <a:xfrm>
            <a:off x="179388" y="1052513"/>
            <a:ext cx="8785225" cy="6192837"/>
          </a:xfrm>
        </p:spPr>
        <p:txBody>
          <a:bodyPr/>
          <a:lstStyle/>
          <a:p>
            <a:r>
              <a:rPr lang="en-US" altLang="zh-CN" sz="2400" dirty="0"/>
              <a:t>The</a:t>
            </a:r>
            <a:r>
              <a:rPr lang="zh-CN" altLang="en-US" sz="2400" dirty="0"/>
              <a:t> </a:t>
            </a:r>
            <a:r>
              <a:rPr lang="en-US" altLang="zh-CN" sz="2400" dirty="0"/>
              <a:t>nature</a:t>
            </a:r>
            <a:r>
              <a:rPr lang="zh-CN" altLang="en-US" sz="2400" dirty="0"/>
              <a:t> </a:t>
            </a:r>
            <a:r>
              <a:rPr lang="en-US" altLang="zh-CN" sz="2400" dirty="0"/>
              <a:t>of</a:t>
            </a:r>
            <a:r>
              <a:rPr lang="zh-CN" altLang="en-US" sz="2400" dirty="0"/>
              <a:t> </a:t>
            </a:r>
            <a:r>
              <a:rPr lang="en-US" altLang="zh-CN" sz="2400" dirty="0"/>
              <a:t>innovation</a:t>
            </a:r>
            <a:r>
              <a:rPr lang="zh-CN" altLang="en-US" sz="2400" dirty="0"/>
              <a:t> </a:t>
            </a:r>
            <a:r>
              <a:rPr lang="en-US" altLang="zh-CN" sz="2400" dirty="0"/>
              <a:t>determines</a:t>
            </a:r>
            <a:r>
              <a:rPr lang="zh-CN" altLang="en-US" sz="2400" dirty="0"/>
              <a:t> </a:t>
            </a:r>
            <a:r>
              <a:rPr lang="en-US" altLang="zh-CN" sz="2400" dirty="0"/>
              <a:t>that</a:t>
            </a:r>
            <a:r>
              <a:rPr lang="zh-CN" altLang="en-US" sz="2400" dirty="0"/>
              <a:t> </a:t>
            </a:r>
            <a:r>
              <a:rPr lang="en-US" altLang="zh-CN" sz="2400" dirty="0"/>
              <a:t>the</a:t>
            </a:r>
            <a:r>
              <a:rPr lang="zh-CN" altLang="en-US" sz="2400" dirty="0"/>
              <a:t> </a:t>
            </a:r>
            <a:r>
              <a:rPr lang="en-US" altLang="zh-CN" sz="2400" dirty="0"/>
              <a:t>core</a:t>
            </a:r>
            <a:r>
              <a:rPr lang="zh-CN" altLang="en-US" sz="2400" dirty="0"/>
              <a:t> </a:t>
            </a:r>
            <a:r>
              <a:rPr lang="en-US" altLang="zh-CN" sz="2400" dirty="0"/>
              <a:t>of</a:t>
            </a:r>
            <a:r>
              <a:rPr lang="zh-CN" altLang="en-US" sz="2400" dirty="0"/>
              <a:t> </a:t>
            </a:r>
            <a:r>
              <a:rPr lang="en-US" altLang="zh-CN" sz="2400" dirty="0"/>
              <a:t>an</a:t>
            </a:r>
            <a:r>
              <a:rPr lang="zh-CN" altLang="en-US" sz="2400" dirty="0"/>
              <a:t> </a:t>
            </a:r>
            <a:r>
              <a:rPr lang="en-US" altLang="zh-CN" sz="2400" dirty="0"/>
              <a:t>IPR</a:t>
            </a:r>
            <a:r>
              <a:rPr lang="zh-CN" altLang="en-US" sz="2400" dirty="0"/>
              <a:t> </a:t>
            </a:r>
            <a:r>
              <a:rPr lang="en-US" altLang="zh-CN" sz="2400" dirty="0"/>
              <a:t>regime</a:t>
            </a:r>
            <a:r>
              <a:rPr lang="zh-CN" altLang="en-US" sz="2400" dirty="0"/>
              <a:t> </a:t>
            </a:r>
            <a:r>
              <a:rPr lang="en-US" altLang="zh-CN" sz="2400" dirty="0"/>
              <a:t>lies</a:t>
            </a:r>
            <a:r>
              <a:rPr lang="zh-CN" altLang="en-US" sz="2400" dirty="0"/>
              <a:t> </a:t>
            </a:r>
            <a:r>
              <a:rPr lang="en-US" altLang="zh-CN" sz="2400" dirty="0"/>
              <a:t>in</a:t>
            </a:r>
            <a:r>
              <a:rPr lang="zh-CN" altLang="en-US" sz="2400" dirty="0"/>
              <a:t> </a:t>
            </a:r>
            <a:r>
              <a:rPr lang="en-US" altLang="zh-CN" sz="2400" dirty="0"/>
              <a:t>the</a:t>
            </a:r>
            <a:r>
              <a:rPr lang="zh-CN" altLang="en-US" sz="2400" dirty="0"/>
              <a:t> </a:t>
            </a:r>
            <a:r>
              <a:rPr lang="en-US" altLang="zh-CN" sz="2400" dirty="0"/>
              <a:t>application</a:t>
            </a:r>
            <a:r>
              <a:rPr lang="zh-CN" altLang="en-US" sz="2400" dirty="0"/>
              <a:t> </a:t>
            </a:r>
            <a:r>
              <a:rPr lang="en-US" altLang="zh-CN" sz="2400" dirty="0"/>
              <a:t>thereof.</a:t>
            </a:r>
          </a:p>
          <a:p>
            <a:r>
              <a:rPr lang="en-US" altLang="zh-CN" sz="2400" dirty="0"/>
              <a:t>People</a:t>
            </a:r>
            <a:r>
              <a:rPr lang="zh-CN" altLang="en-US" sz="2400" dirty="0"/>
              <a:t> </a:t>
            </a:r>
            <a:r>
              <a:rPr lang="en-US" altLang="zh-CN" sz="2400" dirty="0"/>
              <a:t>and</a:t>
            </a:r>
            <a:r>
              <a:rPr lang="zh-CN" altLang="en-US" sz="2400" dirty="0"/>
              <a:t> </a:t>
            </a:r>
            <a:r>
              <a:rPr lang="en-US" altLang="zh-CN" sz="2400" dirty="0"/>
              <a:t>institutions</a:t>
            </a:r>
            <a:r>
              <a:rPr lang="zh-CN" altLang="en-US" sz="2400" dirty="0"/>
              <a:t> </a:t>
            </a:r>
            <a:r>
              <a:rPr lang="en-US" altLang="zh-CN" sz="2400" dirty="0"/>
              <a:t>of</a:t>
            </a:r>
            <a:r>
              <a:rPr lang="zh-CN" altLang="en-US" sz="2400" dirty="0"/>
              <a:t> </a:t>
            </a:r>
            <a:r>
              <a:rPr lang="en-US" altLang="zh-CN" sz="2400" dirty="0"/>
              <a:t>research</a:t>
            </a:r>
            <a:r>
              <a:rPr lang="zh-CN" altLang="en-US" sz="2400" dirty="0"/>
              <a:t> </a:t>
            </a:r>
            <a:r>
              <a:rPr lang="en-US" altLang="zh-CN" sz="2400" dirty="0"/>
              <a:t>and</a:t>
            </a:r>
            <a:r>
              <a:rPr lang="zh-CN" altLang="en-US" sz="2400" dirty="0"/>
              <a:t> </a:t>
            </a:r>
            <a:r>
              <a:rPr lang="en-US" altLang="zh-CN" sz="2400" dirty="0"/>
              <a:t>development</a:t>
            </a:r>
            <a:r>
              <a:rPr lang="zh-CN" altLang="en-US" sz="2400" dirty="0"/>
              <a:t> </a:t>
            </a:r>
            <a:r>
              <a:rPr lang="en-US" altLang="zh-CN" sz="2400" dirty="0"/>
              <a:t>are</a:t>
            </a:r>
            <a:r>
              <a:rPr lang="zh-CN" altLang="en-US" sz="2400" dirty="0"/>
              <a:t> </a:t>
            </a:r>
            <a:r>
              <a:rPr lang="en-US" altLang="zh-CN" sz="2400" dirty="0"/>
              <a:t>increasingly an</a:t>
            </a:r>
            <a:r>
              <a:rPr lang="zh-CN" altLang="en-US" sz="2400" dirty="0"/>
              <a:t> </a:t>
            </a:r>
            <a:r>
              <a:rPr lang="en-US" altLang="zh-CN" sz="2400" dirty="0"/>
              <a:t>independent</a:t>
            </a:r>
            <a:r>
              <a:rPr lang="zh-CN" altLang="en-US" sz="2400" dirty="0"/>
              <a:t> </a:t>
            </a:r>
            <a:r>
              <a:rPr lang="en-US" altLang="zh-CN" sz="2400" dirty="0"/>
              <a:t>force.</a:t>
            </a:r>
          </a:p>
          <a:p>
            <a:r>
              <a:rPr lang="en-US" altLang="zh-CN" sz="2400" dirty="0"/>
              <a:t>In</a:t>
            </a:r>
            <a:r>
              <a:rPr lang="zh-CN" altLang="en-US" sz="2400" dirty="0"/>
              <a:t> </a:t>
            </a:r>
            <a:r>
              <a:rPr lang="en-US" altLang="zh-CN" sz="2400" dirty="0"/>
              <a:t>the</a:t>
            </a:r>
            <a:r>
              <a:rPr lang="zh-CN" altLang="en-US" sz="2400" dirty="0"/>
              <a:t> </a:t>
            </a:r>
            <a:r>
              <a:rPr lang="en-US" altLang="zh-CN" sz="2400" dirty="0"/>
              <a:t>current</a:t>
            </a:r>
            <a:r>
              <a:rPr lang="zh-CN" altLang="en-US" sz="2400" dirty="0"/>
              <a:t> </a:t>
            </a:r>
            <a:r>
              <a:rPr lang="en-US" altLang="zh-CN" sz="2400" dirty="0"/>
              <a:t>knowledge</a:t>
            </a:r>
            <a:r>
              <a:rPr lang="zh-CN" altLang="en-US" sz="2400" dirty="0"/>
              <a:t> </a:t>
            </a:r>
            <a:r>
              <a:rPr lang="en-US" altLang="zh-CN" sz="2400" dirty="0"/>
              <a:t>economy</a:t>
            </a:r>
            <a:r>
              <a:rPr lang="zh-CN" altLang="en-US" sz="2400" dirty="0"/>
              <a:t> </a:t>
            </a:r>
            <a:r>
              <a:rPr lang="en-US" altLang="zh-CN" sz="2400" dirty="0"/>
              <a:t>and</a:t>
            </a:r>
            <a:r>
              <a:rPr lang="zh-CN" altLang="en-US" sz="2400" dirty="0"/>
              <a:t> </a:t>
            </a:r>
            <a:r>
              <a:rPr lang="en-US" altLang="zh-CN" sz="2400" dirty="0"/>
              <a:t>era</a:t>
            </a:r>
            <a:r>
              <a:rPr lang="zh-CN" altLang="en-US" sz="2400" dirty="0"/>
              <a:t> </a:t>
            </a:r>
            <a:r>
              <a:rPr lang="en-US" altLang="zh-CN" sz="2400" dirty="0"/>
              <a:t>of</a:t>
            </a:r>
            <a:r>
              <a:rPr lang="zh-CN" altLang="en-US" sz="2400" dirty="0"/>
              <a:t> </a:t>
            </a:r>
            <a:r>
              <a:rPr lang="en-US" altLang="zh-CN" sz="2400" dirty="0"/>
              <a:t>big</a:t>
            </a:r>
            <a:r>
              <a:rPr lang="zh-CN" altLang="en-US" sz="2400" dirty="0"/>
              <a:t> </a:t>
            </a:r>
            <a:r>
              <a:rPr lang="en-US" altLang="zh-CN" sz="2400" dirty="0"/>
              <a:t>data,</a:t>
            </a:r>
            <a:r>
              <a:rPr lang="zh-CN" altLang="en-US" sz="2400" dirty="0"/>
              <a:t> </a:t>
            </a:r>
            <a:r>
              <a:rPr lang="en-US" altLang="zh-CN" sz="2400" dirty="0"/>
              <a:t>the</a:t>
            </a:r>
            <a:r>
              <a:rPr lang="zh-CN" altLang="en-US" sz="2400" dirty="0"/>
              <a:t> </a:t>
            </a:r>
            <a:r>
              <a:rPr lang="en-US" altLang="zh-CN" sz="2400" dirty="0"/>
              <a:t>application</a:t>
            </a:r>
            <a:r>
              <a:rPr lang="zh-CN" altLang="en-US" sz="2400" dirty="0"/>
              <a:t> </a:t>
            </a:r>
            <a:r>
              <a:rPr lang="en-US" altLang="zh-CN" sz="2400" dirty="0"/>
              <a:t>of</a:t>
            </a:r>
            <a:r>
              <a:rPr lang="zh-CN" altLang="en-US" sz="2400" dirty="0"/>
              <a:t> </a:t>
            </a:r>
            <a:r>
              <a:rPr lang="en-US" altLang="zh-CN" sz="2400" dirty="0"/>
              <a:t>knowledge</a:t>
            </a:r>
            <a:r>
              <a:rPr lang="zh-CN" altLang="en-US" sz="2400" dirty="0"/>
              <a:t> </a:t>
            </a:r>
            <a:r>
              <a:rPr lang="en-US" altLang="zh-CN" sz="2400" dirty="0"/>
              <a:t>and</a:t>
            </a:r>
            <a:r>
              <a:rPr lang="zh-CN" altLang="en-US" sz="2400" dirty="0"/>
              <a:t> </a:t>
            </a:r>
            <a:r>
              <a:rPr lang="en-US" altLang="zh-CN" sz="2400" dirty="0"/>
              <a:t>technologies</a:t>
            </a:r>
            <a:r>
              <a:rPr lang="zh-CN" altLang="en-US" sz="2400" dirty="0"/>
              <a:t> </a:t>
            </a:r>
            <a:r>
              <a:rPr lang="en-US" altLang="zh-CN" sz="2400" dirty="0"/>
              <a:t>imposes</a:t>
            </a:r>
            <a:r>
              <a:rPr lang="zh-CN" altLang="en-US" sz="2400" dirty="0"/>
              <a:t> </a:t>
            </a:r>
            <a:r>
              <a:rPr lang="en-US" altLang="zh-CN" sz="2400" dirty="0"/>
              <a:t>objective</a:t>
            </a:r>
            <a:r>
              <a:rPr lang="zh-CN" altLang="en-US" sz="2400" dirty="0"/>
              <a:t> </a:t>
            </a:r>
            <a:r>
              <a:rPr lang="en-US" altLang="zh-CN" sz="2400" dirty="0"/>
              <a:t>requirements</a:t>
            </a:r>
            <a:r>
              <a:rPr lang="zh-CN" altLang="en-US" sz="2400" dirty="0"/>
              <a:t> </a:t>
            </a:r>
            <a:r>
              <a:rPr lang="en-US" altLang="zh-CN" sz="2400" dirty="0"/>
              <a:t>for</a:t>
            </a:r>
            <a:r>
              <a:rPr lang="zh-CN" altLang="en-US" sz="2400" dirty="0"/>
              <a:t> </a:t>
            </a:r>
            <a:r>
              <a:rPr lang="en-US" altLang="zh-CN" sz="2400" dirty="0"/>
              <a:t>technology</a:t>
            </a:r>
            <a:r>
              <a:rPr lang="zh-CN" altLang="en-US" sz="2400" dirty="0"/>
              <a:t> </a:t>
            </a:r>
            <a:r>
              <a:rPr lang="en-US" altLang="zh-CN" sz="2400" dirty="0"/>
              <a:t>transfer.</a:t>
            </a:r>
            <a:r>
              <a:rPr lang="zh-CN" altLang="en-US" sz="2400" dirty="0"/>
              <a:t> </a:t>
            </a:r>
            <a:endParaRPr lang="en-US" altLang="zh-CN" sz="2400" dirty="0"/>
          </a:p>
          <a:p>
            <a:r>
              <a:rPr lang="en-US" altLang="zh-CN" sz="2400" dirty="0"/>
              <a:t>The</a:t>
            </a:r>
            <a:r>
              <a:rPr lang="zh-CN" altLang="en-US" sz="2400" dirty="0"/>
              <a:t> </a:t>
            </a:r>
            <a:r>
              <a:rPr lang="en-US" altLang="zh-CN" sz="2400" dirty="0"/>
              <a:t>increasingly</a:t>
            </a:r>
            <a:r>
              <a:rPr lang="zh-CN" altLang="en-US" sz="2400" dirty="0"/>
              <a:t> </a:t>
            </a:r>
            <a:r>
              <a:rPr lang="en-US" altLang="zh-CN" sz="2400" dirty="0"/>
              <a:t>critical</a:t>
            </a:r>
            <a:r>
              <a:rPr lang="zh-CN" altLang="en-US" sz="2400" dirty="0"/>
              <a:t> </a:t>
            </a:r>
            <a:r>
              <a:rPr lang="en-US" altLang="zh-CN" sz="2400" dirty="0"/>
              <a:t>global</a:t>
            </a:r>
            <a:r>
              <a:rPr lang="zh-CN" altLang="en-US" sz="2400" dirty="0"/>
              <a:t> </a:t>
            </a:r>
            <a:r>
              <a:rPr lang="en-US" altLang="zh-CN" sz="2400" dirty="0"/>
              <a:t>public</a:t>
            </a:r>
            <a:r>
              <a:rPr lang="zh-CN" altLang="en-US" sz="2400" dirty="0"/>
              <a:t> </a:t>
            </a:r>
            <a:r>
              <a:rPr lang="en-US" altLang="zh-CN" sz="2400" dirty="0"/>
              <a:t>issues</a:t>
            </a:r>
            <a:r>
              <a:rPr lang="zh-CN" altLang="en-US" sz="2400" dirty="0"/>
              <a:t> </a:t>
            </a:r>
            <a:r>
              <a:rPr lang="en-US" altLang="zh-CN" sz="2400" dirty="0"/>
              <a:t>impose</a:t>
            </a:r>
            <a:r>
              <a:rPr lang="zh-CN" altLang="en-US" sz="2400" dirty="0"/>
              <a:t> </a:t>
            </a:r>
            <a:r>
              <a:rPr lang="en-US" altLang="zh-CN" sz="2400" dirty="0"/>
              <a:t>requirements</a:t>
            </a:r>
            <a:r>
              <a:rPr lang="zh-CN" altLang="en-US" sz="2400" dirty="0"/>
              <a:t> </a:t>
            </a:r>
            <a:r>
              <a:rPr lang="en-US" altLang="zh-CN" sz="2400" dirty="0"/>
              <a:t>for</a:t>
            </a:r>
            <a:r>
              <a:rPr lang="zh-CN" altLang="en-US" sz="2400" dirty="0"/>
              <a:t> </a:t>
            </a:r>
            <a:r>
              <a:rPr lang="en-US" altLang="zh-CN" sz="2400" dirty="0"/>
              <a:t>knowledge</a:t>
            </a:r>
            <a:r>
              <a:rPr lang="zh-CN" altLang="en-US" sz="2400" dirty="0"/>
              <a:t> </a:t>
            </a:r>
            <a:r>
              <a:rPr lang="en-US" altLang="zh-CN" sz="2400" dirty="0"/>
              <a:t>sharing.</a:t>
            </a:r>
          </a:p>
          <a:p>
            <a:pPr>
              <a:buFont typeface="Wingdings" pitchFamily="2" charset="2"/>
              <a:buChar char="Ø"/>
            </a:pPr>
            <a:r>
              <a:rPr lang="en-US" altLang="zh-CN" sz="2400" dirty="0"/>
              <a:t>Global</a:t>
            </a:r>
            <a:r>
              <a:rPr lang="zh-CN" altLang="en-US" sz="2400" dirty="0"/>
              <a:t> </a:t>
            </a:r>
            <a:r>
              <a:rPr lang="en-US" altLang="zh-CN" sz="2400" dirty="0"/>
              <a:t>environmental pollution</a:t>
            </a:r>
          </a:p>
          <a:p>
            <a:pPr>
              <a:buFont typeface="Wingdings" pitchFamily="2" charset="2"/>
              <a:buChar char="Ø"/>
            </a:pPr>
            <a:r>
              <a:rPr lang="en-US" altLang="zh-CN" sz="2400" dirty="0"/>
              <a:t>Climate</a:t>
            </a:r>
            <a:r>
              <a:rPr lang="zh-CN" altLang="en-US" sz="2400" dirty="0"/>
              <a:t> </a:t>
            </a:r>
            <a:r>
              <a:rPr lang="en-US" altLang="zh-CN" sz="2400" dirty="0"/>
              <a:t>change</a:t>
            </a:r>
          </a:p>
          <a:p>
            <a:pPr>
              <a:buFont typeface="Wingdings" pitchFamily="2" charset="2"/>
              <a:buChar char="Ø"/>
            </a:pPr>
            <a:r>
              <a:rPr lang="en-US" altLang="zh-CN" sz="2400" dirty="0"/>
              <a:t>Poverty</a:t>
            </a:r>
          </a:p>
          <a:p>
            <a:pPr>
              <a:buFont typeface="Wingdings" pitchFamily="2" charset="2"/>
              <a:buChar char="Ø"/>
            </a:pPr>
            <a:r>
              <a:rPr lang="en-US" altLang="zh-CN" sz="2400" dirty="0"/>
              <a:t>Sustainable</a:t>
            </a:r>
            <a:r>
              <a:rPr lang="zh-CN" altLang="en-US" sz="2400" dirty="0"/>
              <a:t> </a:t>
            </a:r>
            <a:r>
              <a:rPr lang="en-US" altLang="zh-CN" sz="2400" dirty="0"/>
              <a:t>development</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a:extLst>
              <a:ext uri="{FF2B5EF4-FFF2-40B4-BE49-F238E27FC236}">
                <a16:creationId xmlns:a16="http://schemas.microsoft.com/office/drawing/2014/main" id="{1F2C5658-95DF-8940-A4A0-F88BDBBF520B}"/>
              </a:ext>
            </a:extLst>
          </p:cNvPr>
          <p:cNvSpPr>
            <a:spLocks noGrp="1"/>
          </p:cNvSpPr>
          <p:nvPr>
            <p:ph type="title"/>
          </p:nvPr>
        </p:nvSpPr>
        <p:spPr>
          <a:xfrm>
            <a:off x="382588" y="188913"/>
            <a:ext cx="8569325" cy="360362"/>
          </a:xfrm>
        </p:spPr>
        <p:txBody>
          <a:bodyPr/>
          <a:lstStyle/>
          <a:p>
            <a:r>
              <a:rPr lang="en-US" altLang="zh-CN" sz="2800" b="1"/>
              <a:t>4.</a:t>
            </a:r>
            <a:r>
              <a:rPr lang="zh-CN" altLang="en-US" sz="2800" b="1"/>
              <a:t> </a:t>
            </a:r>
            <a:r>
              <a:rPr lang="en-US" altLang="zh-CN" sz="2800" b="1"/>
              <a:t>Development of an IPR legal regime that centers around technology transfer</a:t>
            </a:r>
            <a:r>
              <a:rPr lang="zh-CN" altLang="en-US" sz="2800" b="1"/>
              <a:t> </a:t>
            </a:r>
            <a:r>
              <a:rPr lang="en-US" altLang="zh-CN" sz="2800" b="1"/>
              <a:t>(2)</a:t>
            </a:r>
          </a:p>
        </p:txBody>
      </p:sp>
      <p:sp>
        <p:nvSpPr>
          <p:cNvPr id="23554" name="Content Placeholder 2">
            <a:extLst>
              <a:ext uri="{FF2B5EF4-FFF2-40B4-BE49-F238E27FC236}">
                <a16:creationId xmlns:a16="http://schemas.microsoft.com/office/drawing/2014/main" id="{90A21BAB-7FAA-7446-A390-C07F51D9510B}"/>
              </a:ext>
            </a:extLst>
          </p:cNvPr>
          <p:cNvSpPr>
            <a:spLocks noGrp="1"/>
          </p:cNvSpPr>
          <p:nvPr>
            <p:ph idx="1"/>
          </p:nvPr>
        </p:nvSpPr>
        <p:spPr>
          <a:xfrm>
            <a:off x="166688" y="836613"/>
            <a:ext cx="8785225" cy="6192837"/>
          </a:xfrm>
        </p:spPr>
        <p:txBody>
          <a:bodyPr/>
          <a:lstStyle/>
          <a:p>
            <a:r>
              <a:rPr lang="en-US" altLang="zh-CN" sz="1800" dirty="0"/>
              <a:t>How</a:t>
            </a:r>
            <a:r>
              <a:rPr lang="zh-CN" altLang="en-US" sz="1800" dirty="0"/>
              <a:t> </a:t>
            </a:r>
            <a:r>
              <a:rPr lang="en-US" altLang="zh-CN" sz="1800" dirty="0"/>
              <a:t>to?</a:t>
            </a:r>
          </a:p>
          <a:p>
            <a:pPr>
              <a:buFont typeface="Wingdings" pitchFamily="2" charset="2"/>
              <a:buChar char="Ø"/>
            </a:pPr>
            <a:r>
              <a:rPr lang="en-US" altLang="zh-CN" sz="1800" dirty="0"/>
              <a:t>Internationally:</a:t>
            </a:r>
          </a:p>
          <a:p>
            <a:pPr>
              <a:buFont typeface="Wingdings" pitchFamily="2" charset="2"/>
              <a:buChar char="ü"/>
            </a:pPr>
            <a:r>
              <a:rPr lang="en-US" altLang="zh-CN" sz="1800" dirty="0"/>
              <a:t>Make</a:t>
            </a:r>
            <a:r>
              <a:rPr lang="zh-CN" altLang="en-US" sz="1800" dirty="0"/>
              <a:t> </a:t>
            </a:r>
            <a:r>
              <a:rPr lang="en-US" altLang="zh-CN" sz="1800" dirty="0"/>
              <a:t>full</a:t>
            </a:r>
            <a:r>
              <a:rPr lang="zh-CN" altLang="en-US" sz="1800" dirty="0"/>
              <a:t> </a:t>
            </a:r>
            <a:r>
              <a:rPr lang="en-US" altLang="zh-CN" sz="1800" dirty="0"/>
              <a:t>use</a:t>
            </a:r>
            <a:r>
              <a:rPr lang="zh-CN" altLang="en-US" sz="1800" dirty="0"/>
              <a:t> </a:t>
            </a:r>
            <a:r>
              <a:rPr lang="en-US" altLang="zh-CN" sz="1800" dirty="0"/>
              <a:t>of</a:t>
            </a:r>
            <a:r>
              <a:rPr lang="zh-CN" altLang="en-US" sz="1800" dirty="0"/>
              <a:t> </a:t>
            </a:r>
            <a:r>
              <a:rPr lang="en-US" altLang="zh-CN" sz="1800" dirty="0"/>
              <a:t>provisions</a:t>
            </a:r>
            <a:r>
              <a:rPr lang="zh-CN" altLang="en-US" sz="1800" dirty="0"/>
              <a:t> </a:t>
            </a:r>
            <a:r>
              <a:rPr lang="en-US" altLang="zh-CN" sz="1800" dirty="0"/>
              <a:t>on</a:t>
            </a:r>
            <a:r>
              <a:rPr lang="zh-CN" altLang="en-US" sz="1800" dirty="0"/>
              <a:t> </a:t>
            </a:r>
            <a:r>
              <a:rPr lang="en-US" altLang="zh-CN" sz="1800" dirty="0"/>
              <a:t>technology</a:t>
            </a:r>
            <a:r>
              <a:rPr lang="zh-CN" altLang="en-US" sz="1800" dirty="0"/>
              <a:t> </a:t>
            </a:r>
            <a:r>
              <a:rPr lang="en-US" altLang="zh-CN" sz="1800" dirty="0"/>
              <a:t>transfer</a:t>
            </a:r>
            <a:r>
              <a:rPr lang="zh-CN" altLang="en-US" sz="1800" dirty="0"/>
              <a:t> </a:t>
            </a:r>
            <a:r>
              <a:rPr lang="en-US" altLang="zh-CN" sz="1800" dirty="0"/>
              <a:t>from</a:t>
            </a:r>
            <a:r>
              <a:rPr lang="zh-CN" altLang="en-US" sz="1800" dirty="0"/>
              <a:t> </a:t>
            </a:r>
            <a:r>
              <a:rPr lang="en-US" altLang="zh-CN" sz="1800" dirty="0"/>
              <a:t>international</a:t>
            </a:r>
            <a:r>
              <a:rPr lang="zh-CN" altLang="en-US" sz="1800" dirty="0"/>
              <a:t> </a:t>
            </a:r>
            <a:r>
              <a:rPr lang="en-US" altLang="zh-CN" sz="1800" dirty="0"/>
              <a:t>IPR</a:t>
            </a:r>
            <a:r>
              <a:rPr lang="zh-CN" altLang="en-US" sz="1800" dirty="0"/>
              <a:t> </a:t>
            </a:r>
            <a:r>
              <a:rPr lang="en-US" altLang="zh-CN" sz="1800" dirty="0"/>
              <a:t>treaties,</a:t>
            </a:r>
            <a:r>
              <a:rPr lang="zh-CN" altLang="en-US" sz="1800" dirty="0"/>
              <a:t> </a:t>
            </a:r>
            <a:r>
              <a:rPr lang="en-US" altLang="zh-CN" sz="1800" dirty="0"/>
              <a:t>such</a:t>
            </a:r>
            <a:r>
              <a:rPr lang="zh-CN" altLang="en-US" sz="1800" dirty="0"/>
              <a:t> </a:t>
            </a:r>
            <a:r>
              <a:rPr lang="en-US" altLang="zh-CN" sz="1800" dirty="0"/>
              <a:t>as</a:t>
            </a:r>
            <a:r>
              <a:rPr lang="zh-CN" altLang="en-US" sz="1800" dirty="0"/>
              <a:t> </a:t>
            </a:r>
            <a:r>
              <a:rPr lang="en-US" altLang="zh-CN" sz="1800" dirty="0"/>
              <a:t>provisions</a:t>
            </a:r>
            <a:r>
              <a:rPr lang="zh-CN" altLang="en-US" sz="1800" dirty="0"/>
              <a:t> </a:t>
            </a:r>
            <a:r>
              <a:rPr lang="en-US" altLang="zh-CN" sz="1800" dirty="0"/>
              <a:t>on</a:t>
            </a:r>
            <a:r>
              <a:rPr lang="zh-CN" altLang="en-US" sz="1800" dirty="0"/>
              <a:t> </a:t>
            </a:r>
            <a:r>
              <a:rPr lang="en-US" altLang="zh-CN" sz="1800" dirty="0"/>
              <a:t>principles</a:t>
            </a:r>
            <a:r>
              <a:rPr lang="zh-CN" altLang="en-US" sz="1800" dirty="0"/>
              <a:t> </a:t>
            </a:r>
            <a:r>
              <a:rPr lang="en-US" altLang="zh-CN" sz="1800" dirty="0"/>
              <a:t>and</a:t>
            </a:r>
            <a:r>
              <a:rPr lang="zh-CN" altLang="en-US" sz="1800" dirty="0"/>
              <a:t> </a:t>
            </a:r>
            <a:r>
              <a:rPr lang="en-US" altLang="zh-CN" sz="1800" dirty="0"/>
              <a:t>objectives</a:t>
            </a:r>
            <a:r>
              <a:rPr lang="zh-CN" altLang="en-US" sz="1800" dirty="0"/>
              <a:t> </a:t>
            </a:r>
            <a:r>
              <a:rPr lang="en-US" altLang="zh-CN" sz="1800" dirty="0"/>
              <a:t>of</a:t>
            </a:r>
            <a:r>
              <a:rPr lang="zh-CN" altLang="en-US" sz="1800" dirty="0"/>
              <a:t> </a:t>
            </a:r>
            <a:r>
              <a:rPr lang="en-US" altLang="zh-CN" sz="1800" dirty="0"/>
              <a:t>the</a:t>
            </a:r>
            <a:r>
              <a:rPr lang="zh-CN" altLang="en-US" sz="1800" dirty="0"/>
              <a:t> </a:t>
            </a:r>
            <a:r>
              <a:rPr lang="en-US" altLang="zh-CN" sz="1800" dirty="0"/>
              <a:t>TRIPS</a:t>
            </a:r>
            <a:r>
              <a:rPr lang="zh-CN" altLang="en-US" sz="1800" dirty="0"/>
              <a:t> </a:t>
            </a:r>
            <a:r>
              <a:rPr lang="en-US" altLang="zh-CN" sz="1800" dirty="0"/>
              <a:t>Agreement,</a:t>
            </a:r>
            <a:r>
              <a:rPr lang="zh-CN" altLang="en-US" sz="1800" dirty="0"/>
              <a:t> </a:t>
            </a:r>
            <a:r>
              <a:rPr lang="en-US" altLang="zh-CN" sz="1800" dirty="0"/>
              <a:t>such</a:t>
            </a:r>
            <a:r>
              <a:rPr lang="zh-CN" altLang="en-US" sz="1800" dirty="0"/>
              <a:t> </a:t>
            </a:r>
            <a:r>
              <a:rPr lang="en-US" altLang="zh-CN" sz="1800" dirty="0"/>
              <a:t>as</a:t>
            </a:r>
            <a:r>
              <a:rPr lang="zh-CN" altLang="en-US" sz="1800" dirty="0"/>
              <a:t> </a:t>
            </a:r>
            <a:r>
              <a:rPr lang="en-US" altLang="zh-CN" sz="1800" dirty="0"/>
              <a:t>Article</a:t>
            </a:r>
            <a:r>
              <a:rPr lang="zh-CN" altLang="en-US" sz="1800" dirty="0"/>
              <a:t> </a:t>
            </a:r>
            <a:r>
              <a:rPr lang="en-US" altLang="zh-CN" sz="1800" dirty="0"/>
              <a:t>31</a:t>
            </a:r>
            <a:r>
              <a:rPr lang="zh-CN" altLang="en-US" sz="1800" dirty="0"/>
              <a:t> </a:t>
            </a:r>
            <a:r>
              <a:rPr lang="en-US" altLang="zh-CN" sz="1800" dirty="0"/>
              <a:t>(Compulsory License),</a:t>
            </a:r>
            <a:r>
              <a:rPr lang="zh-CN" altLang="en-US" sz="1800" dirty="0"/>
              <a:t> </a:t>
            </a:r>
            <a:r>
              <a:rPr lang="en-US" altLang="zh-CN" sz="1800" dirty="0"/>
              <a:t>Article</a:t>
            </a:r>
            <a:r>
              <a:rPr lang="zh-CN" altLang="en-US" sz="1800" dirty="0"/>
              <a:t> </a:t>
            </a:r>
            <a:r>
              <a:rPr lang="en-US" altLang="zh-CN" sz="1800" dirty="0"/>
              <a:t>40</a:t>
            </a:r>
            <a:r>
              <a:rPr lang="zh-CN" altLang="en-US" sz="1800" dirty="0"/>
              <a:t> </a:t>
            </a:r>
            <a:r>
              <a:rPr lang="en-US" altLang="zh-CN" sz="1800" dirty="0"/>
              <a:t>(control of anti-competitive practice in contractual licenses,</a:t>
            </a:r>
            <a:r>
              <a:rPr lang="zh-CN" altLang="en-US" sz="1800" dirty="0"/>
              <a:t> </a:t>
            </a:r>
            <a:r>
              <a:rPr lang="en-US" altLang="zh-CN" sz="1800" dirty="0"/>
              <a:t>and</a:t>
            </a:r>
            <a:r>
              <a:rPr lang="zh-CN" altLang="en-US" sz="1800" dirty="0"/>
              <a:t> </a:t>
            </a:r>
            <a:r>
              <a:rPr lang="en-US" altLang="zh-CN" sz="1800" dirty="0"/>
              <a:t>Paragraph</a:t>
            </a:r>
            <a:r>
              <a:rPr lang="zh-CN" altLang="en-US" sz="1800" dirty="0"/>
              <a:t> </a:t>
            </a:r>
            <a:r>
              <a:rPr lang="en-US" altLang="zh-CN" sz="1800" dirty="0"/>
              <a:t>2 of</a:t>
            </a:r>
            <a:r>
              <a:rPr lang="zh-CN" altLang="en-US" sz="1800" dirty="0"/>
              <a:t> </a:t>
            </a:r>
            <a:r>
              <a:rPr lang="en-US" altLang="zh-CN" sz="1800" dirty="0"/>
              <a:t>Article</a:t>
            </a:r>
            <a:r>
              <a:rPr lang="zh-CN" altLang="en-US" sz="1800" dirty="0"/>
              <a:t> </a:t>
            </a:r>
            <a:r>
              <a:rPr lang="en-US" altLang="zh-CN" sz="1800" dirty="0"/>
              <a:t>66,</a:t>
            </a:r>
            <a:r>
              <a:rPr lang="zh-CN" altLang="en-US" sz="1800" dirty="0"/>
              <a:t> </a:t>
            </a:r>
            <a:r>
              <a:rPr lang="en-US" altLang="zh-CN" sz="1800" dirty="0"/>
              <a:t>to</a:t>
            </a:r>
            <a:r>
              <a:rPr lang="zh-CN" altLang="en-US" sz="1800" dirty="0"/>
              <a:t> </a:t>
            </a:r>
            <a:r>
              <a:rPr lang="en-US" altLang="zh-CN" sz="1800" dirty="0"/>
              <a:t>optimize</a:t>
            </a:r>
            <a:r>
              <a:rPr lang="zh-CN" altLang="en-US" sz="1800" dirty="0"/>
              <a:t> </a:t>
            </a:r>
            <a:r>
              <a:rPr lang="en-US" altLang="zh-CN" sz="1800" dirty="0"/>
              <a:t>relevant</a:t>
            </a:r>
            <a:r>
              <a:rPr lang="zh-CN" altLang="en-US" sz="1800" dirty="0"/>
              <a:t> </a:t>
            </a:r>
            <a:r>
              <a:rPr lang="en-US" altLang="zh-CN" sz="1800" dirty="0"/>
              <a:t>international</a:t>
            </a:r>
            <a:r>
              <a:rPr lang="zh-CN" altLang="en-US" sz="1800" dirty="0"/>
              <a:t> </a:t>
            </a:r>
            <a:r>
              <a:rPr lang="en-US" altLang="zh-CN" sz="1800" dirty="0"/>
              <a:t>regimes.</a:t>
            </a:r>
          </a:p>
          <a:p>
            <a:pPr>
              <a:buFont typeface="Wingdings" pitchFamily="2" charset="2"/>
              <a:buChar char="ü"/>
            </a:pPr>
            <a:r>
              <a:rPr lang="en-US" altLang="zh-CN" sz="1800" dirty="0"/>
              <a:t>Effectively</a:t>
            </a:r>
            <a:r>
              <a:rPr lang="zh-CN" altLang="en-US" sz="1800" dirty="0"/>
              <a:t> </a:t>
            </a:r>
            <a:r>
              <a:rPr lang="en-US" altLang="zh-CN" sz="1800" dirty="0"/>
              <a:t>implement</a:t>
            </a:r>
            <a:r>
              <a:rPr lang="zh-CN" altLang="en-US" sz="1800" dirty="0"/>
              <a:t> </a:t>
            </a:r>
            <a:r>
              <a:rPr lang="en-US" altLang="zh-CN" sz="1800" dirty="0"/>
              <a:t>provisions</a:t>
            </a:r>
            <a:r>
              <a:rPr lang="zh-CN" altLang="en-US" sz="1800" dirty="0"/>
              <a:t> </a:t>
            </a:r>
            <a:r>
              <a:rPr lang="en-US" altLang="zh-CN" sz="1800" dirty="0"/>
              <a:t>on</a:t>
            </a:r>
            <a:r>
              <a:rPr lang="zh-CN" altLang="en-US" sz="1800" dirty="0"/>
              <a:t> </a:t>
            </a:r>
            <a:r>
              <a:rPr lang="en-US" altLang="zh-CN" sz="1800" dirty="0"/>
              <a:t>technology</a:t>
            </a:r>
            <a:r>
              <a:rPr lang="zh-CN" altLang="en-US" sz="1800" dirty="0"/>
              <a:t> </a:t>
            </a:r>
            <a:r>
              <a:rPr lang="en-US" altLang="zh-CN" sz="1800" dirty="0"/>
              <a:t>transfer</a:t>
            </a:r>
            <a:r>
              <a:rPr lang="zh-CN" altLang="en-US" sz="1800" dirty="0"/>
              <a:t> </a:t>
            </a:r>
            <a:r>
              <a:rPr lang="en-US" altLang="zh-CN" sz="1800" dirty="0"/>
              <a:t>in</a:t>
            </a:r>
            <a:r>
              <a:rPr lang="zh-CN" altLang="en-US" sz="1800" dirty="0"/>
              <a:t> </a:t>
            </a:r>
            <a:r>
              <a:rPr lang="en-US" altLang="zh-CN" sz="1800" dirty="0"/>
              <a:t>multilateral</a:t>
            </a:r>
            <a:r>
              <a:rPr lang="zh-CN" altLang="en-US" sz="1800" dirty="0"/>
              <a:t> </a:t>
            </a:r>
            <a:r>
              <a:rPr lang="en-US" altLang="zh-CN" sz="1800" dirty="0"/>
              <a:t>treaties</a:t>
            </a:r>
            <a:r>
              <a:rPr lang="zh-CN" altLang="en-US" sz="1800" dirty="0"/>
              <a:t> </a:t>
            </a:r>
            <a:r>
              <a:rPr lang="en-US" altLang="zh-CN" sz="1800" dirty="0"/>
              <a:t>on environmental</a:t>
            </a:r>
            <a:r>
              <a:rPr lang="zh-CN" altLang="en-US" sz="1800" dirty="0"/>
              <a:t> </a:t>
            </a:r>
            <a:r>
              <a:rPr lang="en-US" altLang="zh-CN" sz="1800" dirty="0"/>
              <a:t>protection,</a:t>
            </a:r>
            <a:r>
              <a:rPr lang="zh-CN" altLang="en-US" sz="1800" dirty="0"/>
              <a:t> </a:t>
            </a:r>
            <a:r>
              <a:rPr lang="en-US" altLang="zh-CN" sz="1800" dirty="0"/>
              <a:t>treaties</a:t>
            </a:r>
            <a:r>
              <a:rPr lang="zh-CN" altLang="en-US" sz="1800" dirty="0"/>
              <a:t> </a:t>
            </a:r>
            <a:r>
              <a:rPr lang="en-US" altLang="zh-CN" sz="1800" dirty="0"/>
              <a:t>on</a:t>
            </a:r>
            <a:r>
              <a:rPr lang="zh-CN" altLang="en-US" sz="1800" dirty="0"/>
              <a:t> </a:t>
            </a:r>
            <a:r>
              <a:rPr lang="en-US" altLang="zh-CN" sz="1800" dirty="0"/>
              <a:t>climate</a:t>
            </a:r>
            <a:r>
              <a:rPr lang="zh-CN" altLang="en-US" sz="1800" dirty="0"/>
              <a:t> </a:t>
            </a:r>
            <a:r>
              <a:rPr lang="en-US" altLang="zh-CN" sz="1800" dirty="0"/>
              <a:t>change,</a:t>
            </a:r>
            <a:r>
              <a:rPr lang="zh-CN" altLang="en-US" sz="1800" dirty="0"/>
              <a:t> </a:t>
            </a:r>
            <a:r>
              <a:rPr lang="en-US" altLang="zh-CN" sz="1800" dirty="0"/>
              <a:t>convention</a:t>
            </a:r>
            <a:r>
              <a:rPr lang="zh-CN" altLang="en-US" sz="1800" dirty="0"/>
              <a:t> </a:t>
            </a:r>
            <a:r>
              <a:rPr lang="en-US" altLang="zh-CN" sz="1800" dirty="0"/>
              <a:t>on</a:t>
            </a:r>
            <a:r>
              <a:rPr lang="zh-CN" altLang="en-US" sz="1800" dirty="0"/>
              <a:t> </a:t>
            </a:r>
            <a:r>
              <a:rPr lang="en-US" altLang="zh-CN" sz="1800" dirty="0"/>
              <a:t>the</a:t>
            </a:r>
            <a:r>
              <a:rPr lang="zh-CN" altLang="en-US" sz="1800" dirty="0"/>
              <a:t> </a:t>
            </a:r>
            <a:r>
              <a:rPr lang="en-US" altLang="zh-CN" sz="1800" dirty="0"/>
              <a:t>law</a:t>
            </a:r>
            <a:r>
              <a:rPr lang="zh-CN" altLang="en-US" sz="1800" dirty="0"/>
              <a:t> </a:t>
            </a:r>
            <a:r>
              <a:rPr lang="en-US" altLang="zh-CN" sz="1800" dirty="0"/>
              <a:t>of</a:t>
            </a:r>
            <a:r>
              <a:rPr lang="zh-CN" altLang="en-US" sz="1800" dirty="0"/>
              <a:t> </a:t>
            </a:r>
            <a:r>
              <a:rPr lang="en-US" altLang="zh-CN" sz="1800" dirty="0"/>
              <a:t>the</a:t>
            </a:r>
            <a:r>
              <a:rPr lang="zh-CN" altLang="en-US" sz="1800" dirty="0"/>
              <a:t> </a:t>
            </a:r>
            <a:r>
              <a:rPr lang="en-US" altLang="zh-CN" sz="1800" dirty="0"/>
              <a:t>sea,</a:t>
            </a:r>
            <a:r>
              <a:rPr lang="zh-CN" altLang="en-US" sz="1800" dirty="0"/>
              <a:t> </a:t>
            </a:r>
            <a:r>
              <a:rPr lang="en-US" altLang="zh-CN" sz="1800" dirty="0"/>
              <a:t>and</a:t>
            </a:r>
            <a:r>
              <a:rPr lang="zh-CN" altLang="en-US" sz="1800" dirty="0"/>
              <a:t> </a:t>
            </a:r>
            <a:r>
              <a:rPr lang="en-US" altLang="zh-CN" sz="1800" dirty="0"/>
              <a:t>sustainable development law,</a:t>
            </a:r>
            <a:r>
              <a:rPr lang="zh-CN" altLang="en-US" sz="1800" dirty="0"/>
              <a:t> </a:t>
            </a:r>
            <a:r>
              <a:rPr lang="en-US" altLang="zh-CN" sz="1800" dirty="0"/>
              <a:t>to</a:t>
            </a:r>
            <a:r>
              <a:rPr lang="zh-CN" altLang="en-US" sz="1800" dirty="0"/>
              <a:t> </a:t>
            </a:r>
            <a:r>
              <a:rPr lang="en-US" altLang="zh-CN" sz="1800" dirty="0"/>
              <a:t>help</a:t>
            </a:r>
            <a:r>
              <a:rPr lang="zh-CN" altLang="en-US" sz="1800" dirty="0"/>
              <a:t> </a:t>
            </a:r>
            <a:r>
              <a:rPr lang="en-US" altLang="zh-CN" sz="1800" dirty="0"/>
              <a:t>less</a:t>
            </a:r>
            <a:r>
              <a:rPr lang="zh-CN" altLang="en-US" sz="1800" dirty="0"/>
              <a:t> </a:t>
            </a:r>
            <a:r>
              <a:rPr lang="en-US" altLang="zh-CN" sz="1800" dirty="0"/>
              <a:t>developed</a:t>
            </a:r>
            <a:r>
              <a:rPr lang="zh-CN" altLang="en-US" sz="1800" dirty="0"/>
              <a:t> </a:t>
            </a:r>
            <a:r>
              <a:rPr lang="en-US" altLang="zh-CN" sz="1800" dirty="0"/>
              <a:t>countries</a:t>
            </a:r>
            <a:r>
              <a:rPr lang="zh-CN" altLang="en-US" sz="1800" dirty="0"/>
              <a:t> </a:t>
            </a:r>
            <a:r>
              <a:rPr lang="en-US" altLang="zh-CN" sz="1800" dirty="0"/>
              <a:t>build technological</a:t>
            </a:r>
            <a:r>
              <a:rPr lang="zh-CN" altLang="en-US" sz="1800" dirty="0"/>
              <a:t> </a:t>
            </a:r>
            <a:r>
              <a:rPr lang="en-US" altLang="zh-CN" sz="1800" dirty="0"/>
              <a:t>capacity.</a:t>
            </a:r>
          </a:p>
          <a:p>
            <a:pPr>
              <a:buFont typeface="Wingdings" pitchFamily="2" charset="2"/>
              <a:buChar char="ü"/>
            </a:pPr>
            <a:r>
              <a:rPr lang="en-US" altLang="zh-CN" sz="1800" dirty="0"/>
              <a:t>Promote</a:t>
            </a:r>
            <a:r>
              <a:rPr lang="zh-CN" altLang="en-US" sz="1800" dirty="0"/>
              <a:t> </a:t>
            </a:r>
            <a:r>
              <a:rPr lang="en-US" altLang="zh-CN" sz="1800" dirty="0"/>
              <a:t>free</a:t>
            </a:r>
            <a:r>
              <a:rPr lang="zh-CN" altLang="en-US" sz="1800" dirty="0"/>
              <a:t> </a:t>
            </a:r>
            <a:r>
              <a:rPr lang="en-US" altLang="zh-CN" sz="1800" dirty="0"/>
              <a:t>technology</a:t>
            </a:r>
            <a:r>
              <a:rPr lang="zh-CN" altLang="en-US" sz="1800" dirty="0"/>
              <a:t> </a:t>
            </a:r>
            <a:r>
              <a:rPr lang="en-US" altLang="zh-CN" sz="1800" dirty="0"/>
              <a:t>trade; reduce</a:t>
            </a:r>
            <a:r>
              <a:rPr lang="zh-CN" altLang="en-US" sz="1800" dirty="0"/>
              <a:t> </a:t>
            </a:r>
            <a:r>
              <a:rPr lang="en-US" altLang="zh-CN" sz="1800" dirty="0"/>
              <a:t>or even</a:t>
            </a:r>
            <a:r>
              <a:rPr lang="zh-CN" altLang="en-US" sz="1800" dirty="0"/>
              <a:t> </a:t>
            </a:r>
            <a:r>
              <a:rPr lang="en-US" altLang="zh-CN" sz="1800" dirty="0"/>
              <a:t>lift</a:t>
            </a:r>
            <a:r>
              <a:rPr lang="zh-CN" altLang="en-US" sz="1800" dirty="0"/>
              <a:t> </a:t>
            </a:r>
            <a:r>
              <a:rPr lang="en-US" altLang="zh-CN" sz="1800" dirty="0"/>
              <a:t>technology</a:t>
            </a:r>
            <a:r>
              <a:rPr lang="zh-CN" altLang="en-US" sz="1800" dirty="0"/>
              <a:t> </a:t>
            </a:r>
            <a:r>
              <a:rPr lang="en-US" altLang="zh-CN" sz="1800" dirty="0"/>
              <a:t>control.</a:t>
            </a:r>
          </a:p>
          <a:p>
            <a:pPr>
              <a:buFont typeface="Wingdings" pitchFamily="2" charset="2"/>
              <a:buChar char="Ø"/>
            </a:pPr>
            <a:r>
              <a:rPr lang="en-US" altLang="zh-CN" sz="1800" dirty="0"/>
              <a:t>Domestically:</a:t>
            </a:r>
          </a:p>
          <a:p>
            <a:pPr>
              <a:buFont typeface="Wingdings" pitchFamily="2" charset="2"/>
              <a:buChar char="ü"/>
            </a:pPr>
            <a:r>
              <a:rPr lang="en-US" altLang="zh-CN" sz="1800" dirty="0"/>
              <a:t>Coordinate current</a:t>
            </a:r>
            <a:r>
              <a:rPr lang="zh-CN" altLang="en-US" sz="1800" dirty="0"/>
              <a:t> </a:t>
            </a:r>
            <a:r>
              <a:rPr lang="en-US" altLang="zh-CN" sz="1800" dirty="0"/>
              <a:t>laws</a:t>
            </a:r>
            <a:r>
              <a:rPr lang="zh-CN" altLang="en-US" sz="1800" dirty="0"/>
              <a:t> </a:t>
            </a:r>
            <a:r>
              <a:rPr lang="en-US" altLang="zh-CN" sz="1800" dirty="0"/>
              <a:t>and</a:t>
            </a:r>
            <a:r>
              <a:rPr lang="zh-CN" altLang="en-US" sz="1800" dirty="0"/>
              <a:t> </a:t>
            </a:r>
            <a:r>
              <a:rPr lang="en-US" altLang="zh-CN" sz="1800" dirty="0"/>
              <a:t>regulations</a:t>
            </a:r>
            <a:r>
              <a:rPr lang="zh-CN" altLang="en-US" sz="1800" dirty="0"/>
              <a:t> </a:t>
            </a:r>
            <a:r>
              <a:rPr lang="en-US" altLang="zh-CN" sz="1800" dirty="0"/>
              <a:t>on</a:t>
            </a:r>
            <a:r>
              <a:rPr lang="zh-CN" altLang="en-US" sz="1800" dirty="0"/>
              <a:t> </a:t>
            </a:r>
            <a:r>
              <a:rPr lang="en-US" altLang="zh-CN" sz="1800" dirty="0"/>
              <a:t>technology</a:t>
            </a:r>
            <a:r>
              <a:rPr lang="zh-CN" altLang="en-US" sz="1800" dirty="0"/>
              <a:t> </a:t>
            </a:r>
            <a:r>
              <a:rPr lang="en-US" altLang="zh-CN" sz="1800" dirty="0"/>
              <a:t>transfer,</a:t>
            </a:r>
            <a:r>
              <a:rPr lang="zh-CN" altLang="en-US" sz="1800" dirty="0"/>
              <a:t> </a:t>
            </a:r>
            <a:r>
              <a:rPr lang="en-US" altLang="zh-CN" sz="1800" dirty="0"/>
              <a:t>forming</a:t>
            </a:r>
            <a:r>
              <a:rPr lang="zh-CN" altLang="en-US" sz="1800" dirty="0"/>
              <a:t> </a:t>
            </a:r>
            <a:r>
              <a:rPr lang="en-US" altLang="zh-CN" sz="1800" dirty="0"/>
              <a:t>a</a:t>
            </a:r>
            <a:r>
              <a:rPr lang="zh-CN" altLang="en-US" sz="1800" dirty="0"/>
              <a:t> </a:t>
            </a:r>
            <a:r>
              <a:rPr lang="en-US" altLang="zh-CN" sz="1800" dirty="0"/>
              <a:t>coherent</a:t>
            </a:r>
            <a:r>
              <a:rPr lang="zh-CN" altLang="en-US" sz="1800" dirty="0"/>
              <a:t> </a:t>
            </a:r>
            <a:r>
              <a:rPr lang="en-US" altLang="zh-CN" sz="1800" dirty="0"/>
              <a:t>legal</a:t>
            </a:r>
            <a:r>
              <a:rPr lang="zh-CN" altLang="en-US" sz="1800" dirty="0"/>
              <a:t> </a:t>
            </a:r>
            <a:r>
              <a:rPr lang="en-US" altLang="zh-CN" sz="1800" dirty="0"/>
              <a:t>system.</a:t>
            </a:r>
          </a:p>
          <a:p>
            <a:pPr>
              <a:buFont typeface="Wingdings" pitchFamily="2" charset="2"/>
              <a:buChar char="ü"/>
            </a:pPr>
            <a:r>
              <a:rPr lang="en-US" altLang="zh-CN" sz="1800" dirty="0"/>
              <a:t>When</a:t>
            </a:r>
            <a:r>
              <a:rPr lang="zh-CN" altLang="en-US" sz="1800" dirty="0"/>
              <a:t> </a:t>
            </a:r>
            <a:r>
              <a:rPr lang="en-US" altLang="zh-CN" sz="1800" dirty="0"/>
              <a:t>revising</a:t>
            </a:r>
            <a:r>
              <a:rPr lang="zh-CN" altLang="en-US" sz="1800" dirty="0"/>
              <a:t> </a:t>
            </a:r>
            <a:r>
              <a:rPr lang="en-US" altLang="zh-CN" sz="1800" dirty="0"/>
              <a:t>and</a:t>
            </a:r>
            <a:r>
              <a:rPr lang="zh-CN" altLang="en-US" sz="1800" dirty="0"/>
              <a:t> </a:t>
            </a:r>
            <a:r>
              <a:rPr lang="en-US" altLang="zh-CN" sz="1800" dirty="0"/>
              <a:t>improving</a:t>
            </a:r>
            <a:r>
              <a:rPr lang="zh-CN" altLang="en-US" sz="1800" dirty="0"/>
              <a:t> </a:t>
            </a:r>
            <a:r>
              <a:rPr lang="en-US" altLang="zh-CN" sz="1800" dirty="0"/>
              <a:t>IPR</a:t>
            </a:r>
            <a:r>
              <a:rPr lang="zh-CN" altLang="en-US" sz="1800" dirty="0"/>
              <a:t> </a:t>
            </a:r>
            <a:r>
              <a:rPr lang="en-US" altLang="zh-CN" sz="1800" dirty="0"/>
              <a:t>laws,</a:t>
            </a:r>
            <a:r>
              <a:rPr lang="zh-CN" altLang="en-US" sz="1800" dirty="0"/>
              <a:t> </a:t>
            </a:r>
            <a:r>
              <a:rPr lang="en-US" altLang="zh-CN" sz="1800" dirty="0"/>
              <a:t>pay</a:t>
            </a:r>
            <a:r>
              <a:rPr lang="zh-CN" altLang="en-US" sz="1800" dirty="0"/>
              <a:t> </a:t>
            </a:r>
            <a:r>
              <a:rPr lang="en-US" altLang="zh-CN" sz="1800" dirty="0"/>
              <a:t>attention</a:t>
            </a:r>
            <a:r>
              <a:rPr lang="zh-CN" altLang="en-US" sz="1800" dirty="0"/>
              <a:t> </a:t>
            </a:r>
            <a:r>
              <a:rPr lang="en-US" altLang="zh-CN" sz="1800" dirty="0"/>
              <a:t>to</a:t>
            </a:r>
            <a:r>
              <a:rPr lang="zh-CN" altLang="en-US" sz="1800" dirty="0"/>
              <a:t> </a:t>
            </a:r>
            <a:r>
              <a:rPr lang="en-US" altLang="zh-CN" sz="1800" dirty="0"/>
              <a:t>and</a:t>
            </a:r>
            <a:r>
              <a:rPr lang="zh-CN" altLang="en-US" sz="1800" dirty="0"/>
              <a:t> </a:t>
            </a:r>
            <a:r>
              <a:rPr lang="en-US" altLang="zh-CN" sz="1800" dirty="0"/>
              <a:t>improve</a:t>
            </a:r>
            <a:r>
              <a:rPr lang="zh-CN" altLang="en-US" sz="1800" dirty="0"/>
              <a:t> </a:t>
            </a:r>
            <a:r>
              <a:rPr lang="en-US" altLang="zh-CN" sz="1800" dirty="0"/>
              <a:t>legislation</a:t>
            </a:r>
            <a:r>
              <a:rPr lang="zh-CN" altLang="en-US" sz="1800" dirty="0"/>
              <a:t> </a:t>
            </a:r>
            <a:r>
              <a:rPr lang="en-US" altLang="zh-CN" sz="1800" dirty="0"/>
              <a:t>on</a:t>
            </a:r>
            <a:r>
              <a:rPr lang="zh-CN" altLang="en-US" sz="1800" dirty="0"/>
              <a:t> </a:t>
            </a:r>
            <a:r>
              <a:rPr lang="en-US" altLang="zh-CN" sz="1800" dirty="0"/>
              <a:t>technology</a:t>
            </a:r>
            <a:r>
              <a:rPr lang="zh-CN" altLang="en-US" sz="1800" dirty="0"/>
              <a:t> </a:t>
            </a:r>
            <a:r>
              <a:rPr lang="en-US" altLang="zh-CN" sz="1800" dirty="0"/>
              <a:t>transfer.</a:t>
            </a:r>
          </a:p>
          <a:p>
            <a:pPr>
              <a:buFont typeface="Wingdings" pitchFamily="2" charset="2"/>
              <a:buChar char="ü"/>
            </a:pPr>
            <a:r>
              <a:rPr lang="en-US" altLang="zh-CN" sz="1800" dirty="0"/>
              <a:t>Make</a:t>
            </a:r>
            <a:r>
              <a:rPr lang="zh-CN" altLang="en-US" sz="1800" dirty="0"/>
              <a:t> </a:t>
            </a:r>
            <a:r>
              <a:rPr lang="en-US" altLang="zh-CN" sz="1800" dirty="0"/>
              <a:t>China’s</a:t>
            </a:r>
            <a:r>
              <a:rPr lang="zh-CN" altLang="en-US" sz="1800" dirty="0"/>
              <a:t> </a:t>
            </a:r>
            <a:r>
              <a:rPr lang="en-US" altLang="zh-CN" sz="1800" dirty="0"/>
              <a:t>voice</a:t>
            </a:r>
            <a:r>
              <a:rPr lang="zh-CN" altLang="en-US" sz="1800" dirty="0"/>
              <a:t> </a:t>
            </a:r>
            <a:r>
              <a:rPr lang="en-US" altLang="zh-CN" sz="1800" dirty="0"/>
              <a:t>heard</a:t>
            </a:r>
            <a:r>
              <a:rPr lang="zh-CN" altLang="en-US" sz="1800" dirty="0"/>
              <a:t> </a:t>
            </a:r>
            <a:r>
              <a:rPr lang="en-US" altLang="zh-CN" sz="1800" dirty="0"/>
              <a:t>internationally through</a:t>
            </a:r>
            <a:r>
              <a:rPr lang="zh-CN" altLang="en-US" sz="1800" dirty="0"/>
              <a:t> </a:t>
            </a:r>
            <a:r>
              <a:rPr lang="en-US" altLang="zh-CN" sz="1800" dirty="0"/>
              <a:t>the</a:t>
            </a:r>
            <a:r>
              <a:rPr lang="zh-CN" altLang="en-US" sz="1800" dirty="0"/>
              <a:t> </a:t>
            </a:r>
            <a:r>
              <a:rPr lang="en-US" altLang="zh-CN" sz="1800" dirty="0"/>
              <a:t>Belt</a:t>
            </a:r>
            <a:r>
              <a:rPr lang="zh-CN" altLang="en-US" sz="1800" dirty="0"/>
              <a:t> </a:t>
            </a:r>
            <a:r>
              <a:rPr lang="en-US" altLang="zh-CN" sz="1800" dirty="0"/>
              <a:t>and</a:t>
            </a:r>
            <a:r>
              <a:rPr lang="zh-CN" altLang="en-US" sz="1800" dirty="0"/>
              <a:t> </a:t>
            </a:r>
            <a:r>
              <a:rPr lang="en-US" altLang="zh-CN" sz="1800" dirty="0"/>
              <a:t>Road</a:t>
            </a:r>
            <a:r>
              <a:rPr lang="zh-CN" altLang="en-US" sz="1800" dirty="0"/>
              <a:t> </a:t>
            </a:r>
            <a:r>
              <a:rPr lang="en-US" altLang="zh-CN" sz="1800" dirty="0"/>
              <a:t>Initiative</a:t>
            </a:r>
            <a:r>
              <a:rPr lang="zh-CN" altLang="en-US" sz="1800" dirty="0"/>
              <a:t> </a:t>
            </a:r>
            <a:r>
              <a:rPr lang="en-US" altLang="zh-CN" sz="1800" dirty="0"/>
              <a:t>for</a:t>
            </a:r>
            <a:r>
              <a:rPr lang="zh-CN" altLang="en-US" sz="1800" dirty="0"/>
              <a:t> </a:t>
            </a:r>
            <a:r>
              <a:rPr lang="en-US" altLang="zh-CN" sz="1800" dirty="0"/>
              <a:t>the</a:t>
            </a:r>
            <a:r>
              <a:rPr lang="zh-CN" altLang="en-US" sz="1800" dirty="0"/>
              <a:t> </a:t>
            </a:r>
            <a:r>
              <a:rPr lang="en-US" altLang="zh-CN" sz="1800" dirty="0"/>
              <a:t>development</a:t>
            </a:r>
            <a:r>
              <a:rPr lang="zh-CN" altLang="en-US" sz="1800" dirty="0"/>
              <a:t> </a:t>
            </a:r>
            <a:r>
              <a:rPr lang="en-US" altLang="zh-CN" sz="1800" dirty="0"/>
              <a:t>of</a:t>
            </a:r>
            <a:r>
              <a:rPr lang="zh-CN" altLang="en-US" sz="1800" dirty="0"/>
              <a:t> </a:t>
            </a:r>
            <a:r>
              <a:rPr lang="en-US" altLang="zh-CN" sz="1800" dirty="0"/>
              <a:t>a</a:t>
            </a:r>
            <a:r>
              <a:rPr lang="zh-CN" altLang="en-US" sz="1800" dirty="0"/>
              <a:t> </a:t>
            </a:r>
            <a:r>
              <a:rPr lang="en-US" altLang="zh-CN" sz="1800" dirty="0"/>
              <a:t>technology</a:t>
            </a:r>
            <a:r>
              <a:rPr lang="zh-CN" altLang="en-US" sz="1800" dirty="0"/>
              <a:t> </a:t>
            </a:r>
            <a:r>
              <a:rPr lang="en-US" altLang="zh-CN" sz="1800" dirty="0"/>
              <a:t>transfer</a:t>
            </a:r>
            <a:r>
              <a:rPr lang="zh-CN" altLang="en-US" sz="1800" dirty="0"/>
              <a:t> </a:t>
            </a:r>
            <a:r>
              <a:rPr lang="en-US" altLang="zh-CN" sz="1800" dirty="0"/>
              <a:t>regime</a:t>
            </a:r>
            <a:r>
              <a:rPr lang="zh-CN" altLang="en-US" sz="1800" dirty="0"/>
              <a:t> </a:t>
            </a:r>
            <a:r>
              <a:rPr lang="en-US" altLang="zh-CN" sz="1800" dirty="0"/>
              <a:t>that</a:t>
            </a:r>
            <a:r>
              <a:rPr lang="zh-CN" altLang="en-US" sz="1800" dirty="0"/>
              <a:t> </a:t>
            </a:r>
            <a:r>
              <a:rPr lang="en-US" altLang="zh-CN" sz="1800" dirty="0"/>
              <a:t>serves</a:t>
            </a:r>
            <a:r>
              <a:rPr lang="zh-CN" altLang="en-US" sz="1800" dirty="0"/>
              <a:t> </a:t>
            </a:r>
            <a:r>
              <a:rPr lang="en-US" altLang="zh-CN" sz="1800" dirty="0"/>
              <a:t>the shared future for humanity.</a:t>
            </a:r>
          </a:p>
          <a:p>
            <a:pPr>
              <a:buFont typeface="Wingdings" pitchFamily="2" charset="2"/>
              <a:buChar char="ü"/>
            </a:pPr>
            <a:endParaRPr lang="en-US" altLang="zh-CN" sz="24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le 1">
            <a:extLst>
              <a:ext uri="{FF2B5EF4-FFF2-40B4-BE49-F238E27FC236}">
                <a16:creationId xmlns:a16="http://schemas.microsoft.com/office/drawing/2014/main" id="{0C39712C-72DE-2C4F-99FD-34B5E469D762}"/>
              </a:ext>
            </a:extLst>
          </p:cNvPr>
          <p:cNvSpPr>
            <a:spLocks noGrp="1"/>
          </p:cNvSpPr>
          <p:nvPr>
            <p:ph type="title"/>
          </p:nvPr>
        </p:nvSpPr>
        <p:spPr>
          <a:xfrm>
            <a:off x="395288" y="260350"/>
            <a:ext cx="8229600" cy="346075"/>
          </a:xfrm>
        </p:spPr>
        <p:txBody>
          <a:bodyPr/>
          <a:lstStyle/>
          <a:p>
            <a:pPr>
              <a:lnSpc>
                <a:spcPts val="3500"/>
              </a:lnSpc>
            </a:pPr>
            <a:r>
              <a:rPr lang="en-US" altLang="zh-CN" sz="3200" b="1"/>
              <a:t>Conclusion</a:t>
            </a:r>
          </a:p>
        </p:txBody>
      </p:sp>
      <p:sp>
        <p:nvSpPr>
          <p:cNvPr id="24578" name="Content Placeholder 2">
            <a:extLst>
              <a:ext uri="{FF2B5EF4-FFF2-40B4-BE49-F238E27FC236}">
                <a16:creationId xmlns:a16="http://schemas.microsoft.com/office/drawing/2014/main" id="{9F8A861A-A548-AB45-8298-7FF45466BC9F}"/>
              </a:ext>
            </a:extLst>
          </p:cNvPr>
          <p:cNvSpPr>
            <a:spLocks noGrp="1"/>
          </p:cNvSpPr>
          <p:nvPr>
            <p:ph idx="1"/>
          </p:nvPr>
        </p:nvSpPr>
        <p:spPr>
          <a:xfrm>
            <a:off x="250825" y="620713"/>
            <a:ext cx="8642350" cy="3672383"/>
          </a:xfrm>
        </p:spPr>
        <p:txBody>
          <a:bodyPr/>
          <a:lstStyle/>
          <a:p>
            <a:r>
              <a:rPr lang="en-US" altLang="zh-CN" sz="2400" dirty="0"/>
              <a:t>The</a:t>
            </a:r>
            <a:r>
              <a:rPr lang="zh-CN" altLang="en-US" sz="2400" dirty="0"/>
              <a:t> </a:t>
            </a:r>
            <a:r>
              <a:rPr lang="en-US" altLang="zh-CN" sz="2400" dirty="0"/>
              <a:t>IPR</a:t>
            </a:r>
            <a:r>
              <a:rPr lang="zh-CN" altLang="en-US" sz="2400" dirty="0"/>
              <a:t> </a:t>
            </a:r>
            <a:r>
              <a:rPr lang="en-US" altLang="zh-CN" sz="2400" dirty="0"/>
              <a:t>legal</a:t>
            </a:r>
            <a:r>
              <a:rPr lang="zh-CN" altLang="en-US" sz="2400" dirty="0"/>
              <a:t> </a:t>
            </a:r>
            <a:r>
              <a:rPr lang="en-US" altLang="zh-CN" sz="2400" dirty="0"/>
              <a:t>regime</a:t>
            </a:r>
            <a:r>
              <a:rPr lang="zh-CN" altLang="en-US" sz="2400" dirty="0"/>
              <a:t> </a:t>
            </a:r>
            <a:r>
              <a:rPr lang="en-US" altLang="zh-CN" sz="2400" dirty="0"/>
              <a:t>is</a:t>
            </a:r>
            <a:r>
              <a:rPr lang="zh-CN" altLang="en-US" sz="2400" dirty="0"/>
              <a:t> </a:t>
            </a:r>
            <a:r>
              <a:rPr lang="en-US" altLang="zh-CN" sz="2400" dirty="0"/>
              <a:t>the</a:t>
            </a:r>
            <a:r>
              <a:rPr lang="zh-CN" altLang="en-US" sz="2400" dirty="0"/>
              <a:t> </a:t>
            </a:r>
            <a:r>
              <a:rPr lang="en-US" altLang="zh-CN" sz="2400" dirty="0"/>
              <a:t>premise</a:t>
            </a:r>
            <a:r>
              <a:rPr lang="zh-CN" altLang="en-US" sz="2400" dirty="0"/>
              <a:t> </a:t>
            </a:r>
            <a:r>
              <a:rPr lang="en-US" altLang="zh-CN" sz="2400" dirty="0"/>
              <a:t>to</a:t>
            </a:r>
            <a:r>
              <a:rPr lang="zh-CN" altLang="en-US" sz="2400" dirty="0"/>
              <a:t> </a:t>
            </a:r>
            <a:r>
              <a:rPr lang="en-US" altLang="zh-CN" sz="2400" dirty="0"/>
              <a:t>technology</a:t>
            </a:r>
            <a:r>
              <a:rPr lang="zh-CN" altLang="en-US" sz="2400" dirty="0"/>
              <a:t> </a:t>
            </a:r>
            <a:r>
              <a:rPr lang="en-US" altLang="zh-CN" sz="2400" dirty="0"/>
              <a:t>transfer.</a:t>
            </a:r>
          </a:p>
          <a:p>
            <a:r>
              <a:rPr lang="en-US" altLang="zh-CN" sz="2400" dirty="0"/>
              <a:t>The emerging independent</a:t>
            </a:r>
            <a:r>
              <a:rPr lang="zh-CN" altLang="en-US" sz="2400" dirty="0"/>
              <a:t> </a:t>
            </a:r>
            <a:r>
              <a:rPr lang="en-US" altLang="zh-CN" sz="2400" dirty="0"/>
              <a:t>R&amp;D forces,</a:t>
            </a:r>
            <a:r>
              <a:rPr lang="zh-CN" altLang="en-US" sz="2400" dirty="0"/>
              <a:t> </a:t>
            </a:r>
            <a:r>
              <a:rPr lang="en-US" altLang="zh-CN" sz="2400" dirty="0"/>
              <a:t>increasing complexity of</a:t>
            </a:r>
            <a:r>
              <a:rPr lang="zh-CN" altLang="en-US" sz="2400" dirty="0"/>
              <a:t> </a:t>
            </a:r>
            <a:r>
              <a:rPr lang="en-US" altLang="zh-CN" sz="2400" dirty="0"/>
              <a:t>technologies and public</a:t>
            </a:r>
            <a:r>
              <a:rPr lang="zh-CN" altLang="en-US" sz="2400" dirty="0"/>
              <a:t> </a:t>
            </a:r>
            <a:r>
              <a:rPr lang="en-US" altLang="zh-CN" sz="2400" dirty="0"/>
              <a:t>issues</a:t>
            </a:r>
            <a:r>
              <a:rPr lang="zh-CN" altLang="en-US" sz="2400" dirty="0"/>
              <a:t> </a:t>
            </a:r>
            <a:r>
              <a:rPr lang="en-US" altLang="zh-CN" sz="2400" dirty="0"/>
              <a:t>facing humanity require</a:t>
            </a:r>
            <a:r>
              <a:rPr lang="zh-CN" altLang="en-US" sz="2400" dirty="0"/>
              <a:t> </a:t>
            </a:r>
            <a:r>
              <a:rPr lang="en-US" altLang="zh-CN" sz="2400" dirty="0"/>
              <a:t>technology</a:t>
            </a:r>
            <a:r>
              <a:rPr lang="zh-CN" altLang="en-US" sz="2400" dirty="0"/>
              <a:t> </a:t>
            </a:r>
            <a:r>
              <a:rPr lang="en-US" altLang="zh-CN" sz="2400" dirty="0"/>
              <a:t>transfer</a:t>
            </a:r>
            <a:r>
              <a:rPr lang="zh-CN" altLang="en-US" sz="2400" dirty="0"/>
              <a:t> </a:t>
            </a:r>
            <a:r>
              <a:rPr lang="en-US" altLang="zh-CN" sz="2400" dirty="0"/>
              <a:t>and</a:t>
            </a:r>
            <a:r>
              <a:rPr lang="zh-CN" altLang="en-US" sz="2400" dirty="0"/>
              <a:t> </a:t>
            </a:r>
            <a:r>
              <a:rPr lang="en-US" altLang="zh-CN" sz="2400" dirty="0"/>
              <a:t>sharing.</a:t>
            </a:r>
          </a:p>
          <a:p>
            <a:r>
              <a:rPr lang="en-US" altLang="zh-CN" sz="2400" dirty="0"/>
              <a:t>The</a:t>
            </a:r>
            <a:r>
              <a:rPr lang="zh-CN" altLang="en-US" sz="2400" dirty="0"/>
              <a:t> </a:t>
            </a:r>
            <a:r>
              <a:rPr lang="en-US" altLang="zh-CN" sz="2400" dirty="0"/>
              <a:t>provisions</a:t>
            </a:r>
            <a:r>
              <a:rPr lang="zh-CN" altLang="en-US" sz="2400" dirty="0"/>
              <a:t> </a:t>
            </a:r>
            <a:r>
              <a:rPr lang="en-US" altLang="zh-CN" sz="2400" dirty="0"/>
              <a:t>on</a:t>
            </a:r>
            <a:r>
              <a:rPr lang="zh-CN" altLang="en-US" sz="2400" dirty="0"/>
              <a:t> </a:t>
            </a:r>
            <a:r>
              <a:rPr lang="en-US" altLang="zh-CN" sz="2400" dirty="0"/>
              <a:t>technology</a:t>
            </a:r>
            <a:r>
              <a:rPr lang="zh-CN" altLang="en-US" sz="2400" dirty="0"/>
              <a:t> </a:t>
            </a:r>
            <a:r>
              <a:rPr lang="en-US" altLang="zh-CN" sz="2400" dirty="0"/>
              <a:t>transfer</a:t>
            </a:r>
            <a:r>
              <a:rPr lang="zh-CN" altLang="en-US" sz="2400" dirty="0"/>
              <a:t> </a:t>
            </a:r>
            <a:r>
              <a:rPr lang="en-US" altLang="zh-CN" sz="2400" dirty="0"/>
              <a:t>from</a:t>
            </a:r>
            <a:r>
              <a:rPr lang="zh-CN" altLang="en-US" sz="2400" dirty="0"/>
              <a:t> </a:t>
            </a:r>
            <a:r>
              <a:rPr lang="en-US" altLang="zh-CN" sz="2400" dirty="0"/>
              <a:t>international</a:t>
            </a:r>
            <a:r>
              <a:rPr lang="zh-CN" altLang="en-US" sz="2400" dirty="0"/>
              <a:t> </a:t>
            </a:r>
            <a:r>
              <a:rPr lang="en-US" altLang="zh-CN" sz="2400" dirty="0"/>
              <a:t>and</a:t>
            </a:r>
            <a:r>
              <a:rPr lang="zh-CN" altLang="en-US" sz="2400" dirty="0"/>
              <a:t> </a:t>
            </a:r>
            <a:r>
              <a:rPr lang="en-US" altLang="zh-CN" sz="2400" dirty="0"/>
              <a:t>domestic</a:t>
            </a:r>
            <a:r>
              <a:rPr lang="zh-CN" altLang="en-US" sz="2400" dirty="0"/>
              <a:t> </a:t>
            </a:r>
            <a:r>
              <a:rPr lang="en-US" altLang="zh-CN" sz="2400" dirty="0"/>
              <a:t>IPR</a:t>
            </a:r>
            <a:r>
              <a:rPr lang="zh-CN" altLang="en-US" sz="2400" dirty="0"/>
              <a:t> </a:t>
            </a:r>
            <a:r>
              <a:rPr lang="en-US" altLang="zh-CN" sz="2400" dirty="0"/>
              <a:t>regimes</a:t>
            </a:r>
            <a:r>
              <a:rPr lang="zh-CN" altLang="en-US" sz="2400" dirty="0"/>
              <a:t> </a:t>
            </a:r>
            <a:r>
              <a:rPr lang="en-US" altLang="zh-CN" sz="2400" dirty="0"/>
              <a:t>should</a:t>
            </a:r>
            <a:r>
              <a:rPr lang="zh-CN" altLang="en-US" sz="2400" dirty="0"/>
              <a:t> </a:t>
            </a:r>
            <a:r>
              <a:rPr lang="en-US" altLang="zh-CN" sz="2400" dirty="0"/>
              <a:t>be</a:t>
            </a:r>
            <a:r>
              <a:rPr lang="zh-CN" altLang="en-US" sz="2400" dirty="0"/>
              <a:t> </a:t>
            </a:r>
            <a:r>
              <a:rPr lang="en-US" altLang="zh-CN" sz="2400" dirty="0"/>
              <a:t>effectively</a:t>
            </a:r>
            <a:r>
              <a:rPr lang="zh-CN" altLang="en-US" sz="2400" dirty="0"/>
              <a:t> </a:t>
            </a:r>
            <a:r>
              <a:rPr lang="en-US" altLang="zh-CN" sz="2400" dirty="0"/>
              <a:t>implemented.</a:t>
            </a:r>
          </a:p>
          <a:p>
            <a:r>
              <a:rPr lang="en-US" altLang="zh-CN" sz="2400" dirty="0"/>
              <a:t>Technology</a:t>
            </a:r>
            <a:r>
              <a:rPr lang="zh-CN" altLang="en-US" sz="2400" dirty="0"/>
              <a:t> </a:t>
            </a:r>
            <a:r>
              <a:rPr lang="en-US" altLang="zh-CN" sz="2400" dirty="0"/>
              <a:t>transfer</a:t>
            </a:r>
            <a:r>
              <a:rPr lang="zh-CN" altLang="en-US" sz="2400" dirty="0"/>
              <a:t> </a:t>
            </a:r>
            <a:r>
              <a:rPr lang="en-US" altLang="zh-CN" sz="2400" dirty="0"/>
              <a:t>should</a:t>
            </a:r>
            <a:r>
              <a:rPr lang="zh-CN" altLang="en-US" sz="2400" dirty="0"/>
              <a:t> </a:t>
            </a:r>
            <a:r>
              <a:rPr lang="en-US" altLang="zh-CN" sz="2400" dirty="0"/>
              <a:t>be</a:t>
            </a:r>
            <a:r>
              <a:rPr lang="zh-CN" altLang="en-US" sz="2400" dirty="0"/>
              <a:t> </a:t>
            </a:r>
            <a:r>
              <a:rPr lang="en-US" altLang="zh-CN" sz="2400" dirty="0"/>
              <a:t>emphasized in</a:t>
            </a:r>
            <a:r>
              <a:rPr lang="zh-CN" altLang="en-US" sz="2400" dirty="0"/>
              <a:t> </a:t>
            </a:r>
            <a:r>
              <a:rPr lang="en-US" altLang="zh-CN" sz="2400" dirty="0"/>
              <a:t>future</a:t>
            </a:r>
            <a:r>
              <a:rPr lang="zh-CN" altLang="en-US" sz="2400" dirty="0"/>
              <a:t> </a:t>
            </a:r>
            <a:r>
              <a:rPr lang="en-US" altLang="zh-CN" sz="2400" dirty="0"/>
              <a:t>improvements</a:t>
            </a:r>
            <a:r>
              <a:rPr lang="zh-CN" altLang="en-US" sz="2400" dirty="0"/>
              <a:t> </a:t>
            </a:r>
            <a:r>
              <a:rPr lang="en-US" altLang="zh-CN" sz="2400" dirty="0"/>
              <a:t>made to international</a:t>
            </a:r>
            <a:r>
              <a:rPr lang="zh-CN" altLang="en-US" sz="2400" dirty="0"/>
              <a:t> </a:t>
            </a:r>
            <a:r>
              <a:rPr lang="en-US" altLang="zh-CN" sz="2400" dirty="0"/>
              <a:t>and</a:t>
            </a:r>
            <a:r>
              <a:rPr lang="zh-CN" altLang="en-US" sz="2400" dirty="0"/>
              <a:t> </a:t>
            </a:r>
            <a:r>
              <a:rPr lang="en-US" altLang="zh-CN" sz="2400" dirty="0"/>
              <a:t>domestic</a:t>
            </a:r>
            <a:r>
              <a:rPr lang="zh-CN" altLang="en-US" sz="2400" dirty="0"/>
              <a:t> </a:t>
            </a:r>
            <a:r>
              <a:rPr lang="en-US" altLang="zh-CN" sz="2400" dirty="0"/>
              <a:t>IPR</a:t>
            </a:r>
            <a:r>
              <a:rPr lang="zh-CN" altLang="en-US" sz="2400" dirty="0"/>
              <a:t> </a:t>
            </a:r>
            <a:r>
              <a:rPr lang="en-US" altLang="zh-CN" sz="2400" dirty="0"/>
              <a:t>regimes.</a:t>
            </a:r>
          </a:p>
          <a:p>
            <a:pPr lvl="1" eaLnBrk="1" hangingPunct="1"/>
            <a:endParaRPr lang="en-US" altLang="zh-CN"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标题 1">
            <a:extLst>
              <a:ext uri="{FF2B5EF4-FFF2-40B4-BE49-F238E27FC236}">
                <a16:creationId xmlns:a16="http://schemas.microsoft.com/office/drawing/2014/main" id="{188930D1-7520-C547-8C3C-759DD7B102C0}"/>
              </a:ext>
            </a:extLst>
          </p:cNvPr>
          <p:cNvSpPr>
            <a:spLocks noGrp="1"/>
          </p:cNvSpPr>
          <p:nvPr>
            <p:ph type="title"/>
          </p:nvPr>
        </p:nvSpPr>
        <p:spPr/>
        <p:txBody>
          <a:bodyPr/>
          <a:lstStyle/>
          <a:p>
            <a:r>
              <a:rPr lang="en-US" altLang="zh-CN" b="1"/>
              <a:t>Thanks</a:t>
            </a:r>
            <a:endParaRPr lang="zh-CN" altLang="en-US" b="1"/>
          </a:p>
        </p:txBody>
      </p:sp>
      <p:sp>
        <p:nvSpPr>
          <p:cNvPr id="25602" name="内容占位符 2">
            <a:extLst>
              <a:ext uri="{FF2B5EF4-FFF2-40B4-BE49-F238E27FC236}">
                <a16:creationId xmlns:a16="http://schemas.microsoft.com/office/drawing/2014/main" id="{F12519B6-DF7A-C747-85A8-04AFD57D1FCB}"/>
              </a:ext>
            </a:extLst>
          </p:cNvPr>
          <p:cNvSpPr>
            <a:spLocks noGrp="1"/>
          </p:cNvSpPr>
          <p:nvPr>
            <p:ph idx="1"/>
          </p:nvPr>
        </p:nvSpPr>
        <p:spPr/>
        <p:txBody>
          <a:bodyPr/>
          <a:lstStyle/>
          <a:p>
            <a:pPr algn="ctr">
              <a:buFont typeface="Arial" panose="020B0604020202020204" pitchFamily="34" charset="0"/>
              <a:buNone/>
            </a:pPr>
            <a:endParaRPr lang="en-US" altLang="zh-CN" dirty="0"/>
          </a:p>
          <a:p>
            <a:pPr algn="ctr">
              <a:buFont typeface="Arial" panose="020B0604020202020204" pitchFamily="34" charset="0"/>
              <a:buNone/>
            </a:pPr>
            <a:r>
              <a:rPr lang="en-US" altLang="zh-CN" dirty="0"/>
              <a:t>for your attention!</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1">
            <a:extLst>
              <a:ext uri="{FF2B5EF4-FFF2-40B4-BE49-F238E27FC236}">
                <a16:creationId xmlns:a16="http://schemas.microsoft.com/office/drawing/2014/main" id="{257D84D1-F624-7744-A7DB-747D69B85752}"/>
              </a:ext>
            </a:extLst>
          </p:cNvPr>
          <p:cNvSpPr>
            <a:spLocks noGrp="1"/>
          </p:cNvSpPr>
          <p:nvPr>
            <p:ph type="title"/>
          </p:nvPr>
        </p:nvSpPr>
        <p:spPr>
          <a:xfrm>
            <a:off x="457200" y="274638"/>
            <a:ext cx="8229600" cy="633412"/>
          </a:xfrm>
        </p:spPr>
        <p:txBody>
          <a:bodyPr/>
          <a:lstStyle/>
          <a:p>
            <a:pPr eaLnBrk="1" hangingPunct="1"/>
            <a:r>
              <a:rPr lang="en-US" altLang="zh-CN" b="1" dirty="0">
                <a:latin typeface="Arial" panose="020B0604020202020204" pitchFamily="34" charset="0"/>
                <a:cs typeface="Arial" panose="020B0604020202020204" pitchFamily="34" charset="0"/>
              </a:rPr>
              <a:t>Content</a:t>
            </a:r>
          </a:p>
        </p:txBody>
      </p:sp>
      <p:sp>
        <p:nvSpPr>
          <p:cNvPr id="14338" name="Content Placeholder 2">
            <a:extLst>
              <a:ext uri="{FF2B5EF4-FFF2-40B4-BE49-F238E27FC236}">
                <a16:creationId xmlns:a16="http://schemas.microsoft.com/office/drawing/2014/main" id="{539F9D0B-7327-4B4D-B602-BAC746879B6D}"/>
              </a:ext>
            </a:extLst>
          </p:cNvPr>
          <p:cNvSpPr>
            <a:spLocks noGrp="1"/>
          </p:cNvSpPr>
          <p:nvPr>
            <p:ph idx="1"/>
          </p:nvPr>
        </p:nvSpPr>
        <p:spPr>
          <a:xfrm>
            <a:off x="179388" y="908050"/>
            <a:ext cx="8353425" cy="5761038"/>
          </a:xfrm>
        </p:spPr>
        <p:txBody>
          <a:bodyPr/>
          <a:lstStyle/>
          <a:p>
            <a:r>
              <a:rPr lang="en-US" altLang="zh-CN" dirty="0">
                <a:latin typeface="Arial" panose="020B0604020202020204" pitchFamily="34" charset="0"/>
                <a:cs typeface="Arial" panose="020B0604020202020204" pitchFamily="34" charset="0"/>
              </a:rPr>
              <a:t>Introduction</a:t>
            </a:r>
            <a:endParaRPr lang="zh-CN" altLang="zh-CN" dirty="0">
              <a:latin typeface="Arial" panose="020B0604020202020204" pitchFamily="34" charset="0"/>
              <a:cs typeface="Arial" panose="020B0604020202020204" pitchFamily="34" charset="0"/>
            </a:endParaRPr>
          </a:p>
          <a:p>
            <a:r>
              <a:rPr lang="en-US" altLang="zh-CN" dirty="0">
                <a:latin typeface="Arial" panose="020B0604020202020204" pitchFamily="34" charset="0"/>
                <a:cs typeface="Arial" panose="020B0604020202020204" pitchFamily="34" charset="0"/>
              </a:rPr>
              <a:t>Objectives</a:t>
            </a:r>
            <a:r>
              <a:rPr lang="zh-CN" altLang="en-US" dirty="0">
                <a:latin typeface="Arial" panose="020B0604020202020204" pitchFamily="34" charset="0"/>
                <a:cs typeface="Arial" panose="020B0604020202020204" pitchFamily="34" charset="0"/>
              </a:rPr>
              <a:t> </a:t>
            </a:r>
            <a:r>
              <a:rPr lang="en-US" altLang="zh-CN" dirty="0">
                <a:latin typeface="Arial" panose="020B0604020202020204" pitchFamily="34" charset="0"/>
                <a:cs typeface="Arial" panose="020B0604020202020204" pitchFamily="34" charset="0"/>
              </a:rPr>
              <a:t>and</a:t>
            </a:r>
            <a:r>
              <a:rPr lang="zh-CN" altLang="en-US" dirty="0">
                <a:latin typeface="Arial" panose="020B0604020202020204" pitchFamily="34" charset="0"/>
                <a:cs typeface="Arial" panose="020B0604020202020204" pitchFamily="34" charset="0"/>
              </a:rPr>
              <a:t> </a:t>
            </a:r>
            <a:r>
              <a:rPr lang="en-US" altLang="zh-CN" dirty="0">
                <a:latin typeface="Arial" panose="020B0604020202020204" pitchFamily="34" charset="0"/>
                <a:cs typeface="Arial" panose="020B0604020202020204" pitchFamily="34" charset="0"/>
              </a:rPr>
              <a:t>principles</a:t>
            </a:r>
            <a:r>
              <a:rPr lang="zh-CN" altLang="en-US" dirty="0">
                <a:latin typeface="Arial" panose="020B0604020202020204" pitchFamily="34" charset="0"/>
                <a:cs typeface="Arial" panose="020B0604020202020204" pitchFamily="34" charset="0"/>
              </a:rPr>
              <a:t> </a:t>
            </a:r>
            <a:r>
              <a:rPr lang="en-US" altLang="zh-CN" dirty="0">
                <a:latin typeface="Arial" panose="020B0604020202020204" pitchFamily="34" charset="0"/>
                <a:cs typeface="Arial" panose="020B0604020202020204" pitchFamily="34" charset="0"/>
              </a:rPr>
              <a:t>of</a:t>
            </a:r>
            <a:r>
              <a:rPr lang="zh-CN" altLang="en-US" dirty="0">
                <a:latin typeface="Arial" panose="020B0604020202020204" pitchFamily="34" charset="0"/>
                <a:cs typeface="Arial" panose="020B0604020202020204" pitchFamily="34" charset="0"/>
              </a:rPr>
              <a:t> </a:t>
            </a:r>
            <a:r>
              <a:rPr lang="en-US" altLang="zh-CN" dirty="0">
                <a:latin typeface="Arial" panose="020B0604020202020204" pitchFamily="34" charset="0"/>
                <a:cs typeface="Arial" panose="020B0604020202020204" pitchFamily="34" charset="0"/>
              </a:rPr>
              <a:t>the</a:t>
            </a:r>
            <a:r>
              <a:rPr lang="zh-CN" altLang="en-US" dirty="0">
                <a:latin typeface="Arial" panose="020B0604020202020204" pitchFamily="34" charset="0"/>
                <a:cs typeface="Arial" panose="020B0604020202020204" pitchFamily="34" charset="0"/>
              </a:rPr>
              <a:t> </a:t>
            </a:r>
            <a:r>
              <a:rPr lang="en-US" altLang="zh-CN" dirty="0">
                <a:latin typeface="Arial" panose="020B0604020202020204" pitchFamily="34" charset="0"/>
                <a:cs typeface="Arial" panose="020B0604020202020204" pitchFamily="34" charset="0"/>
              </a:rPr>
              <a:t>legal</a:t>
            </a:r>
            <a:r>
              <a:rPr lang="zh-CN" altLang="en-US" dirty="0">
                <a:latin typeface="Arial" panose="020B0604020202020204" pitchFamily="34" charset="0"/>
                <a:cs typeface="Arial" panose="020B0604020202020204" pitchFamily="34" charset="0"/>
              </a:rPr>
              <a:t> </a:t>
            </a:r>
            <a:r>
              <a:rPr lang="en-US" altLang="zh-CN" dirty="0">
                <a:latin typeface="Arial" panose="020B0604020202020204" pitchFamily="34" charset="0"/>
                <a:cs typeface="Arial" panose="020B0604020202020204" pitchFamily="34" charset="0"/>
              </a:rPr>
              <a:t>system</a:t>
            </a:r>
            <a:r>
              <a:rPr lang="zh-CN" altLang="en-US" dirty="0">
                <a:latin typeface="Arial" panose="020B0604020202020204" pitchFamily="34" charset="0"/>
                <a:cs typeface="Arial" panose="020B0604020202020204" pitchFamily="34" charset="0"/>
              </a:rPr>
              <a:t> </a:t>
            </a:r>
            <a:r>
              <a:rPr lang="en-US" altLang="zh-CN" dirty="0">
                <a:latin typeface="Arial" panose="020B0604020202020204" pitchFamily="34" charset="0"/>
                <a:cs typeface="Arial" panose="020B0604020202020204" pitchFamily="34" charset="0"/>
              </a:rPr>
              <a:t>of</a:t>
            </a:r>
            <a:r>
              <a:rPr lang="zh-CN" altLang="en-US" dirty="0">
                <a:latin typeface="Arial" panose="020B0604020202020204" pitchFamily="34" charset="0"/>
                <a:cs typeface="Arial" panose="020B0604020202020204" pitchFamily="34" charset="0"/>
              </a:rPr>
              <a:t> </a:t>
            </a:r>
            <a:r>
              <a:rPr lang="en-US" altLang="zh-CN" dirty="0">
                <a:latin typeface="Arial" panose="020B0604020202020204" pitchFamily="34" charset="0"/>
                <a:cs typeface="Arial" panose="020B0604020202020204" pitchFamily="34" charset="0"/>
              </a:rPr>
              <a:t>intellectual property</a:t>
            </a:r>
            <a:r>
              <a:rPr lang="zh-CN" altLang="en-US" dirty="0">
                <a:latin typeface="Arial" panose="020B0604020202020204" pitchFamily="34" charset="0"/>
                <a:cs typeface="Arial" panose="020B0604020202020204" pitchFamily="34" charset="0"/>
              </a:rPr>
              <a:t> </a:t>
            </a:r>
            <a:r>
              <a:rPr lang="en-US" altLang="zh-CN" dirty="0">
                <a:latin typeface="Arial" panose="020B0604020202020204" pitchFamily="34" charset="0"/>
                <a:cs typeface="Arial" panose="020B0604020202020204" pitchFamily="34" charset="0"/>
              </a:rPr>
              <a:t>rights</a:t>
            </a:r>
            <a:r>
              <a:rPr lang="zh-CN" altLang="en-US" dirty="0">
                <a:latin typeface="Arial" panose="020B0604020202020204" pitchFamily="34" charset="0"/>
                <a:cs typeface="Arial" panose="020B0604020202020204" pitchFamily="34" charset="0"/>
              </a:rPr>
              <a:t> </a:t>
            </a:r>
            <a:r>
              <a:rPr lang="en-US" altLang="zh-CN" dirty="0">
                <a:latin typeface="Arial" panose="020B0604020202020204" pitchFamily="34" charset="0"/>
                <a:cs typeface="Arial" panose="020B0604020202020204" pitchFamily="34" charset="0"/>
              </a:rPr>
              <a:t>(IPRs)</a:t>
            </a:r>
          </a:p>
          <a:p>
            <a:r>
              <a:rPr lang="en-US" altLang="zh-CN" dirty="0">
                <a:latin typeface="Arial" panose="020B0604020202020204" pitchFamily="34" charset="0"/>
                <a:cs typeface="Arial" panose="020B0604020202020204" pitchFamily="34" charset="0"/>
              </a:rPr>
              <a:t>Provisions</a:t>
            </a:r>
            <a:r>
              <a:rPr lang="zh-CN" altLang="en-US" dirty="0">
                <a:latin typeface="Arial" panose="020B0604020202020204" pitchFamily="34" charset="0"/>
                <a:cs typeface="Arial" panose="020B0604020202020204" pitchFamily="34" charset="0"/>
              </a:rPr>
              <a:t> </a:t>
            </a:r>
            <a:r>
              <a:rPr lang="en-US" altLang="zh-CN" dirty="0">
                <a:latin typeface="Arial" panose="020B0604020202020204" pitchFamily="34" charset="0"/>
                <a:cs typeface="Arial" panose="020B0604020202020204" pitchFamily="34" charset="0"/>
              </a:rPr>
              <a:t>on</a:t>
            </a:r>
            <a:r>
              <a:rPr lang="zh-CN" altLang="en-US" dirty="0">
                <a:latin typeface="Arial" panose="020B0604020202020204" pitchFamily="34" charset="0"/>
                <a:cs typeface="Arial" panose="020B0604020202020204" pitchFamily="34" charset="0"/>
              </a:rPr>
              <a:t> </a:t>
            </a:r>
            <a:r>
              <a:rPr lang="en-US" altLang="zh-CN" dirty="0">
                <a:latin typeface="Arial" panose="020B0604020202020204" pitchFamily="34" charset="0"/>
                <a:cs typeface="Arial" panose="020B0604020202020204" pitchFamily="34" charset="0"/>
              </a:rPr>
              <a:t>technology</a:t>
            </a:r>
            <a:r>
              <a:rPr lang="zh-CN" altLang="en-US" dirty="0">
                <a:latin typeface="Arial" panose="020B0604020202020204" pitchFamily="34" charset="0"/>
                <a:cs typeface="Arial" panose="020B0604020202020204" pitchFamily="34" charset="0"/>
              </a:rPr>
              <a:t> </a:t>
            </a:r>
            <a:r>
              <a:rPr lang="en-US" altLang="zh-CN" dirty="0">
                <a:latin typeface="Arial" panose="020B0604020202020204" pitchFamily="34" charset="0"/>
                <a:cs typeface="Arial" panose="020B0604020202020204" pitchFamily="34" charset="0"/>
              </a:rPr>
              <a:t>transfer</a:t>
            </a:r>
            <a:r>
              <a:rPr lang="zh-CN" altLang="en-US" dirty="0">
                <a:latin typeface="Arial" panose="020B0604020202020204" pitchFamily="34" charset="0"/>
                <a:cs typeface="Arial" panose="020B0604020202020204" pitchFamily="34" charset="0"/>
              </a:rPr>
              <a:t> </a:t>
            </a:r>
            <a:r>
              <a:rPr lang="en-US" altLang="zh-CN" dirty="0">
                <a:latin typeface="Arial" panose="020B0604020202020204" pitchFamily="34" charset="0"/>
                <a:cs typeface="Arial" panose="020B0604020202020204" pitchFamily="34" charset="0"/>
              </a:rPr>
              <a:t>in</a:t>
            </a:r>
            <a:r>
              <a:rPr lang="zh-CN" altLang="en-US" dirty="0">
                <a:latin typeface="Arial" panose="020B0604020202020204" pitchFamily="34" charset="0"/>
                <a:cs typeface="Arial" panose="020B0604020202020204" pitchFamily="34" charset="0"/>
              </a:rPr>
              <a:t> </a:t>
            </a:r>
            <a:r>
              <a:rPr lang="en-US" altLang="zh-CN" dirty="0">
                <a:latin typeface="Arial" panose="020B0604020202020204" pitchFamily="34" charset="0"/>
                <a:cs typeface="Arial" panose="020B0604020202020204" pitchFamily="34" charset="0"/>
              </a:rPr>
              <a:t>laws</a:t>
            </a:r>
            <a:r>
              <a:rPr lang="zh-CN" altLang="en-US" dirty="0">
                <a:latin typeface="Arial" panose="020B0604020202020204" pitchFamily="34" charset="0"/>
                <a:cs typeface="Arial" panose="020B0604020202020204" pitchFamily="34" charset="0"/>
              </a:rPr>
              <a:t> </a:t>
            </a:r>
            <a:r>
              <a:rPr lang="en-US" altLang="zh-CN" dirty="0">
                <a:latin typeface="Arial" panose="020B0604020202020204" pitchFamily="34" charset="0"/>
                <a:cs typeface="Arial" panose="020B0604020202020204" pitchFamily="34" charset="0"/>
              </a:rPr>
              <a:t>of</a:t>
            </a:r>
            <a:r>
              <a:rPr lang="zh-CN" altLang="en-US" dirty="0">
                <a:latin typeface="Arial" panose="020B0604020202020204" pitchFamily="34" charset="0"/>
                <a:cs typeface="Arial" panose="020B0604020202020204" pitchFamily="34" charset="0"/>
              </a:rPr>
              <a:t> </a:t>
            </a:r>
            <a:r>
              <a:rPr lang="en-US" altLang="zh-CN" dirty="0">
                <a:latin typeface="Arial" panose="020B0604020202020204" pitchFamily="34" charset="0"/>
                <a:cs typeface="Arial" panose="020B0604020202020204" pitchFamily="34" charset="0"/>
              </a:rPr>
              <a:t>IPRs</a:t>
            </a:r>
          </a:p>
          <a:p>
            <a:r>
              <a:rPr lang="en-US" altLang="zh-CN" dirty="0">
                <a:latin typeface="Arial" panose="020B0604020202020204" pitchFamily="34" charset="0"/>
                <a:cs typeface="Arial" panose="020B0604020202020204" pitchFamily="34" charset="0"/>
              </a:rPr>
              <a:t>Development</a:t>
            </a:r>
            <a:r>
              <a:rPr lang="zh-CN" altLang="en-US" dirty="0">
                <a:latin typeface="Arial" panose="020B0604020202020204" pitchFamily="34" charset="0"/>
                <a:cs typeface="Arial" panose="020B0604020202020204" pitchFamily="34" charset="0"/>
              </a:rPr>
              <a:t> </a:t>
            </a:r>
            <a:r>
              <a:rPr lang="en-US" altLang="zh-CN" dirty="0">
                <a:latin typeface="Arial" panose="020B0604020202020204" pitchFamily="34" charset="0"/>
                <a:cs typeface="Arial" panose="020B0604020202020204" pitchFamily="34" charset="0"/>
              </a:rPr>
              <a:t>of</a:t>
            </a:r>
            <a:r>
              <a:rPr lang="zh-CN" altLang="en-US" dirty="0">
                <a:latin typeface="Arial" panose="020B0604020202020204" pitchFamily="34" charset="0"/>
                <a:cs typeface="Arial" panose="020B0604020202020204" pitchFamily="34" charset="0"/>
              </a:rPr>
              <a:t> </a:t>
            </a:r>
            <a:r>
              <a:rPr lang="en-US" altLang="zh-CN" dirty="0">
                <a:latin typeface="Arial" panose="020B0604020202020204" pitchFamily="34" charset="0"/>
                <a:cs typeface="Arial" panose="020B0604020202020204" pitchFamily="34" charset="0"/>
              </a:rPr>
              <a:t>an</a:t>
            </a:r>
            <a:r>
              <a:rPr lang="zh-CN" altLang="en-US" dirty="0">
                <a:latin typeface="Arial" panose="020B0604020202020204" pitchFamily="34" charset="0"/>
                <a:cs typeface="Arial" panose="020B0604020202020204" pitchFamily="34" charset="0"/>
              </a:rPr>
              <a:t> </a:t>
            </a:r>
            <a:r>
              <a:rPr lang="en-US" altLang="zh-CN" dirty="0">
                <a:latin typeface="Arial" panose="020B0604020202020204" pitchFamily="34" charset="0"/>
                <a:cs typeface="Arial" panose="020B0604020202020204" pitchFamily="34" charset="0"/>
              </a:rPr>
              <a:t>IPR</a:t>
            </a:r>
            <a:r>
              <a:rPr lang="zh-CN" altLang="en-US" dirty="0">
                <a:latin typeface="Arial" panose="020B0604020202020204" pitchFamily="34" charset="0"/>
                <a:cs typeface="Arial" panose="020B0604020202020204" pitchFamily="34" charset="0"/>
              </a:rPr>
              <a:t> </a:t>
            </a:r>
            <a:r>
              <a:rPr lang="en-US" altLang="zh-CN" dirty="0">
                <a:latin typeface="Arial" panose="020B0604020202020204" pitchFamily="34" charset="0"/>
                <a:cs typeface="Arial" panose="020B0604020202020204" pitchFamily="34" charset="0"/>
              </a:rPr>
              <a:t>legal</a:t>
            </a:r>
            <a:r>
              <a:rPr lang="zh-CN" altLang="en-US" dirty="0">
                <a:latin typeface="Arial" panose="020B0604020202020204" pitchFamily="34" charset="0"/>
                <a:cs typeface="Arial" panose="020B0604020202020204" pitchFamily="34" charset="0"/>
              </a:rPr>
              <a:t> </a:t>
            </a:r>
            <a:r>
              <a:rPr lang="en-US" altLang="zh-CN" dirty="0">
                <a:latin typeface="Arial" panose="020B0604020202020204" pitchFamily="34" charset="0"/>
                <a:cs typeface="Arial" panose="020B0604020202020204" pitchFamily="34" charset="0"/>
              </a:rPr>
              <a:t>regime</a:t>
            </a:r>
            <a:r>
              <a:rPr lang="zh-CN" altLang="en-US" dirty="0">
                <a:latin typeface="Arial" panose="020B0604020202020204" pitchFamily="34" charset="0"/>
                <a:cs typeface="Arial" panose="020B0604020202020204" pitchFamily="34" charset="0"/>
              </a:rPr>
              <a:t> </a:t>
            </a:r>
            <a:r>
              <a:rPr lang="en-US" altLang="zh-CN" dirty="0">
                <a:latin typeface="Arial" panose="020B0604020202020204" pitchFamily="34" charset="0"/>
                <a:cs typeface="Arial" panose="020B0604020202020204" pitchFamily="34" charset="0"/>
              </a:rPr>
              <a:t>that</a:t>
            </a:r>
            <a:r>
              <a:rPr lang="zh-CN" altLang="en-US" dirty="0">
                <a:latin typeface="Arial" panose="020B0604020202020204" pitchFamily="34" charset="0"/>
                <a:cs typeface="Arial" panose="020B0604020202020204" pitchFamily="34" charset="0"/>
              </a:rPr>
              <a:t> </a:t>
            </a:r>
            <a:r>
              <a:rPr lang="en-US" altLang="zh-CN" dirty="0">
                <a:latin typeface="Arial" panose="020B0604020202020204" pitchFamily="34" charset="0"/>
                <a:cs typeface="Arial" panose="020B0604020202020204" pitchFamily="34" charset="0"/>
              </a:rPr>
              <a:t>centers</a:t>
            </a:r>
            <a:r>
              <a:rPr lang="zh-CN" altLang="en-US" dirty="0">
                <a:latin typeface="Arial" panose="020B0604020202020204" pitchFamily="34" charset="0"/>
                <a:cs typeface="Arial" panose="020B0604020202020204" pitchFamily="34" charset="0"/>
              </a:rPr>
              <a:t> </a:t>
            </a:r>
            <a:r>
              <a:rPr lang="en-US" altLang="zh-CN" dirty="0">
                <a:latin typeface="Arial" panose="020B0604020202020204" pitchFamily="34" charset="0"/>
                <a:cs typeface="Arial" panose="020B0604020202020204" pitchFamily="34" charset="0"/>
              </a:rPr>
              <a:t>around</a:t>
            </a:r>
            <a:r>
              <a:rPr lang="zh-CN" altLang="en-US" dirty="0">
                <a:latin typeface="Arial" panose="020B0604020202020204" pitchFamily="34" charset="0"/>
                <a:cs typeface="Arial" panose="020B0604020202020204" pitchFamily="34" charset="0"/>
              </a:rPr>
              <a:t> </a:t>
            </a:r>
            <a:r>
              <a:rPr lang="en-US" altLang="zh-CN" dirty="0">
                <a:latin typeface="Arial" panose="020B0604020202020204" pitchFamily="34" charset="0"/>
                <a:cs typeface="Arial" panose="020B0604020202020204" pitchFamily="34" charset="0"/>
              </a:rPr>
              <a:t>technology</a:t>
            </a:r>
            <a:r>
              <a:rPr lang="zh-CN" altLang="en-US" dirty="0">
                <a:latin typeface="Arial" panose="020B0604020202020204" pitchFamily="34" charset="0"/>
                <a:cs typeface="Arial" panose="020B0604020202020204" pitchFamily="34" charset="0"/>
              </a:rPr>
              <a:t> </a:t>
            </a:r>
            <a:r>
              <a:rPr lang="en-US" altLang="zh-CN" dirty="0">
                <a:latin typeface="Arial" panose="020B0604020202020204" pitchFamily="34" charset="0"/>
                <a:cs typeface="Arial" panose="020B0604020202020204" pitchFamily="34" charset="0"/>
              </a:rPr>
              <a:t>transfer</a:t>
            </a:r>
          </a:p>
          <a:p>
            <a:r>
              <a:rPr lang="en-US" altLang="zh-CN" dirty="0">
                <a:latin typeface="Arial" panose="020B0604020202020204" pitchFamily="34" charset="0"/>
                <a:cs typeface="Arial" panose="020B0604020202020204" pitchFamily="34" charset="0"/>
              </a:rPr>
              <a:t>Conclusion</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2">
            <a:extLst>
              <a:ext uri="{FF2B5EF4-FFF2-40B4-BE49-F238E27FC236}">
                <a16:creationId xmlns:a16="http://schemas.microsoft.com/office/drawing/2014/main" id="{C887AD93-85B1-7149-B13F-C0236F12B86A}"/>
              </a:ext>
            </a:extLst>
          </p:cNvPr>
          <p:cNvSpPr>
            <a:spLocks noGrp="1"/>
          </p:cNvSpPr>
          <p:nvPr>
            <p:ph type="title" idx="4294967295"/>
          </p:nvPr>
        </p:nvSpPr>
        <p:spPr>
          <a:xfrm>
            <a:off x="714375" y="25400"/>
            <a:ext cx="8429625" cy="762000"/>
          </a:xfrm>
        </p:spPr>
        <p:txBody>
          <a:bodyPr/>
          <a:lstStyle/>
          <a:p>
            <a:pPr eaLnBrk="1" hangingPunct="1"/>
            <a:r>
              <a:rPr lang="en-US" altLang="zh-CN" sz="3600" b="1" dirty="0">
                <a:latin typeface="Arial" panose="020B0604020202020204" pitchFamily="34" charset="0"/>
                <a:cs typeface="Arial" panose="020B0604020202020204" pitchFamily="34" charset="0"/>
              </a:rPr>
              <a:t>1.</a:t>
            </a:r>
            <a:r>
              <a:rPr lang="zh-CN" altLang="en-US" sz="3600" b="1" dirty="0">
                <a:latin typeface="Arial" panose="020B0604020202020204" pitchFamily="34" charset="0"/>
                <a:cs typeface="Arial" panose="020B0604020202020204" pitchFamily="34" charset="0"/>
              </a:rPr>
              <a:t> </a:t>
            </a:r>
            <a:r>
              <a:rPr lang="en-US" altLang="zh-CN" sz="3600" b="1" dirty="0">
                <a:latin typeface="Arial" panose="020B0604020202020204" pitchFamily="34" charset="0"/>
                <a:cs typeface="Arial" panose="020B0604020202020204" pitchFamily="34" charset="0"/>
              </a:rPr>
              <a:t>Introduction</a:t>
            </a:r>
            <a:endParaRPr lang="zh-CN" altLang="zh-CN" sz="3600" b="1" dirty="0">
              <a:solidFill>
                <a:srgbClr val="EE0C06"/>
              </a:solidFill>
              <a:latin typeface="Arial" panose="020B0604020202020204" pitchFamily="34" charset="0"/>
              <a:cs typeface="Arial" panose="020B0604020202020204" pitchFamily="34" charset="0"/>
            </a:endParaRPr>
          </a:p>
        </p:txBody>
      </p:sp>
      <p:sp>
        <p:nvSpPr>
          <p:cNvPr id="15362" name="Rectangle 3">
            <a:extLst>
              <a:ext uri="{FF2B5EF4-FFF2-40B4-BE49-F238E27FC236}">
                <a16:creationId xmlns:a16="http://schemas.microsoft.com/office/drawing/2014/main" id="{8378DA4E-5C10-664C-89F6-FA595428BF3E}"/>
              </a:ext>
            </a:extLst>
          </p:cNvPr>
          <p:cNvSpPr>
            <a:spLocks noGrp="1"/>
          </p:cNvSpPr>
          <p:nvPr>
            <p:ph type="body" idx="4294967295"/>
          </p:nvPr>
        </p:nvSpPr>
        <p:spPr>
          <a:xfrm>
            <a:off x="500063" y="787400"/>
            <a:ext cx="8643937" cy="6070600"/>
          </a:xfrm>
        </p:spPr>
        <p:txBody>
          <a:bodyPr/>
          <a:lstStyle/>
          <a:p>
            <a:pPr indent="-287338" eaLnBrk="1" hangingPunct="1">
              <a:lnSpc>
                <a:spcPts val="4000"/>
              </a:lnSpc>
              <a:spcBef>
                <a:spcPct val="0"/>
              </a:spcBef>
              <a:buFont typeface="Wingdings" pitchFamily="2" charset="2"/>
              <a:buChar char="l"/>
            </a:pPr>
            <a:r>
              <a:rPr lang="en-US" altLang="zh-CN" sz="2400" dirty="0">
                <a:latin typeface="Arial" panose="020B0604020202020204" pitchFamily="34" charset="0"/>
                <a:cs typeface="Arial" panose="020B0604020202020204" pitchFamily="34" charset="0"/>
              </a:rPr>
              <a:t>IP rights are private rights and critical instruments for gaining advantages in competition.</a:t>
            </a:r>
          </a:p>
          <a:p>
            <a:pPr indent="-287338" eaLnBrk="1" hangingPunct="1">
              <a:lnSpc>
                <a:spcPts val="4000"/>
              </a:lnSpc>
              <a:spcBef>
                <a:spcPct val="0"/>
              </a:spcBef>
              <a:buFont typeface="Wingdings" pitchFamily="2" charset="2"/>
              <a:buChar char="l"/>
            </a:pPr>
            <a:r>
              <a:rPr lang="en-US" altLang="zh-CN" sz="2400" dirty="0">
                <a:latin typeface="Arial" panose="020B0604020202020204" pitchFamily="34" charset="0"/>
                <a:cs typeface="Arial" panose="020B0604020202020204" pitchFamily="34" charset="0"/>
              </a:rPr>
              <a:t>Technology transfer</a:t>
            </a:r>
            <a:r>
              <a:rPr lang="zh-CN" altLang="en-US" sz="2400" dirty="0">
                <a:latin typeface="Arial" panose="020B0604020202020204" pitchFamily="34" charset="0"/>
                <a:cs typeface="Arial" panose="020B0604020202020204" pitchFamily="34" charset="0"/>
              </a:rPr>
              <a:t> </a:t>
            </a:r>
            <a:r>
              <a:rPr lang="en-US" altLang="zh-CN" sz="2400" dirty="0">
                <a:latin typeface="Arial" panose="020B0604020202020204" pitchFamily="34" charset="0"/>
                <a:cs typeface="Arial" panose="020B0604020202020204" pitchFamily="34" charset="0"/>
              </a:rPr>
              <a:t>(TT) is an important pathway to solving public issues, eradicating poverty and helping underdeveloped countries achieve modernization.</a:t>
            </a:r>
          </a:p>
          <a:p>
            <a:pPr indent="-287338" eaLnBrk="1" hangingPunct="1">
              <a:lnSpc>
                <a:spcPts val="4000"/>
              </a:lnSpc>
              <a:spcBef>
                <a:spcPct val="0"/>
              </a:spcBef>
              <a:buFont typeface="Wingdings" pitchFamily="2" charset="2"/>
              <a:buChar char="l"/>
            </a:pPr>
            <a:r>
              <a:rPr lang="en-US" altLang="zh-CN" sz="2400" dirty="0">
                <a:latin typeface="Arial" panose="020B0604020202020204" pitchFamily="34" charset="0"/>
                <a:cs typeface="Arial" panose="020B0604020202020204" pitchFamily="34" charset="0"/>
              </a:rPr>
              <a:t>Are there conflicts between them? If yes, how to reconcile?</a:t>
            </a:r>
          </a:p>
          <a:p>
            <a:pPr indent="-287338" eaLnBrk="1" hangingPunct="1">
              <a:lnSpc>
                <a:spcPts val="4000"/>
              </a:lnSpc>
              <a:spcBef>
                <a:spcPct val="0"/>
              </a:spcBef>
              <a:buFont typeface="Wingdings" pitchFamily="2" charset="2"/>
              <a:buChar char="l"/>
            </a:pPr>
            <a:endParaRPr lang="en-US" altLang="zh-CN" sz="2000" dirty="0">
              <a:latin typeface="Arial" panose="020B0604020202020204" pitchFamily="34" charset="0"/>
              <a:cs typeface="Arial" panose="020B0604020202020204" pitchFamily="34" charset="0"/>
            </a:endParaRPr>
          </a:p>
          <a:p>
            <a:pPr indent="-287338" eaLnBrk="1" hangingPunct="1">
              <a:lnSpc>
                <a:spcPts val="4000"/>
              </a:lnSpc>
              <a:spcBef>
                <a:spcPct val="0"/>
              </a:spcBef>
              <a:buFont typeface="Wingdings" pitchFamily="2" charset="2"/>
              <a:buChar char="l"/>
            </a:pPr>
            <a:endParaRPr lang="en-US" altLang="zh-CN" sz="2400" dirty="0">
              <a:latin typeface="Arial" panose="020B0604020202020204" pitchFamily="34" charset="0"/>
              <a:cs typeface="Arial" panose="020B0604020202020204" pitchFamily="34" charset="0"/>
            </a:endParaRPr>
          </a:p>
          <a:p>
            <a:pPr indent="-287338" eaLnBrk="1" hangingPunct="1">
              <a:lnSpc>
                <a:spcPts val="4000"/>
              </a:lnSpc>
              <a:buFont typeface="Wingdings" pitchFamily="2" charset="2"/>
              <a:buChar char="Ø"/>
            </a:pPr>
            <a:endParaRPr lang="en-US" altLang="zh-CN" sz="2800" dirty="0">
              <a:latin typeface="Arial" panose="020B0604020202020204" pitchFamily="34" charset="0"/>
              <a:cs typeface="Arial" panose="020B0604020202020204" pitchFamily="34" charset="0"/>
            </a:endParaRPr>
          </a:p>
          <a:p>
            <a:pPr indent="-287338" eaLnBrk="1" hangingPunct="1">
              <a:buFont typeface="Wingdings" pitchFamily="2" charset="2"/>
              <a:buChar char="Ø"/>
            </a:pPr>
            <a:endParaRPr lang="zh-CN" altLang="en-US" sz="2000" dirty="0">
              <a:latin typeface="Arial" panose="020B0604020202020204" pitchFamily="34" charset="0"/>
              <a:cs typeface="Arial" panose="020B0604020202020204" pitchFamily="34" charset="0"/>
            </a:endParaRPr>
          </a:p>
          <a:p>
            <a:pPr indent="-287338" eaLnBrk="1" hangingPunct="1">
              <a:buFontTx/>
              <a:buNone/>
            </a:pPr>
            <a:endParaRPr lang="zh-CN" altLang="en-US" sz="1800" dirty="0">
              <a:latin typeface="Arial" panose="020B0604020202020204" pitchFamily="34" charset="0"/>
              <a:cs typeface="Arial" panose="020B0604020202020204" pitchFamily="34" charset="0"/>
            </a:endParaRPr>
          </a:p>
        </p:txBody>
      </p:sp>
      <p:sp>
        <p:nvSpPr>
          <p:cNvPr id="15363" name="灯片编号占位符 3">
            <a:extLst>
              <a:ext uri="{FF2B5EF4-FFF2-40B4-BE49-F238E27FC236}">
                <a16:creationId xmlns:a16="http://schemas.microsoft.com/office/drawing/2014/main" id="{752B7725-3AFA-AA46-9E61-123BA6DA07D2}"/>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0D1454D8-5524-8B49-A14D-22B9612C23E2}" type="slidenum">
              <a:rPr lang="en-US" altLang="zh-CN" sz="1200" smtClean="0">
                <a:solidFill>
                  <a:srgbClr val="898989"/>
                </a:solidFill>
                <a:latin typeface="Arial" panose="020B0604020202020204" pitchFamily="34" charset="0"/>
                <a:cs typeface="Arial" panose="020B0604020202020204" pitchFamily="34" charset="0"/>
              </a:rPr>
              <a:pPr>
                <a:spcBef>
                  <a:spcPct val="0"/>
                </a:spcBef>
                <a:buFontTx/>
                <a:buNone/>
              </a:pPr>
              <a:t>3</a:t>
            </a:fld>
            <a:endParaRPr lang="en-US" altLang="zh-CN" sz="1200">
              <a:solidFill>
                <a:srgbClr val="898989"/>
              </a:solidFill>
              <a:latin typeface="Arial" panose="020B0604020202020204" pitchFamily="34" charset="0"/>
              <a:cs typeface="Arial" panose="020B0604020202020204" pitchFamily="34" charset="0"/>
            </a:endParaRPr>
          </a:p>
        </p:txBody>
      </p:sp>
      <p:sp>
        <p:nvSpPr>
          <p:cNvPr id="15364" name="页脚占位符 4">
            <a:extLst>
              <a:ext uri="{FF2B5EF4-FFF2-40B4-BE49-F238E27FC236}">
                <a16:creationId xmlns:a16="http://schemas.microsoft.com/office/drawing/2014/main" id="{EFFB6B42-AF94-F746-9133-51587B3A3972}"/>
              </a:ext>
            </a:extLst>
          </p:cNvPr>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endParaRPr lang="en-US" altLang="zh-CN" sz="1200">
              <a:solidFill>
                <a:srgbClr val="898989"/>
              </a:solidFill>
              <a:latin typeface="Arial" panose="020B0604020202020204" pitchFamily="34" charset="0"/>
              <a:ea typeface="宋体" panose="02010600030101010101" pitchFamily="2" charset="-122"/>
              <a:cs typeface="Arial" panose="020B0604020202020204"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a:extLst>
              <a:ext uri="{FF2B5EF4-FFF2-40B4-BE49-F238E27FC236}">
                <a16:creationId xmlns:a16="http://schemas.microsoft.com/office/drawing/2014/main" id="{E698BF45-3A52-5C49-AE0C-1D9F7D535034}"/>
              </a:ext>
            </a:extLst>
          </p:cNvPr>
          <p:cNvSpPr>
            <a:spLocks noGrp="1"/>
          </p:cNvSpPr>
          <p:nvPr>
            <p:ph type="title" idx="4294967295"/>
          </p:nvPr>
        </p:nvSpPr>
        <p:spPr>
          <a:xfrm>
            <a:off x="642938" y="214313"/>
            <a:ext cx="8501062" cy="500062"/>
          </a:xfrm>
        </p:spPr>
        <p:txBody>
          <a:bodyPr/>
          <a:lstStyle/>
          <a:p>
            <a:r>
              <a:rPr lang="en-US" altLang="zh-CN" sz="2400" b="1">
                <a:latin typeface="Arial" panose="020B0604020202020204" pitchFamily="34" charset="0"/>
                <a:cs typeface="Arial" panose="020B0604020202020204" pitchFamily="34" charset="0"/>
              </a:rPr>
              <a:t>2.</a:t>
            </a:r>
            <a:r>
              <a:rPr lang="zh-CN" altLang="en-US" sz="2400" b="1">
                <a:latin typeface="Arial" panose="020B0604020202020204" pitchFamily="34" charset="0"/>
                <a:cs typeface="Arial" panose="020B0604020202020204" pitchFamily="34" charset="0"/>
              </a:rPr>
              <a:t> </a:t>
            </a:r>
            <a:r>
              <a:rPr lang="en-US" altLang="zh-CN" sz="2400" b="1">
                <a:latin typeface="Arial" panose="020B0604020202020204" pitchFamily="34" charset="0"/>
                <a:cs typeface="Arial" panose="020B0604020202020204" pitchFamily="34" charset="0"/>
              </a:rPr>
              <a:t>Objectives</a:t>
            </a:r>
            <a:r>
              <a:rPr lang="zh-CN" altLang="en-US" sz="2400" b="1">
                <a:latin typeface="Arial" panose="020B0604020202020204" pitchFamily="34" charset="0"/>
                <a:cs typeface="Arial" panose="020B0604020202020204" pitchFamily="34" charset="0"/>
              </a:rPr>
              <a:t> </a:t>
            </a:r>
            <a:r>
              <a:rPr lang="en-US" altLang="zh-CN" sz="2400" b="1">
                <a:latin typeface="Arial" panose="020B0604020202020204" pitchFamily="34" charset="0"/>
                <a:cs typeface="Arial" panose="020B0604020202020204" pitchFamily="34" charset="0"/>
              </a:rPr>
              <a:t>of</a:t>
            </a:r>
            <a:r>
              <a:rPr lang="zh-CN" altLang="en-US" sz="2400" b="1">
                <a:latin typeface="Arial" panose="020B0604020202020204" pitchFamily="34" charset="0"/>
                <a:cs typeface="Arial" panose="020B0604020202020204" pitchFamily="34" charset="0"/>
              </a:rPr>
              <a:t> </a:t>
            </a:r>
            <a:r>
              <a:rPr lang="en-US" altLang="zh-CN" sz="2400" b="1">
                <a:latin typeface="Arial" panose="020B0604020202020204" pitchFamily="34" charset="0"/>
                <a:cs typeface="Arial" panose="020B0604020202020204" pitchFamily="34" charset="0"/>
              </a:rPr>
              <a:t>the legal system of IPRs</a:t>
            </a:r>
          </a:p>
        </p:txBody>
      </p:sp>
      <p:sp>
        <p:nvSpPr>
          <p:cNvPr id="16386" name="Rectangle 3">
            <a:extLst>
              <a:ext uri="{FF2B5EF4-FFF2-40B4-BE49-F238E27FC236}">
                <a16:creationId xmlns:a16="http://schemas.microsoft.com/office/drawing/2014/main" id="{5E4A714E-81C3-3147-8E5E-B1AD24A4E7C4}"/>
              </a:ext>
            </a:extLst>
          </p:cNvPr>
          <p:cNvSpPr>
            <a:spLocks noGrp="1"/>
          </p:cNvSpPr>
          <p:nvPr>
            <p:ph type="body" idx="4294967295"/>
          </p:nvPr>
        </p:nvSpPr>
        <p:spPr>
          <a:xfrm>
            <a:off x="714375" y="714375"/>
            <a:ext cx="8429625" cy="5929313"/>
          </a:xfrm>
        </p:spPr>
        <p:txBody>
          <a:bodyPr/>
          <a:lstStyle/>
          <a:p>
            <a:pPr eaLnBrk="1" hangingPunct="1">
              <a:buFont typeface="Wingdings" pitchFamily="2" charset="2"/>
              <a:buChar char="l"/>
            </a:pPr>
            <a:r>
              <a:rPr lang="de-DE" altLang="zh-CN" sz="2400" dirty="0">
                <a:latin typeface="Arial" panose="020B0604020202020204" pitchFamily="34" charset="0"/>
                <a:cs typeface="Arial" panose="020B0604020202020204" pitchFamily="34" charset="0"/>
              </a:rPr>
              <a:t>IP </a:t>
            </a:r>
            <a:r>
              <a:rPr lang="de-DE" altLang="zh-CN" sz="2400" dirty="0" err="1">
                <a:latin typeface="Arial" panose="020B0604020202020204" pitchFamily="34" charset="0"/>
                <a:cs typeface="Arial" panose="020B0604020202020204" pitchFamily="34" charset="0"/>
              </a:rPr>
              <a:t>granting</a:t>
            </a:r>
            <a:r>
              <a:rPr lang="de-DE" altLang="zh-CN" sz="2400" dirty="0">
                <a:latin typeface="Arial" panose="020B0604020202020204" pitchFamily="34" charset="0"/>
                <a:cs typeface="Arial" panose="020B0604020202020204" pitchFamily="34" charset="0"/>
              </a:rPr>
              <a:t> </a:t>
            </a:r>
            <a:r>
              <a:rPr lang="de-DE" altLang="zh-CN" sz="2400" dirty="0" err="1">
                <a:latin typeface="Arial" panose="020B0604020202020204" pitchFamily="34" charset="0"/>
                <a:cs typeface="Arial" panose="020B0604020202020204" pitchFamily="34" charset="0"/>
              </a:rPr>
              <a:t>and</a:t>
            </a:r>
            <a:r>
              <a:rPr lang="de-DE" altLang="zh-CN" sz="2400" dirty="0">
                <a:latin typeface="Arial" panose="020B0604020202020204" pitchFamily="34" charset="0"/>
                <a:cs typeface="Arial" panose="020B0604020202020204" pitchFamily="34" charset="0"/>
              </a:rPr>
              <a:t> </a:t>
            </a:r>
            <a:r>
              <a:rPr lang="de-DE" altLang="zh-CN" sz="2400" dirty="0" err="1">
                <a:latin typeface="Arial" panose="020B0604020202020204" pitchFamily="34" charset="0"/>
                <a:cs typeface="Arial" panose="020B0604020202020204" pitchFamily="34" charset="0"/>
              </a:rPr>
              <a:t>protection</a:t>
            </a:r>
            <a:r>
              <a:rPr lang="de-DE" altLang="zh-CN" sz="2400" dirty="0">
                <a:latin typeface="Arial" panose="020B0604020202020204" pitchFamily="34" charset="0"/>
                <a:cs typeface="Arial" panose="020B0604020202020204" pitchFamily="34" charset="0"/>
              </a:rPr>
              <a:t> </a:t>
            </a:r>
            <a:r>
              <a:rPr lang="de-DE" altLang="zh-CN" sz="2400" b="1" dirty="0" err="1">
                <a:solidFill>
                  <a:srgbClr val="FF0000"/>
                </a:solidFill>
                <a:latin typeface="Arial" panose="020B0604020202020204" pitchFamily="34" charset="0"/>
                <a:cs typeface="Arial" panose="020B0604020202020204" pitchFamily="34" charset="0"/>
              </a:rPr>
              <a:t>are</a:t>
            </a:r>
            <a:r>
              <a:rPr lang="de-DE" altLang="zh-CN" sz="2400" b="1" dirty="0">
                <a:solidFill>
                  <a:srgbClr val="FF0000"/>
                </a:solidFill>
                <a:latin typeface="Arial" panose="020B0604020202020204" pitchFamily="34" charset="0"/>
                <a:cs typeface="Arial" panose="020B0604020202020204" pitchFamily="34" charset="0"/>
              </a:rPr>
              <a:t> </a:t>
            </a:r>
            <a:r>
              <a:rPr lang="de-DE" altLang="zh-CN" sz="2400" b="1" dirty="0" err="1">
                <a:solidFill>
                  <a:srgbClr val="FF0000"/>
                </a:solidFill>
                <a:latin typeface="Arial" panose="020B0604020202020204" pitchFamily="34" charset="0"/>
                <a:cs typeface="Arial" panose="020B0604020202020204" pitchFamily="34" charset="0"/>
              </a:rPr>
              <a:t>premise</a:t>
            </a:r>
            <a:r>
              <a:rPr lang="de-DE" altLang="zh-CN" sz="2400" b="1" dirty="0">
                <a:solidFill>
                  <a:srgbClr val="FF0000"/>
                </a:solidFill>
                <a:latin typeface="Arial" panose="020B0604020202020204" pitchFamily="34" charset="0"/>
                <a:cs typeface="Arial" panose="020B0604020202020204" pitchFamily="34" charset="0"/>
              </a:rPr>
              <a:t> </a:t>
            </a:r>
            <a:r>
              <a:rPr lang="de-DE" altLang="zh-CN" sz="2400" dirty="0" err="1">
                <a:latin typeface="Arial" panose="020B0604020202020204" pitchFamily="34" charset="0"/>
                <a:cs typeface="Arial" panose="020B0604020202020204" pitchFamily="34" charset="0"/>
              </a:rPr>
              <a:t>to</a:t>
            </a:r>
            <a:r>
              <a:rPr lang="de-DE" altLang="zh-CN" sz="2400" dirty="0">
                <a:latin typeface="Arial" panose="020B0604020202020204" pitchFamily="34" charset="0"/>
                <a:cs typeface="Arial" panose="020B0604020202020204" pitchFamily="34" charset="0"/>
              </a:rPr>
              <a:t> TT.</a:t>
            </a:r>
          </a:p>
          <a:p>
            <a:pPr eaLnBrk="1" hangingPunct="1">
              <a:buFont typeface="Wingdings" pitchFamily="2" charset="2"/>
              <a:buChar char="l"/>
            </a:pPr>
            <a:r>
              <a:rPr lang="de-DE" altLang="zh-CN" sz="2400" dirty="0">
                <a:latin typeface="Arial" panose="020B0604020202020204" pitchFamily="34" charset="0"/>
                <a:cs typeface="Arial" panose="020B0604020202020204" pitchFamily="34" charset="0"/>
              </a:rPr>
              <a:t>The </a:t>
            </a:r>
            <a:r>
              <a:rPr lang="en-US" altLang="zh-CN" sz="2400" dirty="0">
                <a:latin typeface="Arial" panose="020B0604020202020204" pitchFamily="34" charset="0"/>
                <a:cs typeface="Arial" panose="020B0604020202020204" pitchFamily="34" charset="0"/>
              </a:rPr>
              <a:t>“</a:t>
            </a:r>
            <a:r>
              <a:rPr lang="de-DE" altLang="zh-CN" sz="2400" dirty="0" err="1">
                <a:latin typeface="Arial" panose="020B0604020202020204" pitchFamily="34" charset="0"/>
                <a:cs typeface="Arial" panose="020B0604020202020204" pitchFamily="34" charset="0"/>
              </a:rPr>
              <a:t>objectives</a:t>
            </a:r>
            <a:r>
              <a:rPr lang="en-US" altLang="zh-CN" sz="2400" dirty="0">
                <a:latin typeface="Arial" panose="020B0604020202020204" pitchFamily="34" charset="0"/>
                <a:cs typeface="Arial" panose="020B0604020202020204" pitchFamily="34" charset="0"/>
              </a:rPr>
              <a:t>”</a:t>
            </a:r>
            <a:r>
              <a:rPr lang="de-DE" altLang="zh-CN" sz="2400" dirty="0">
                <a:latin typeface="Arial" panose="020B0604020202020204" pitchFamily="34" charset="0"/>
                <a:cs typeface="Arial" panose="020B0604020202020204" pitchFamily="34" charset="0"/>
              </a:rPr>
              <a:t> </a:t>
            </a:r>
            <a:r>
              <a:rPr lang="de-DE" altLang="zh-CN" sz="2400" dirty="0" err="1">
                <a:latin typeface="Arial" panose="020B0604020202020204" pitchFamily="34" charset="0"/>
                <a:cs typeface="Arial" panose="020B0604020202020204" pitchFamily="34" charset="0"/>
              </a:rPr>
              <a:t>of</a:t>
            </a:r>
            <a:r>
              <a:rPr lang="de-DE" altLang="zh-CN" sz="2400" dirty="0">
                <a:latin typeface="Arial" panose="020B0604020202020204" pitchFamily="34" charset="0"/>
                <a:cs typeface="Arial" panose="020B0604020202020204" pitchFamily="34" charset="0"/>
              </a:rPr>
              <a:t> TRIPS </a:t>
            </a:r>
            <a:r>
              <a:rPr lang="de-DE" altLang="zh-CN" sz="2400" dirty="0" err="1">
                <a:latin typeface="Arial" panose="020B0604020202020204" pitchFamily="34" charset="0"/>
                <a:cs typeface="Arial" panose="020B0604020202020204" pitchFamily="34" charset="0"/>
              </a:rPr>
              <a:t>agreement</a:t>
            </a:r>
            <a:r>
              <a:rPr lang="de-DE" altLang="zh-CN" sz="2400" dirty="0">
                <a:latin typeface="Arial" panose="020B0604020202020204" pitchFamily="34" charset="0"/>
                <a:cs typeface="Arial" panose="020B0604020202020204" pitchFamily="34" charset="0"/>
              </a:rPr>
              <a:t> — </a:t>
            </a:r>
            <a:r>
              <a:rPr lang="en-US" altLang="zh-CN" sz="2400" dirty="0">
                <a:latin typeface="Arial" panose="020B0604020202020204" pitchFamily="34" charset="0"/>
                <a:cs typeface="Arial" panose="020B0604020202020204" pitchFamily="34" charset="0"/>
              </a:rPr>
              <a:t>the protection and enforcement of IPRs should contribute to:</a:t>
            </a:r>
          </a:p>
          <a:p>
            <a:pPr eaLnBrk="1" hangingPunct="1">
              <a:buFont typeface="Wingdings" pitchFamily="2" charset="2"/>
              <a:buChar char="Ø"/>
            </a:pPr>
            <a:r>
              <a:rPr lang="en-US" altLang="zh-CN" sz="2400" dirty="0">
                <a:latin typeface="Arial" panose="020B0604020202020204" pitchFamily="34" charset="0"/>
                <a:cs typeface="Arial" panose="020B0604020202020204" pitchFamily="34" charset="0"/>
              </a:rPr>
              <a:t>the promotion of technical innovation and </a:t>
            </a:r>
            <a:r>
              <a:rPr lang="en-US" altLang="zh-CN" sz="2400" b="1" dirty="0">
                <a:latin typeface="Arial" panose="020B0604020202020204" pitchFamily="34" charset="0"/>
                <a:cs typeface="Arial" panose="020B0604020202020204" pitchFamily="34" charset="0"/>
              </a:rPr>
              <a:t>the transfer &amp; dissemination of technology</a:t>
            </a:r>
            <a:r>
              <a:rPr lang="en-US" altLang="zh-CN" sz="2400" dirty="0">
                <a:latin typeface="Arial" panose="020B0604020202020204" pitchFamily="34" charset="0"/>
                <a:cs typeface="Arial" panose="020B0604020202020204" pitchFamily="34" charset="0"/>
              </a:rPr>
              <a:t>, </a:t>
            </a:r>
          </a:p>
          <a:p>
            <a:pPr eaLnBrk="1" hangingPunct="1">
              <a:buFont typeface="Wingdings" pitchFamily="2" charset="2"/>
              <a:buChar char="Ø"/>
            </a:pPr>
            <a:r>
              <a:rPr lang="en-US" altLang="zh-CN" sz="2400" b="1" dirty="0">
                <a:latin typeface="Arial" panose="020B0604020202020204" pitchFamily="34" charset="0"/>
                <a:cs typeface="Arial" panose="020B0604020202020204" pitchFamily="34" charset="0"/>
              </a:rPr>
              <a:t>the mutual interests of producers and users </a:t>
            </a:r>
            <a:r>
              <a:rPr lang="en-US" altLang="zh-CN" sz="2400" dirty="0">
                <a:latin typeface="Arial" panose="020B0604020202020204" pitchFamily="34" charset="0"/>
                <a:cs typeface="Arial" panose="020B0604020202020204" pitchFamily="34" charset="0"/>
              </a:rPr>
              <a:t>of technical knowledge, greater social and economic welfare, and balance between rights and obligations.</a:t>
            </a:r>
          </a:p>
          <a:p>
            <a:pPr eaLnBrk="1" hangingPunct="1">
              <a:buFont typeface="Wingdings" pitchFamily="2" charset="2"/>
              <a:buChar char="l"/>
            </a:pPr>
            <a:r>
              <a:rPr lang="en-US" altLang="zh-CN" sz="2400" dirty="0">
                <a:latin typeface="Arial" panose="020B0604020202020204" pitchFamily="34" charset="0"/>
                <a:cs typeface="Arial" panose="020B0604020202020204" pitchFamily="34" charset="0"/>
              </a:rPr>
              <a:t>The objectives of IP regime are </a:t>
            </a:r>
            <a:r>
              <a:rPr lang="en-US" altLang="zh-CN" sz="2400" b="1" dirty="0">
                <a:latin typeface="Arial" panose="020B0604020202020204" pitchFamily="34" charset="0"/>
                <a:cs typeface="Arial" panose="020B0604020202020204" pitchFamily="34" charset="0"/>
              </a:rPr>
              <a:t>not to grant and protect IP rights</a:t>
            </a:r>
            <a:r>
              <a:rPr lang="en-US" altLang="zh-CN" sz="2400" dirty="0">
                <a:latin typeface="Arial" panose="020B0604020202020204" pitchFamily="34" charset="0"/>
                <a:cs typeface="Arial" panose="020B0604020202020204" pitchFamily="34" charset="0"/>
              </a:rPr>
              <a:t>, which may be regarded as </a:t>
            </a:r>
            <a:r>
              <a:rPr lang="en-US" altLang="zh-CN" sz="2400" b="1" dirty="0">
                <a:latin typeface="Arial" panose="020B0604020202020204" pitchFamily="34" charset="0"/>
                <a:cs typeface="Arial" panose="020B0604020202020204" pitchFamily="34" charset="0"/>
              </a:rPr>
              <a:t>means or ways </a:t>
            </a:r>
            <a:r>
              <a:rPr lang="en-US" altLang="zh-CN" sz="2400" dirty="0">
                <a:latin typeface="Arial" panose="020B0604020202020204" pitchFamily="34" charset="0"/>
                <a:cs typeface="Arial" panose="020B0604020202020204" pitchFamily="34" charset="0"/>
              </a:rPr>
              <a:t>of realizing the value of the granted IP, but </a:t>
            </a:r>
            <a:r>
              <a:rPr lang="en-US" altLang="zh-CN" sz="2400" b="1" dirty="0">
                <a:latin typeface="Arial" panose="020B0604020202020204" pitchFamily="34" charset="0"/>
                <a:cs typeface="Arial" panose="020B0604020202020204" pitchFamily="34" charset="0"/>
              </a:rPr>
              <a:t>to promote TT and increase the welfare of the people while balancing the rights and obligations of the right holders and users</a:t>
            </a:r>
            <a:r>
              <a:rPr lang="en-US" altLang="zh-CN" sz="2400" dirty="0">
                <a:latin typeface="Arial" panose="020B0604020202020204" pitchFamily="34" charset="0"/>
                <a:cs typeface="Arial" panose="020B0604020202020204" pitchFamily="34" charset="0"/>
              </a:rPr>
              <a:t>.</a:t>
            </a:r>
          </a:p>
          <a:p>
            <a:pPr eaLnBrk="1" hangingPunct="1">
              <a:buFont typeface="Wingdings" pitchFamily="2" charset="2"/>
              <a:buChar char="l"/>
            </a:pPr>
            <a:endParaRPr lang="en-US" altLang="zh-CN" sz="2400" dirty="0">
              <a:latin typeface="Arial" panose="020B0604020202020204" pitchFamily="34" charset="0"/>
              <a:cs typeface="Arial" panose="020B0604020202020204" pitchFamily="34" charset="0"/>
            </a:endParaRPr>
          </a:p>
          <a:p>
            <a:pPr eaLnBrk="1" hangingPunct="1">
              <a:buFont typeface="Wingdings" pitchFamily="2" charset="2"/>
              <a:buChar char="Ø"/>
            </a:pPr>
            <a:endParaRPr lang="en-US" altLang="zh-CN" sz="1600" dirty="0">
              <a:latin typeface="Arial" panose="020B0604020202020204" pitchFamily="34" charset="0"/>
              <a:cs typeface="Arial" panose="020B0604020202020204" pitchFamily="34" charset="0"/>
            </a:endParaRPr>
          </a:p>
        </p:txBody>
      </p:sp>
      <p:sp>
        <p:nvSpPr>
          <p:cNvPr id="16387" name="灯片编号占位符 3">
            <a:extLst>
              <a:ext uri="{FF2B5EF4-FFF2-40B4-BE49-F238E27FC236}">
                <a16:creationId xmlns:a16="http://schemas.microsoft.com/office/drawing/2014/main" id="{A121DDC0-C96E-1D44-A561-E77ECA572EB8}"/>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58ABE5BB-E750-1246-A08A-3590F1F141B0}" type="slidenum">
              <a:rPr lang="en-US" altLang="zh-CN" sz="1200" smtClean="0">
                <a:solidFill>
                  <a:srgbClr val="898989"/>
                </a:solidFill>
                <a:latin typeface="Arial" panose="020B0604020202020204" pitchFamily="34" charset="0"/>
                <a:cs typeface="Arial" panose="020B0604020202020204" pitchFamily="34" charset="0"/>
              </a:rPr>
              <a:pPr>
                <a:spcBef>
                  <a:spcPct val="0"/>
                </a:spcBef>
                <a:buFontTx/>
                <a:buNone/>
              </a:pPr>
              <a:t>4</a:t>
            </a:fld>
            <a:endParaRPr lang="en-US" altLang="zh-CN" sz="1200">
              <a:solidFill>
                <a:srgbClr val="898989"/>
              </a:solidFill>
              <a:latin typeface="Arial" panose="020B0604020202020204" pitchFamily="34" charset="0"/>
              <a:cs typeface="Arial" panose="020B0604020202020204" pitchFamily="34" charset="0"/>
            </a:endParaRPr>
          </a:p>
        </p:txBody>
      </p:sp>
      <p:sp>
        <p:nvSpPr>
          <p:cNvPr id="16388" name="页脚占位符 4">
            <a:extLst>
              <a:ext uri="{FF2B5EF4-FFF2-40B4-BE49-F238E27FC236}">
                <a16:creationId xmlns:a16="http://schemas.microsoft.com/office/drawing/2014/main" id="{D37D6609-5658-764A-AB78-DDAE9C2859C9}"/>
              </a:ext>
            </a:extLst>
          </p:cNvPr>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endParaRPr lang="en-US" altLang="zh-CN" sz="1200">
              <a:solidFill>
                <a:srgbClr val="898989"/>
              </a:solidFill>
              <a:latin typeface="Arial" panose="020B0604020202020204" pitchFamily="34" charset="0"/>
              <a:ea typeface="宋体" panose="02010600030101010101" pitchFamily="2" charset="-122"/>
              <a:cs typeface="Arial" panose="020B0604020202020204"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a:extLst>
              <a:ext uri="{FF2B5EF4-FFF2-40B4-BE49-F238E27FC236}">
                <a16:creationId xmlns:a16="http://schemas.microsoft.com/office/drawing/2014/main" id="{20E07153-1F42-8E4E-BA9B-877379A9CA52}"/>
              </a:ext>
            </a:extLst>
          </p:cNvPr>
          <p:cNvSpPr>
            <a:spLocks noGrp="1"/>
          </p:cNvSpPr>
          <p:nvPr>
            <p:ph type="title" idx="4294967295"/>
          </p:nvPr>
        </p:nvSpPr>
        <p:spPr>
          <a:xfrm>
            <a:off x="684213" y="381000"/>
            <a:ext cx="8459787" cy="404813"/>
          </a:xfrm>
        </p:spPr>
        <p:txBody>
          <a:bodyPr/>
          <a:lstStyle/>
          <a:p>
            <a:r>
              <a:rPr lang="en-US" altLang="zh-CN" sz="3200" b="1">
                <a:latin typeface="Arial" panose="020B0604020202020204" pitchFamily="34" charset="0"/>
                <a:cs typeface="Arial" panose="020B0604020202020204" pitchFamily="34" charset="0"/>
              </a:rPr>
              <a:t>2.</a:t>
            </a:r>
            <a:r>
              <a:rPr lang="zh-CN" altLang="en-US" sz="3200" b="1">
                <a:latin typeface="Arial" panose="020B0604020202020204" pitchFamily="34" charset="0"/>
                <a:cs typeface="Arial" panose="020B0604020202020204" pitchFamily="34" charset="0"/>
              </a:rPr>
              <a:t> </a:t>
            </a:r>
            <a:r>
              <a:rPr lang="en-US" altLang="zh-CN" sz="3200" b="1">
                <a:latin typeface="Arial" panose="020B0604020202020204" pitchFamily="34" charset="0"/>
                <a:cs typeface="Arial" panose="020B0604020202020204" pitchFamily="34" charset="0"/>
              </a:rPr>
              <a:t>Principles of the legal system of</a:t>
            </a:r>
            <a:r>
              <a:rPr lang="zh-CN" altLang="en-US" sz="3200" b="1">
                <a:latin typeface="Arial" panose="020B0604020202020204" pitchFamily="34" charset="0"/>
                <a:cs typeface="Arial" panose="020B0604020202020204" pitchFamily="34" charset="0"/>
              </a:rPr>
              <a:t> </a:t>
            </a:r>
            <a:r>
              <a:rPr lang="en-US" altLang="zh-CN" sz="3200" b="1">
                <a:latin typeface="Arial" panose="020B0604020202020204" pitchFamily="34" charset="0"/>
                <a:cs typeface="Arial" panose="020B0604020202020204" pitchFamily="34" charset="0"/>
              </a:rPr>
              <a:t>IPRs</a:t>
            </a:r>
          </a:p>
        </p:txBody>
      </p:sp>
      <p:sp>
        <p:nvSpPr>
          <p:cNvPr id="17410" name="Rectangle 3">
            <a:extLst>
              <a:ext uri="{FF2B5EF4-FFF2-40B4-BE49-F238E27FC236}">
                <a16:creationId xmlns:a16="http://schemas.microsoft.com/office/drawing/2014/main" id="{A3473F83-2F57-F648-B9E8-CA60685D5890}"/>
              </a:ext>
            </a:extLst>
          </p:cNvPr>
          <p:cNvSpPr>
            <a:spLocks noGrp="1"/>
          </p:cNvSpPr>
          <p:nvPr>
            <p:ph type="body" idx="4294967295"/>
          </p:nvPr>
        </p:nvSpPr>
        <p:spPr>
          <a:xfrm>
            <a:off x="500063" y="928688"/>
            <a:ext cx="8643937" cy="5715000"/>
          </a:xfrm>
        </p:spPr>
        <p:txBody>
          <a:bodyPr/>
          <a:lstStyle/>
          <a:p>
            <a:pPr eaLnBrk="1" hangingPunct="1">
              <a:buFont typeface="Wingdings" pitchFamily="2" charset="2"/>
              <a:buChar char="l"/>
            </a:pPr>
            <a:r>
              <a:rPr lang="en-US" altLang="zh-CN" sz="2400" dirty="0">
                <a:latin typeface="Arial" panose="020B0604020202020204" pitchFamily="34" charset="0"/>
                <a:cs typeface="Arial" panose="020B0604020202020204" pitchFamily="34" charset="0"/>
              </a:rPr>
              <a:t>Principles of TRIPS Agreement: provided that the measures are consistent with the provisions of the Agreement, Members may...</a:t>
            </a:r>
          </a:p>
          <a:p>
            <a:pPr>
              <a:buFont typeface="Wingdings" pitchFamily="2" charset="2"/>
              <a:buChar char="Ø"/>
            </a:pPr>
            <a:r>
              <a:rPr lang="en-US" altLang="zh-CN" sz="2400" dirty="0">
                <a:latin typeface="Arial" panose="020B0604020202020204" pitchFamily="34" charset="0"/>
                <a:cs typeface="Arial" panose="020B0604020202020204" pitchFamily="34" charset="0"/>
              </a:rPr>
              <a:t>Adopt measures </a:t>
            </a:r>
            <a:r>
              <a:rPr lang="en-US" altLang="zh-CN" sz="2400" b="1" dirty="0">
                <a:latin typeface="Arial" panose="020B0604020202020204" pitchFamily="34" charset="0"/>
                <a:cs typeface="Arial" panose="020B0604020202020204" pitchFamily="34" charset="0"/>
              </a:rPr>
              <a:t>necessary</a:t>
            </a:r>
            <a:r>
              <a:rPr lang="en-US" altLang="zh-CN" sz="2400" dirty="0">
                <a:latin typeface="Arial" panose="020B0604020202020204" pitchFamily="34" charset="0"/>
                <a:cs typeface="Arial" panose="020B0604020202020204" pitchFamily="34" charset="0"/>
              </a:rPr>
              <a:t> to </a:t>
            </a:r>
            <a:r>
              <a:rPr lang="en-US" altLang="zh-CN" sz="2400" b="1" dirty="0">
                <a:latin typeface="Arial" panose="020B0604020202020204" pitchFamily="34" charset="0"/>
                <a:cs typeface="Arial" panose="020B0604020202020204" pitchFamily="34" charset="0"/>
              </a:rPr>
              <a:t>protect public health and nutrition</a:t>
            </a:r>
            <a:r>
              <a:rPr lang="en-US" altLang="zh-CN" sz="2400" dirty="0">
                <a:latin typeface="Arial" panose="020B0604020202020204" pitchFamily="34" charset="0"/>
                <a:cs typeface="Arial" panose="020B0604020202020204" pitchFamily="34" charset="0"/>
              </a:rPr>
              <a:t>, and to </a:t>
            </a:r>
            <a:r>
              <a:rPr lang="en-US" altLang="zh-CN" sz="2400" b="1" dirty="0">
                <a:latin typeface="Arial" panose="020B0604020202020204" pitchFamily="34" charset="0"/>
                <a:cs typeface="Arial" panose="020B0604020202020204" pitchFamily="34" charset="0"/>
              </a:rPr>
              <a:t>promote the public interest</a:t>
            </a:r>
            <a:r>
              <a:rPr lang="en-US" altLang="zh-CN" sz="2400" dirty="0">
                <a:latin typeface="Arial" panose="020B0604020202020204" pitchFamily="34" charset="0"/>
                <a:cs typeface="Arial" panose="020B0604020202020204" pitchFamily="34" charset="0"/>
              </a:rPr>
              <a:t> in sectors of vital importance to their socio-economic and technological development;</a:t>
            </a:r>
          </a:p>
          <a:p>
            <a:pPr>
              <a:buFont typeface="Wingdings" pitchFamily="2" charset="2"/>
              <a:buChar char="Ø"/>
            </a:pPr>
            <a:r>
              <a:rPr lang="en-US" altLang="zh-CN" sz="2400" dirty="0">
                <a:latin typeface="Arial" panose="020B0604020202020204" pitchFamily="34" charset="0"/>
                <a:cs typeface="Arial" panose="020B0604020202020204" pitchFamily="34" charset="0"/>
              </a:rPr>
              <a:t>Adopt </a:t>
            </a:r>
            <a:r>
              <a:rPr lang="en-US" altLang="zh-CN" sz="2400" b="1" dirty="0">
                <a:latin typeface="Arial" panose="020B0604020202020204" pitchFamily="34" charset="0"/>
                <a:cs typeface="Arial" panose="020B0604020202020204" pitchFamily="34" charset="0"/>
              </a:rPr>
              <a:t>measures needed </a:t>
            </a:r>
            <a:r>
              <a:rPr lang="en-US" altLang="zh-CN" sz="2400" dirty="0">
                <a:latin typeface="Arial" panose="020B0604020202020204" pitchFamily="34" charset="0"/>
                <a:cs typeface="Arial" panose="020B0604020202020204" pitchFamily="34" charset="0"/>
              </a:rPr>
              <a:t>to prevent the abuse of IPRs by right holders or the resort to practices which unreasonably restrain trade or </a:t>
            </a:r>
            <a:r>
              <a:rPr lang="en-US" altLang="zh-CN" sz="2400" b="1" dirty="0">
                <a:latin typeface="Arial" panose="020B0604020202020204" pitchFamily="34" charset="0"/>
                <a:cs typeface="Arial" panose="020B0604020202020204" pitchFamily="34" charset="0"/>
              </a:rPr>
              <a:t>adversely affect the international transfer of technology</a:t>
            </a:r>
            <a:r>
              <a:rPr lang="en-US" altLang="zh-CN" sz="2400" dirty="0">
                <a:latin typeface="Arial" panose="020B0604020202020204" pitchFamily="34" charset="0"/>
                <a:cs typeface="Arial" panose="020B0604020202020204" pitchFamily="34" charset="0"/>
              </a:rPr>
              <a:t>.</a:t>
            </a:r>
          </a:p>
          <a:p>
            <a:pPr eaLnBrk="1" hangingPunct="1">
              <a:buFont typeface="Wingdings" pitchFamily="2" charset="2"/>
              <a:buChar char="l"/>
            </a:pPr>
            <a:r>
              <a:rPr lang="en-US" altLang="zh-CN" sz="2400" dirty="0">
                <a:latin typeface="Arial" panose="020B0604020202020204" pitchFamily="34" charset="0"/>
                <a:cs typeface="Arial" panose="020B0604020202020204" pitchFamily="34" charset="0"/>
              </a:rPr>
              <a:t>Despite those provisions, at the heart of TRIPS is the protection of IPRs.</a:t>
            </a:r>
          </a:p>
          <a:p>
            <a:pPr eaLnBrk="1" hangingPunct="1">
              <a:buFont typeface="Wingdings" pitchFamily="2" charset="2"/>
              <a:buChar char="l"/>
            </a:pPr>
            <a:r>
              <a:rPr lang="en-US" altLang="zh-CN" sz="2400" dirty="0">
                <a:latin typeface="Arial" panose="020B0604020202020204" pitchFamily="34" charset="0"/>
                <a:cs typeface="Arial" panose="020B0604020202020204" pitchFamily="34" charset="0"/>
              </a:rPr>
              <a:t>TRIPS Agreement is legally binding to the Parties.</a:t>
            </a:r>
          </a:p>
          <a:p>
            <a:pPr>
              <a:buFont typeface="Wingdings" pitchFamily="2" charset="2"/>
              <a:buChar char="l"/>
            </a:pPr>
            <a:endParaRPr lang="en-US" altLang="zh-CN" sz="2200" dirty="0">
              <a:latin typeface="Arial" panose="020B0604020202020204" pitchFamily="34" charset="0"/>
              <a:cs typeface="Arial" panose="020B0604020202020204" pitchFamily="34" charset="0"/>
            </a:endParaRPr>
          </a:p>
          <a:p>
            <a:pPr eaLnBrk="1" hangingPunct="1">
              <a:buFont typeface="Wingdings" pitchFamily="2" charset="2"/>
              <a:buChar char="Ø"/>
            </a:pPr>
            <a:endParaRPr lang="en-US" altLang="zh-CN" sz="2000" dirty="0">
              <a:latin typeface="Arial" panose="020B0604020202020204" pitchFamily="34" charset="0"/>
              <a:cs typeface="Arial" panose="020B0604020202020204" pitchFamily="34" charset="0"/>
            </a:endParaRPr>
          </a:p>
        </p:txBody>
      </p:sp>
      <p:sp>
        <p:nvSpPr>
          <p:cNvPr id="17411" name="灯片编号占位符 3">
            <a:extLst>
              <a:ext uri="{FF2B5EF4-FFF2-40B4-BE49-F238E27FC236}">
                <a16:creationId xmlns:a16="http://schemas.microsoft.com/office/drawing/2014/main" id="{0ED8A830-9A5E-6249-8B18-FF6CCA6E4726}"/>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A69E32C8-BF64-1E43-B4CF-0738C6CEE391}" type="slidenum">
              <a:rPr lang="en-US" altLang="zh-CN" sz="1200" smtClean="0">
                <a:solidFill>
                  <a:srgbClr val="898989"/>
                </a:solidFill>
                <a:latin typeface="Arial" panose="020B0604020202020204" pitchFamily="34" charset="0"/>
                <a:cs typeface="Arial" panose="020B0604020202020204" pitchFamily="34" charset="0"/>
              </a:rPr>
              <a:pPr>
                <a:spcBef>
                  <a:spcPct val="0"/>
                </a:spcBef>
                <a:buFontTx/>
                <a:buNone/>
              </a:pPr>
              <a:t>5</a:t>
            </a:fld>
            <a:endParaRPr lang="en-US" altLang="zh-CN" sz="1200">
              <a:solidFill>
                <a:srgbClr val="898989"/>
              </a:solidFill>
              <a:latin typeface="Arial" panose="020B0604020202020204" pitchFamily="34" charset="0"/>
              <a:cs typeface="Arial" panose="020B0604020202020204"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1">
            <a:extLst>
              <a:ext uri="{FF2B5EF4-FFF2-40B4-BE49-F238E27FC236}">
                <a16:creationId xmlns:a16="http://schemas.microsoft.com/office/drawing/2014/main" id="{603005E7-72AA-D04D-B85C-8135FF0D752B}"/>
              </a:ext>
            </a:extLst>
          </p:cNvPr>
          <p:cNvSpPr>
            <a:spLocks noGrp="1"/>
          </p:cNvSpPr>
          <p:nvPr>
            <p:ph type="title"/>
          </p:nvPr>
        </p:nvSpPr>
        <p:spPr>
          <a:xfrm>
            <a:off x="468313" y="0"/>
            <a:ext cx="8229600" cy="706438"/>
          </a:xfrm>
        </p:spPr>
        <p:txBody>
          <a:bodyPr/>
          <a:lstStyle/>
          <a:p>
            <a:r>
              <a:rPr lang="en-US" altLang="zh-CN" sz="2400" b="1">
                <a:latin typeface="Arial" panose="020B0604020202020204" pitchFamily="34" charset="0"/>
                <a:cs typeface="Arial" panose="020B0604020202020204" pitchFamily="34" charset="0"/>
              </a:rPr>
              <a:t>3.</a:t>
            </a:r>
            <a:r>
              <a:rPr lang="zh-CN" altLang="en-US" sz="2400" b="1">
                <a:latin typeface="Arial" panose="020B0604020202020204" pitchFamily="34" charset="0"/>
                <a:cs typeface="Arial" panose="020B0604020202020204" pitchFamily="34" charset="0"/>
              </a:rPr>
              <a:t> </a:t>
            </a:r>
            <a:r>
              <a:rPr lang="en-US" altLang="zh-CN" sz="2400" b="1">
                <a:latin typeface="Arial" panose="020B0604020202020204" pitchFamily="34" charset="0"/>
                <a:cs typeface="Arial" panose="020B0604020202020204" pitchFamily="34" charset="0"/>
              </a:rPr>
              <a:t>Provisions on technology transfer in laws</a:t>
            </a:r>
            <a:r>
              <a:rPr lang="zh-CN" altLang="en-US" sz="2400" b="1">
                <a:latin typeface="Arial" panose="020B0604020202020204" pitchFamily="34" charset="0"/>
                <a:cs typeface="Arial" panose="020B0604020202020204" pitchFamily="34" charset="0"/>
              </a:rPr>
              <a:t> </a:t>
            </a:r>
            <a:r>
              <a:rPr lang="en-US" altLang="zh-CN" sz="2400" b="1">
                <a:latin typeface="Arial" panose="020B0604020202020204" pitchFamily="34" charset="0"/>
                <a:cs typeface="Arial" panose="020B0604020202020204" pitchFamily="34" charset="0"/>
              </a:rPr>
              <a:t>of</a:t>
            </a:r>
            <a:r>
              <a:rPr lang="zh-CN" altLang="en-US" sz="2400" b="1">
                <a:latin typeface="Arial" panose="020B0604020202020204" pitchFamily="34" charset="0"/>
                <a:cs typeface="Arial" panose="020B0604020202020204" pitchFamily="34" charset="0"/>
              </a:rPr>
              <a:t> </a:t>
            </a:r>
            <a:r>
              <a:rPr lang="en-US" altLang="zh-CN" sz="2400" b="1">
                <a:latin typeface="Arial" panose="020B0604020202020204" pitchFamily="34" charset="0"/>
                <a:cs typeface="Arial" panose="020B0604020202020204" pitchFamily="34" charset="0"/>
              </a:rPr>
              <a:t>IPRs</a:t>
            </a:r>
            <a:r>
              <a:rPr lang="zh-CN" altLang="en-US" sz="2400" b="1">
                <a:latin typeface="Arial" panose="020B0604020202020204" pitchFamily="34" charset="0"/>
                <a:cs typeface="Arial" panose="020B0604020202020204" pitchFamily="34" charset="0"/>
              </a:rPr>
              <a:t> </a:t>
            </a:r>
            <a:r>
              <a:rPr lang="en-US" altLang="zh-CN" sz="2400" b="1">
                <a:latin typeface="Arial" panose="020B0604020202020204" pitchFamily="34" charset="0"/>
                <a:cs typeface="Arial" panose="020B0604020202020204" pitchFamily="34" charset="0"/>
              </a:rPr>
              <a:t>(1)</a:t>
            </a:r>
          </a:p>
        </p:txBody>
      </p:sp>
      <p:sp>
        <p:nvSpPr>
          <p:cNvPr id="18434" name="Content Placeholder 2">
            <a:extLst>
              <a:ext uri="{FF2B5EF4-FFF2-40B4-BE49-F238E27FC236}">
                <a16:creationId xmlns:a16="http://schemas.microsoft.com/office/drawing/2014/main" id="{E58492B0-6E98-A34D-884C-E1A9A37E231B}"/>
              </a:ext>
            </a:extLst>
          </p:cNvPr>
          <p:cNvSpPr>
            <a:spLocks noGrp="1"/>
          </p:cNvSpPr>
          <p:nvPr>
            <p:ph idx="1"/>
          </p:nvPr>
        </p:nvSpPr>
        <p:spPr>
          <a:xfrm>
            <a:off x="250825" y="692150"/>
            <a:ext cx="8435975" cy="4537050"/>
          </a:xfrm>
        </p:spPr>
        <p:txBody>
          <a:bodyPr/>
          <a:lstStyle/>
          <a:p>
            <a:r>
              <a:rPr lang="en-US" altLang="zh-CN" sz="2000" dirty="0">
                <a:latin typeface="Arial" panose="020B0604020202020204" pitchFamily="34" charset="0"/>
                <a:cs typeface="Arial" panose="020B0604020202020204" pitchFamily="34" charset="0"/>
              </a:rPr>
              <a:t>Outline of the National Intellectual Property Strategy</a:t>
            </a:r>
          </a:p>
          <a:p>
            <a:pPr eaLnBrk="1" hangingPunct="1">
              <a:buFont typeface="Wingdings" pitchFamily="2" charset="2"/>
              <a:buChar char="Ø"/>
            </a:pPr>
            <a:r>
              <a:rPr lang="en-US" altLang="zh-CN" sz="2000" dirty="0">
                <a:latin typeface="Arial" panose="020B0604020202020204" pitchFamily="34" charset="0"/>
                <a:cs typeface="Arial" panose="020B0604020202020204" pitchFamily="34" charset="0"/>
              </a:rPr>
              <a:t>The Outline is formulated to improve China’s capabilities to create, utilize, protect and administer intellectual property, to development an innovation-driven nation and to achieve the goal of an overall well-off society.</a:t>
            </a:r>
            <a:r>
              <a:rPr lang="zh-CN" altLang="en-US" sz="2000" dirty="0">
                <a:latin typeface="Arial" panose="020B0604020202020204" pitchFamily="34" charset="0"/>
                <a:cs typeface="Arial" panose="020B0604020202020204" pitchFamily="34" charset="0"/>
              </a:rPr>
              <a:t> </a:t>
            </a:r>
            <a:endParaRPr lang="en-US" altLang="zh-CN" sz="2000" dirty="0">
              <a:latin typeface="Arial" panose="020B0604020202020204" pitchFamily="34" charset="0"/>
              <a:cs typeface="Arial" panose="020B0604020202020204" pitchFamily="34" charset="0"/>
            </a:endParaRPr>
          </a:p>
          <a:p>
            <a:pPr eaLnBrk="1" hangingPunct="1">
              <a:buFont typeface="Wingdings" pitchFamily="2" charset="2"/>
              <a:buChar char="Ø"/>
            </a:pPr>
            <a:r>
              <a:rPr lang="en-US" altLang="zh-CN" sz="2000" dirty="0">
                <a:latin typeface="Arial" panose="020B0604020202020204" pitchFamily="34" charset="0"/>
                <a:cs typeface="Arial" panose="020B0604020202020204" pitchFamily="34" charset="0"/>
              </a:rPr>
              <a:t>One</a:t>
            </a:r>
            <a:r>
              <a:rPr lang="zh-CN" altLang="en-US" sz="2000" dirty="0">
                <a:latin typeface="Arial" panose="020B0604020202020204" pitchFamily="34" charset="0"/>
                <a:cs typeface="Arial" panose="020B0604020202020204" pitchFamily="34" charset="0"/>
              </a:rPr>
              <a:t> </a:t>
            </a:r>
            <a:r>
              <a:rPr lang="en-US" altLang="zh-CN" sz="2000" dirty="0">
                <a:latin typeface="Arial" panose="020B0604020202020204" pitchFamily="34" charset="0"/>
                <a:cs typeface="Arial" panose="020B0604020202020204" pitchFamily="34" charset="0"/>
              </a:rPr>
              <a:t>strategic</a:t>
            </a:r>
            <a:r>
              <a:rPr lang="zh-CN" altLang="en-US" sz="2000" dirty="0">
                <a:latin typeface="Arial" panose="020B0604020202020204" pitchFamily="34" charset="0"/>
                <a:cs typeface="Arial" panose="020B0604020202020204" pitchFamily="34" charset="0"/>
              </a:rPr>
              <a:t> </a:t>
            </a:r>
            <a:r>
              <a:rPr lang="en-US" altLang="zh-CN" sz="2000" dirty="0">
                <a:latin typeface="Arial" panose="020B0604020202020204" pitchFamily="34" charset="0"/>
                <a:cs typeface="Arial" panose="020B0604020202020204" pitchFamily="34" charset="0"/>
              </a:rPr>
              <a:t>focus:</a:t>
            </a:r>
            <a:r>
              <a:rPr lang="zh-CN" altLang="en-US" sz="2000" dirty="0">
                <a:latin typeface="Arial" panose="020B0604020202020204" pitchFamily="34" charset="0"/>
                <a:cs typeface="Arial" panose="020B0604020202020204" pitchFamily="34" charset="0"/>
              </a:rPr>
              <a:t> </a:t>
            </a:r>
            <a:r>
              <a:rPr lang="en-US" altLang="zh-CN" sz="2000" dirty="0">
                <a:latin typeface="Arial" panose="020B0604020202020204" pitchFamily="34" charset="0"/>
                <a:cs typeface="Arial" panose="020B0604020202020204" pitchFamily="34" charset="0"/>
              </a:rPr>
              <a:t>promote</a:t>
            </a:r>
            <a:r>
              <a:rPr lang="zh-CN" altLang="en-US" sz="2000" dirty="0">
                <a:latin typeface="Arial" panose="020B0604020202020204" pitchFamily="34" charset="0"/>
                <a:cs typeface="Arial" panose="020B0604020202020204" pitchFamily="34" charset="0"/>
              </a:rPr>
              <a:t> </a:t>
            </a:r>
            <a:r>
              <a:rPr lang="en-US" altLang="zh-CN" sz="2000" dirty="0">
                <a:latin typeface="Arial" panose="020B0604020202020204" pitchFamily="34" charset="0"/>
                <a:cs typeface="Arial" panose="020B0604020202020204" pitchFamily="34" charset="0"/>
              </a:rPr>
              <a:t>the</a:t>
            </a:r>
            <a:r>
              <a:rPr lang="zh-CN" altLang="en-US" sz="2000" dirty="0">
                <a:latin typeface="Arial" panose="020B0604020202020204" pitchFamily="34" charset="0"/>
                <a:cs typeface="Arial" panose="020B0604020202020204" pitchFamily="34" charset="0"/>
              </a:rPr>
              <a:t> </a:t>
            </a:r>
            <a:r>
              <a:rPr lang="en-US" altLang="zh-CN" sz="2000" dirty="0">
                <a:latin typeface="Arial" panose="020B0604020202020204" pitchFamily="34" charset="0"/>
                <a:cs typeface="Arial" panose="020B0604020202020204" pitchFamily="34" charset="0"/>
              </a:rPr>
              <a:t>application</a:t>
            </a:r>
            <a:r>
              <a:rPr lang="zh-CN" altLang="en-US" sz="2000" dirty="0">
                <a:latin typeface="Arial" panose="020B0604020202020204" pitchFamily="34" charset="0"/>
                <a:cs typeface="Arial" panose="020B0604020202020204" pitchFamily="34" charset="0"/>
              </a:rPr>
              <a:t> </a:t>
            </a:r>
            <a:r>
              <a:rPr lang="en-US" altLang="zh-CN" sz="2000" dirty="0">
                <a:latin typeface="Arial" panose="020B0604020202020204" pitchFamily="34" charset="0"/>
                <a:cs typeface="Arial" panose="020B0604020202020204" pitchFamily="34" charset="0"/>
              </a:rPr>
              <a:t>of</a:t>
            </a:r>
            <a:r>
              <a:rPr lang="zh-CN" altLang="en-US" sz="2000" dirty="0">
                <a:latin typeface="Arial" panose="020B0604020202020204" pitchFamily="34" charset="0"/>
                <a:cs typeface="Arial" panose="020B0604020202020204" pitchFamily="34" charset="0"/>
              </a:rPr>
              <a:t> </a:t>
            </a:r>
            <a:r>
              <a:rPr lang="en-US" altLang="zh-CN" sz="2000" dirty="0">
                <a:latin typeface="Arial" panose="020B0604020202020204" pitchFamily="34" charset="0"/>
                <a:cs typeface="Arial" panose="020B0604020202020204" pitchFamily="34" charset="0"/>
              </a:rPr>
              <a:t>IPRs</a:t>
            </a:r>
            <a:r>
              <a:rPr lang="zh-CN" altLang="en-US" sz="2000" dirty="0">
                <a:latin typeface="Arial" panose="020B0604020202020204" pitchFamily="34" charset="0"/>
                <a:cs typeface="Arial" panose="020B0604020202020204" pitchFamily="34" charset="0"/>
              </a:rPr>
              <a:t> </a:t>
            </a:r>
            <a:r>
              <a:rPr lang="en-US" altLang="zh-CN" sz="2000" dirty="0">
                <a:latin typeface="Arial" panose="020B0604020202020204" pitchFamily="34" charset="0"/>
                <a:cs typeface="Arial" panose="020B0604020202020204" pitchFamily="34" charset="0"/>
              </a:rPr>
              <a:t>–</a:t>
            </a:r>
            <a:r>
              <a:rPr lang="zh-CN" altLang="en-US" sz="2000" dirty="0">
                <a:latin typeface="Arial" panose="020B0604020202020204" pitchFamily="34" charset="0"/>
                <a:cs typeface="Arial" panose="020B0604020202020204" pitchFamily="34" charset="0"/>
              </a:rPr>
              <a:t> </a:t>
            </a:r>
            <a:r>
              <a:rPr lang="en-US" altLang="zh-CN" sz="2000" dirty="0">
                <a:latin typeface="Arial" panose="020B0604020202020204" pitchFamily="34" charset="0"/>
                <a:cs typeface="Arial" panose="020B0604020202020204" pitchFamily="34" charset="0"/>
              </a:rPr>
              <a:t>by acquiring IPRs for, commercializing and industrializing indigenous innovation, and capturing the market value of IPRs through rights transfer, licensing, pledging and other means.</a:t>
            </a:r>
            <a:endParaRPr lang="en-US" altLang="zh-CN" sz="2800" dirty="0">
              <a:latin typeface="Arial" panose="020B0604020202020204" pitchFamily="34" charset="0"/>
              <a:cs typeface="Arial" panose="020B0604020202020204" pitchFamily="34" charset="0"/>
            </a:endParaRPr>
          </a:p>
          <a:p>
            <a:pPr eaLnBrk="1" hangingPunct="1">
              <a:buFont typeface="Wingdings" pitchFamily="2" charset="2"/>
              <a:buChar char="Ø"/>
            </a:pPr>
            <a:r>
              <a:rPr lang="en-US" altLang="zh-CN" sz="2000" dirty="0">
                <a:latin typeface="Arial" panose="020B0604020202020204" pitchFamily="34" charset="0"/>
                <a:cs typeface="Arial" panose="020B0604020202020204" pitchFamily="34" charset="0"/>
              </a:rPr>
              <a:t>In</a:t>
            </a:r>
            <a:r>
              <a:rPr lang="zh-CN" altLang="en-US" sz="2000" dirty="0">
                <a:latin typeface="Arial" panose="020B0604020202020204" pitchFamily="34" charset="0"/>
                <a:cs typeface="Arial" panose="020B0604020202020204" pitchFamily="34" charset="0"/>
              </a:rPr>
              <a:t> </a:t>
            </a:r>
            <a:r>
              <a:rPr lang="en-US" altLang="zh-CN" sz="2000" dirty="0">
                <a:latin typeface="Arial" panose="020B0604020202020204" pitchFamily="34" charset="0"/>
                <a:cs typeface="Arial" panose="020B0604020202020204" pitchFamily="34" charset="0"/>
              </a:rPr>
              <a:t>specifics,</a:t>
            </a:r>
            <a:r>
              <a:rPr lang="zh-CN" altLang="en-US" sz="2000" dirty="0">
                <a:latin typeface="Arial" panose="020B0604020202020204" pitchFamily="34" charset="0"/>
                <a:cs typeface="Arial" panose="020B0604020202020204" pitchFamily="34" charset="0"/>
              </a:rPr>
              <a:t> </a:t>
            </a:r>
            <a:r>
              <a:rPr lang="en-US" altLang="zh-CN" sz="2000" dirty="0">
                <a:latin typeface="Arial" panose="020B0604020202020204" pitchFamily="34" charset="0"/>
                <a:cs typeface="Arial" panose="020B0604020202020204" pitchFamily="34" charset="0"/>
              </a:rPr>
              <a:t>the Outline</a:t>
            </a:r>
            <a:r>
              <a:rPr lang="zh-CN" altLang="en-US" sz="2000" dirty="0">
                <a:latin typeface="Arial" panose="020B0604020202020204" pitchFamily="34" charset="0"/>
                <a:cs typeface="Arial" panose="020B0604020202020204" pitchFamily="34" charset="0"/>
              </a:rPr>
              <a:t> </a:t>
            </a:r>
            <a:r>
              <a:rPr lang="en-US" altLang="zh-CN" sz="2000" dirty="0">
                <a:latin typeface="Arial" panose="020B0604020202020204" pitchFamily="34" charset="0"/>
                <a:cs typeface="Arial" panose="020B0604020202020204" pitchFamily="34" charset="0"/>
              </a:rPr>
              <a:t>mentions</a:t>
            </a:r>
            <a:r>
              <a:rPr lang="zh-CN" altLang="en-US" sz="2000" dirty="0">
                <a:latin typeface="Arial" panose="020B0604020202020204" pitchFamily="34" charset="0"/>
                <a:cs typeface="Arial" panose="020B0604020202020204" pitchFamily="34" charset="0"/>
              </a:rPr>
              <a:t> </a:t>
            </a:r>
            <a:r>
              <a:rPr lang="en-US" altLang="zh-CN" sz="2000" dirty="0">
                <a:latin typeface="Arial" panose="020B0604020202020204" pitchFamily="34" charset="0"/>
                <a:cs typeface="Arial" panose="020B0604020202020204" pitchFamily="34" charset="0"/>
              </a:rPr>
              <a:t>improvement</a:t>
            </a:r>
            <a:r>
              <a:rPr lang="zh-CN" altLang="en-US" sz="2000" dirty="0">
                <a:latin typeface="Arial" panose="020B0604020202020204" pitchFamily="34" charset="0"/>
                <a:cs typeface="Arial" panose="020B0604020202020204" pitchFamily="34" charset="0"/>
              </a:rPr>
              <a:t> </a:t>
            </a:r>
            <a:r>
              <a:rPr lang="en-US" altLang="zh-CN" sz="2000" dirty="0">
                <a:latin typeface="Arial" panose="020B0604020202020204" pitchFamily="34" charset="0"/>
                <a:cs typeface="Arial" panose="020B0604020202020204" pitchFamily="34" charset="0"/>
              </a:rPr>
              <a:t>of mechanisms for pledging of copyright,</a:t>
            </a:r>
            <a:r>
              <a:rPr lang="zh-CN" altLang="en-US" sz="2000" dirty="0">
                <a:latin typeface="Arial" panose="020B0604020202020204" pitchFamily="34" charset="0"/>
                <a:cs typeface="Arial" panose="020B0604020202020204" pitchFamily="34" charset="0"/>
              </a:rPr>
              <a:t> </a:t>
            </a:r>
            <a:r>
              <a:rPr lang="en-US" altLang="zh-CN" sz="2000" dirty="0">
                <a:latin typeface="Arial" panose="020B0604020202020204" pitchFamily="34" charset="0"/>
                <a:cs typeface="Arial" panose="020B0604020202020204" pitchFamily="34" charset="0"/>
              </a:rPr>
              <a:t>registration of works &amp; transfer agreements to diversify means of copyright utilization and reduce costs and risks in copyright transactions.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a:extLst>
              <a:ext uri="{FF2B5EF4-FFF2-40B4-BE49-F238E27FC236}">
                <a16:creationId xmlns:a16="http://schemas.microsoft.com/office/drawing/2014/main" id="{950EC319-3164-8B40-9BC0-6A0CCA24EEE4}"/>
              </a:ext>
            </a:extLst>
          </p:cNvPr>
          <p:cNvSpPr>
            <a:spLocks noGrp="1"/>
          </p:cNvSpPr>
          <p:nvPr>
            <p:ph type="title"/>
          </p:nvPr>
        </p:nvSpPr>
        <p:spPr>
          <a:xfrm>
            <a:off x="474464" y="44624"/>
            <a:ext cx="8229600" cy="706438"/>
          </a:xfrm>
        </p:spPr>
        <p:txBody>
          <a:bodyPr/>
          <a:lstStyle/>
          <a:p>
            <a:r>
              <a:rPr lang="en-US" altLang="zh-CN" sz="2800" b="1" dirty="0">
                <a:latin typeface="Arial" panose="020B0604020202020204" pitchFamily="34" charset="0"/>
                <a:cs typeface="Arial" panose="020B0604020202020204" pitchFamily="34" charset="0"/>
              </a:rPr>
              <a:t>3.</a:t>
            </a:r>
            <a:r>
              <a:rPr lang="zh-CN" altLang="en-US" sz="2800" b="1" dirty="0">
                <a:latin typeface="Arial" panose="020B0604020202020204" pitchFamily="34" charset="0"/>
                <a:cs typeface="Arial" panose="020B0604020202020204" pitchFamily="34" charset="0"/>
              </a:rPr>
              <a:t> </a:t>
            </a:r>
            <a:r>
              <a:rPr lang="en-US" altLang="zh-CN" sz="2800" b="1" dirty="0">
                <a:latin typeface="Arial" panose="020B0604020202020204" pitchFamily="34" charset="0"/>
                <a:cs typeface="Arial" panose="020B0604020202020204" pitchFamily="34" charset="0"/>
              </a:rPr>
              <a:t>Provisions on technology transfer in laws</a:t>
            </a:r>
            <a:r>
              <a:rPr lang="zh-CN" altLang="en-US" sz="2800" b="1" dirty="0">
                <a:latin typeface="Arial" panose="020B0604020202020204" pitchFamily="34" charset="0"/>
                <a:cs typeface="Arial" panose="020B0604020202020204" pitchFamily="34" charset="0"/>
              </a:rPr>
              <a:t> </a:t>
            </a:r>
            <a:r>
              <a:rPr lang="en-US" altLang="zh-CN" sz="2800" b="1" dirty="0">
                <a:latin typeface="Arial" panose="020B0604020202020204" pitchFamily="34" charset="0"/>
                <a:cs typeface="Arial" panose="020B0604020202020204" pitchFamily="34" charset="0"/>
              </a:rPr>
              <a:t>of</a:t>
            </a:r>
            <a:r>
              <a:rPr lang="zh-CN" altLang="en-US" sz="2800" b="1" dirty="0">
                <a:latin typeface="Arial" panose="020B0604020202020204" pitchFamily="34" charset="0"/>
                <a:cs typeface="Arial" panose="020B0604020202020204" pitchFamily="34" charset="0"/>
              </a:rPr>
              <a:t> </a:t>
            </a:r>
            <a:r>
              <a:rPr lang="en-US" altLang="zh-CN" sz="2800" b="1" dirty="0">
                <a:latin typeface="Arial" panose="020B0604020202020204" pitchFamily="34" charset="0"/>
                <a:cs typeface="Arial" panose="020B0604020202020204" pitchFamily="34" charset="0"/>
              </a:rPr>
              <a:t>IPRs</a:t>
            </a:r>
            <a:r>
              <a:rPr lang="zh-CN" altLang="en-US" sz="2800" b="1" dirty="0">
                <a:latin typeface="Arial" panose="020B0604020202020204" pitchFamily="34" charset="0"/>
                <a:cs typeface="Arial" panose="020B0604020202020204" pitchFamily="34" charset="0"/>
              </a:rPr>
              <a:t> </a:t>
            </a:r>
            <a:r>
              <a:rPr lang="en-US" altLang="zh-CN" sz="2800" b="1" dirty="0">
                <a:latin typeface="Arial" panose="020B0604020202020204" pitchFamily="34" charset="0"/>
                <a:cs typeface="Arial" panose="020B0604020202020204" pitchFamily="34" charset="0"/>
              </a:rPr>
              <a:t>(2)</a:t>
            </a:r>
          </a:p>
        </p:txBody>
      </p:sp>
      <p:sp>
        <p:nvSpPr>
          <p:cNvPr id="19458" name="Content Placeholder 2">
            <a:extLst>
              <a:ext uri="{FF2B5EF4-FFF2-40B4-BE49-F238E27FC236}">
                <a16:creationId xmlns:a16="http://schemas.microsoft.com/office/drawing/2014/main" id="{D2A5BD0B-BC09-D741-82B6-F7346F079785}"/>
              </a:ext>
            </a:extLst>
          </p:cNvPr>
          <p:cNvSpPr>
            <a:spLocks noGrp="1"/>
          </p:cNvSpPr>
          <p:nvPr>
            <p:ph idx="1"/>
          </p:nvPr>
        </p:nvSpPr>
        <p:spPr>
          <a:xfrm>
            <a:off x="250825" y="692150"/>
            <a:ext cx="8435975" cy="6165850"/>
          </a:xfrm>
        </p:spPr>
        <p:txBody>
          <a:bodyPr/>
          <a:lstStyle/>
          <a:p>
            <a:pPr eaLnBrk="1" hangingPunct="1"/>
            <a:r>
              <a:rPr lang="en-US" altLang="zh-CN" sz="2000" dirty="0">
                <a:latin typeface="Arial" panose="020B0604020202020204" pitchFamily="34" charset="0"/>
                <a:cs typeface="Arial" panose="020B0604020202020204" pitchFamily="34" charset="0"/>
              </a:rPr>
              <a:t>Patent</a:t>
            </a:r>
            <a:r>
              <a:rPr lang="zh-CN" altLang="en-US" sz="2000" dirty="0">
                <a:latin typeface="Arial" panose="020B0604020202020204" pitchFamily="34" charset="0"/>
                <a:cs typeface="Arial" panose="020B0604020202020204" pitchFamily="34" charset="0"/>
              </a:rPr>
              <a:t> </a:t>
            </a:r>
            <a:r>
              <a:rPr lang="en-US" altLang="zh-CN" sz="2000" dirty="0">
                <a:latin typeface="Arial" panose="020B0604020202020204" pitchFamily="34" charset="0"/>
                <a:cs typeface="Arial" panose="020B0604020202020204" pitchFamily="34" charset="0"/>
              </a:rPr>
              <a:t>Law:</a:t>
            </a:r>
          </a:p>
          <a:p>
            <a:pPr eaLnBrk="1" hangingPunct="1">
              <a:buFont typeface="Wingdings" pitchFamily="2" charset="2"/>
              <a:buChar char="Ø"/>
            </a:pPr>
            <a:r>
              <a:rPr lang="en" altLang="zh-CN" sz="2000" dirty="0">
                <a:latin typeface="Arial" panose="020B0604020202020204" pitchFamily="34" charset="0"/>
                <a:cs typeface="Arial" panose="020B0604020202020204" pitchFamily="34" charset="0"/>
              </a:rPr>
              <a:t>The right to patent application</a:t>
            </a:r>
            <a:r>
              <a:rPr lang="en-US" altLang="zh-CN" sz="2000" dirty="0">
                <a:latin typeface="Arial" panose="020B0604020202020204" pitchFamily="34" charset="0"/>
                <a:cs typeface="Arial" panose="020B0604020202020204" pitchFamily="34" charset="0"/>
              </a:rPr>
              <a:t> and patent rights may be transferred.</a:t>
            </a:r>
          </a:p>
          <a:p>
            <a:pPr eaLnBrk="1" hangingPunct="1">
              <a:buFont typeface="Wingdings" pitchFamily="2" charset="2"/>
              <a:buChar char="Ø"/>
            </a:pPr>
            <a:r>
              <a:rPr lang="en-US" altLang="zh-CN" sz="2000" dirty="0">
                <a:latin typeface="Arial" panose="020B0604020202020204" pitchFamily="34" charset="0"/>
                <a:cs typeface="Arial" panose="020B0604020202020204" pitchFamily="34" charset="0"/>
              </a:rPr>
              <a:t>An</a:t>
            </a:r>
            <a:r>
              <a:rPr lang="zh-CN" altLang="en-US" sz="2000" dirty="0">
                <a:latin typeface="Arial" panose="020B0604020202020204" pitchFamily="34" charset="0"/>
                <a:cs typeface="Arial" panose="020B0604020202020204" pitchFamily="34" charset="0"/>
              </a:rPr>
              <a:t> </a:t>
            </a:r>
            <a:r>
              <a:rPr lang="en-US" altLang="zh-CN" sz="2000" dirty="0">
                <a:latin typeface="Arial" panose="020B0604020202020204" pitchFamily="34" charset="0"/>
                <a:cs typeface="Arial" panose="020B0604020202020204" pitchFamily="34" charset="0"/>
              </a:rPr>
              <a:t>approval</a:t>
            </a:r>
            <a:r>
              <a:rPr lang="zh-CN" altLang="en-US" sz="2000" dirty="0">
                <a:latin typeface="Arial" panose="020B0604020202020204" pitchFamily="34" charset="0"/>
                <a:cs typeface="Arial" panose="020B0604020202020204" pitchFamily="34" charset="0"/>
              </a:rPr>
              <a:t> </a:t>
            </a:r>
            <a:r>
              <a:rPr lang="en-US" altLang="zh-CN" sz="2000" dirty="0">
                <a:latin typeface="Arial" panose="020B0604020202020204" pitchFamily="34" charset="0"/>
                <a:cs typeface="Arial" panose="020B0604020202020204" pitchFamily="34" charset="0"/>
              </a:rPr>
              <a:t>from</a:t>
            </a:r>
            <a:r>
              <a:rPr lang="zh-CN" altLang="en-US" sz="2000" dirty="0">
                <a:latin typeface="Arial" panose="020B0604020202020204" pitchFamily="34" charset="0"/>
                <a:cs typeface="Arial" panose="020B0604020202020204" pitchFamily="34" charset="0"/>
              </a:rPr>
              <a:t> </a:t>
            </a:r>
            <a:r>
              <a:rPr lang="en-US" altLang="zh-CN" sz="2000" dirty="0">
                <a:latin typeface="Arial" panose="020B0604020202020204" pitchFamily="34" charset="0"/>
                <a:cs typeface="Arial" panose="020B0604020202020204" pitchFamily="34" charset="0"/>
              </a:rPr>
              <a:t>a</a:t>
            </a:r>
            <a:r>
              <a:rPr lang="zh-CN" altLang="en-US" sz="2000" dirty="0">
                <a:latin typeface="Arial" panose="020B0604020202020204" pitchFamily="34" charset="0"/>
                <a:cs typeface="Arial" panose="020B0604020202020204" pitchFamily="34" charset="0"/>
              </a:rPr>
              <a:t> </a:t>
            </a:r>
            <a:r>
              <a:rPr lang="en-US" altLang="zh-CN" sz="2000" dirty="0">
                <a:latin typeface="Arial" panose="020B0604020202020204" pitchFamily="34" charset="0"/>
                <a:cs typeface="Arial" panose="020B0604020202020204" pitchFamily="34" charset="0"/>
              </a:rPr>
              <a:t>competent</a:t>
            </a:r>
            <a:r>
              <a:rPr lang="zh-CN" altLang="en-US" sz="2000" dirty="0">
                <a:latin typeface="Arial" panose="020B0604020202020204" pitchFamily="34" charset="0"/>
                <a:cs typeface="Arial" panose="020B0604020202020204" pitchFamily="34" charset="0"/>
              </a:rPr>
              <a:t> </a:t>
            </a:r>
            <a:r>
              <a:rPr lang="en-US" altLang="zh-CN" sz="2000" dirty="0">
                <a:latin typeface="Arial" panose="020B0604020202020204" pitchFamily="34" charset="0"/>
                <a:cs typeface="Arial" panose="020B0604020202020204" pitchFamily="34" charset="0"/>
              </a:rPr>
              <a:t>authority</a:t>
            </a:r>
            <a:r>
              <a:rPr lang="zh-CN" altLang="en-US" sz="2000" dirty="0">
                <a:latin typeface="Arial" panose="020B0604020202020204" pitchFamily="34" charset="0"/>
                <a:cs typeface="Arial" panose="020B0604020202020204" pitchFamily="34" charset="0"/>
              </a:rPr>
              <a:t> </a:t>
            </a:r>
            <a:r>
              <a:rPr lang="en-US" altLang="zh-CN" sz="2000" dirty="0">
                <a:latin typeface="Arial" panose="020B0604020202020204" pitchFamily="34" charset="0"/>
                <a:cs typeface="Arial" panose="020B0604020202020204" pitchFamily="34" charset="0"/>
              </a:rPr>
              <a:t>of</a:t>
            </a:r>
            <a:r>
              <a:rPr lang="zh-CN" altLang="en-US" sz="2000" dirty="0">
                <a:latin typeface="Arial" panose="020B0604020202020204" pitchFamily="34" charset="0"/>
                <a:cs typeface="Arial" panose="020B0604020202020204" pitchFamily="34" charset="0"/>
              </a:rPr>
              <a:t> </a:t>
            </a:r>
            <a:r>
              <a:rPr lang="en-US" altLang="zh-CN" sz="2000" dirty="0">
                <a:latin typeface="Arial" panose="020B0604020202020204" pitchFamily="34" charset="0"/>
                <a:cs typeface="Arial" panose="020B0604020202020204" pitchFamily="34" charset="0"/>
              </a:rPr>
              <a:t>a</a:t>
            </a:r>
            <a:r>
              <a:rPr lang="zh-CN" altLang="en-US" sz="2000" dirty="0">
                <a:latin typeface="Arial" panose="020B0604020202020204" pitchFamily="34" charset="0"/>
                <a:cs typeface="Arial" panose="020B0604020202020204" pitchFamily="34" charset="0"/>
              </a:rPr>
              <a:t> </a:t>
            </a:r>
            <a:r>
              <a:rPr lang="en-US" altLang="zh-CN" sz="2000" dirty="0">
                <a:latin typeface="Arial" panose="020B0604020202020204" pitchFamily="34" charset="0"/>
                <a:cs typeface="Arial" panose="020B0604020202020204" pitchFamily="34" charset="0"/>
              </a:rPr>
              <a:t>higher</a:t>
            </a:r>
            <a:r>
              <a:rPr lang="zh-CN" altLang="en-US" sz="2000" dirty="0">
                <a:latin typeface="Arial" panose="020B0604020202020204" pitchFamily="34" charset="0"/>
                <a:cs typeface="Arial" panose="020B0604020202020204" pitchFamily="34" charset="0"/>
              </a:rPr>
              <a:t> </a:t>
            </a:r>
            <a:r>
              <a:rPr lang="en-US" altLang="zh-CN" sz="2000" dirty="0">
                <a:latin typeface="Arial" panose="020B0604020202020204" pitchFamily="34" charset="0"/>
                <a:cs typeface="Arial" panose="020B0604020202020204" pitchFamily="34" charset="0"/>
              </a:rPr>
              <a:t>level</a:t>
            </a:r>
            <a:r>
              <a:rPr lang="zh-CN" altLang="en-US" sz="2000" dirty="0">
                <a:latin typeface="Arial" panose="020B0604020202020204" pitchFamily="34" charset="0"/>
                <a:cs typeface="Arial" panose="020B0604020202020204" pitchFamily="34" charset="0"/>
              </a:rPr>
              <a:t> </a:t>
            </a:r>
            <a:r>
              <a:rPr lang="en-US" altLang="zh-CN" sz="2000" dirty="0">
                <a:latin typeface="Arial" panose="020B0604020202020204" pitchFamily="34" charset="0"/>
                <a:cs typeface="Arial" panose="020B0604020202020204" pitchFamily="34" charset="0"/>
              </a:rPr>
              <a:t>is</a:t>
            </a:r>
            <a:r>
              <a:rPr lang="zh-CN" altLang="en-US" sz="2000" dirty="0">
                <a:latin typeface="Arial" panose="020B0604020202020204" pitchFamily="34" charset="0"/>
                <a:cs typeface="Arial" panose="020B0604020202020204" pitchFamily="34" charset="0"/>
              </a:rPr>
              <a:t> </a:t>
            </a:r>
            <a:r>
              <a:rPr lang="en-US" altLang="zh-CN" sz="2000" dirty="0">
                <a:latin typeface="Arial" panose="020B0604020202020204" pitchFamily="34" charset="0"/>
                <a:cs typeface="Arial" panose="020B0604020202020204" pitchFamily="34" charset="0"/>
              </a:rPr>
              <a:t>necessary</a:t>
            </a:r>
            <a:r>
              <a:rPr lang="zh-CN" altLang="en-US" sz="2000" dirty="0">
                <a:latin typeface="Arial" panose="020B0604020202020204" pitchFamily="34" charset="0"/>
                <a:cs typeface="Arial" panose="020B0604020202020204" pitchFamily="34" charset="0"/>
              </a:rPr>
              <a:t> </a:t>
            </a:r>
            <a:r>
              <a:rPr lang="en-US" altLang="zh-CN" sz="2000" dirty="0">
                <a:latin typeface="Arial" panose="020B0604020202020204" pitchFamily="34" charset="0"/>
                <a:cs typeface="Arial" panose="020B0604020202020204" pitchFamily="34" charset="0"/>
              </a:rPr>
              <a:t>for</a:t>
            </a:r>
            <a:r>
              <a:rPr lang="zh-CN" altLang="en-US" sz="2000" dirty="0">
                <a:latin typeface="Arial" panose="020B0604020202020204" pitchFamily="34" charset="0"/>
                <a:cs typeface="Arial" panose="020B0604020202020204" pitchFamily="34" charset="0"/>
              </a:rPr>
              <a:t> </a:t>
            </a:r>
            <a:r>
              <a:rPr lang="en-US" altLang="zh-CN" sz="2000" dirty="0">
                <a:latin typeface="Arial" panose="020B0604020202020204" pitchFamily="34" charset="0"/>
                <a:cs typeface="Arial" panose="020B0604020202020204" pitchFamily="34" charset="0"/>
              </a:rPr>
              <a:t>a</a:t>
            </a:r>
            <a:r>
              <a:rPr lang="zh-CN" altLang="en-US" sz="2000" dirty="0">
                <a:latin typeface="Arial" panose="020B0604020202020204" pitchFamily="34" charset="0"/>
                <a:cs typeface="Arial" panose="020B0604020202020204" pitchFamily="34" charset="0"/>
              </a:rPr>
              <a:t> </a:t>
            </a:r>
            <a:r>
              <a:rPr lang="en-US" altLang="zh-CN" sz="2000" dirty="0">
                <a:latin typeface="Arial" panose="020B0604020202020204" pitchFamily="34" charset="0"/>
                <a:cs typeface="Arial" panose="020B0604020202020204" pitchFamily="34" charset="0"/>
              </a:rPr>
              <a:t>state-owned</a:t>
            </a:r>
            <a:r>
              <a:rPr lang="zh-CN" altLang="en-US" sz="2000" dirty="0">
                <a:latin typeface="Arial" panose="020B0604020202020204" pitchFamily="34" charset="0"/>
                <a:cs typeface="Arial" panose="020B0604020202020204" pitchFamily="34" charset="0"/>
              </a:rPr>
              <a:t> </a:t>
            </a:r>
            <a:r>
              <a:rPr lang="en-US" altLang="zh-CN" sz="2000" dirty="0">
                <a:latin typeface="Arial" panose="020B0604020202020204" pitchFamily="34" charset="0"/>
                <a:cs typeface="Arial" panose="020B0604020202020204" pitchFamily="34" charset="0"/>
              </a:rPr>
              <a:t>entity</a:t>
            </a:r>
            <a:r>
              <a:rPr lang="zh-CN" altLang="en-US" sz="2000" dirty="0">
                <a:latin typeface="Arial" panose="020B0604020202020204" pitchFamily="34" charset="0"/>
                <a:cs typeface="Arial" panose="020B0604020202020204" pitchFamily="34" charset="0"/>
              </a:rPr>
              <a:t> </a:t>
            </a:r>
            <a:r>
              <a:rPr lang="en-US" altLang="zh-CN" sz="2000" dirty="0">
                <a:latin typeface="Arial" panose="020B0604020202020204" pitchFamily="34" charset="0"/>
                <a:cs typeface="Arial" panose="020B0604020202020204" pitchFamily="34" charset="0"/>
              </a:rPr>
              <a:t>to</a:t>
            </a:r>
            <a:r>
              <a:rPr lang="zh-CN" altLang="en-US" sz="2000" dirty="0">
                <a:latin typeface="Arial" panose="020B0604020202020204" pitchFamily="34" charset="0"/>
                <a:cs typeface="Arial" panose="020B0604020202020204" pitchFamily="34" charset="0"/>
              </a:rPr>
              <a:t> </a:t>
            </a:r>
            <a:r>
              <a:rPr lang="en-US" altLang="zh-CN" sz="2000" dirty="0">
                <a:latin typeface="Arial" panose="020B0604020202020204" pitchFamily="34" charset="0"/>
                <a:cs typeface="Arial" panose="020B0604020202020204" pitchFamily="34" charset="0"/>
              </a:rPr>
              <a:t>transfer</a:t>
            </a:r>
            <a:r>
              <a:rPr lang="zh-CN" altLang="en-US" sz="2000" dirty="0">
                <a:latin typeface="Arial" panose="020B0604020202020204" pitchFamily="34" charset="0"/>
                <a:cs typeface="Arial" panose="020B0604020202020204" pitchFamily="34" charset="0"/>
              </a:rPr>
              <a:t> </a:t>
            </a:r>
            <a:r>
              <a:rPr lang="en" altLang="zh-CN" sz="2000" dirty="0">
                <a:latin typeface="Arial" panose="020B0604020202020204" pitchFamily="34" charset="0"/>
                <a:cs typeface="Arial" panose="020B0604020202020204" pitchFamily="34" charset="0"/>
              </a:rPr>
              <a:t>the right to patent application</a:t>
            </a:r>
            <a:r>
              <a:rPr lang="en-US" altLang="zh-CN" sz="2000" dirty="0">
                <a:latin typeface="Arial" panose="020B0604020202020204" pitchFamily="34" charset="0"/>
                <a:cs typeface="Arial" panose="020B0604020202020204" pitchFamily="34" charset="0"/>
              </a:rPr>
              <a:t> and</a:t>
            </a:r>
            <a:r>
              <a:rPr lang="zh-CN" altLang="en-US" sz="2000" dirty="0">
                <a:latin typeface="Arial" panose="020B0604020202020204" pitchFamily="34" charset="0"/>
                <a:cs typeface="Arial" panose="020B0604020202020204" pitchFamily="34" charset="0"/>
              </a:rPr>
              <a:t> </a:t>
            </a:r>
            <a:r>
              <a:rPr lang="en-US" altLang="zh-CN" sz="2000" dirty="0">
                <a:latin typeface="Arial" panose="020B0604020202020204" pitchFamily="34" charset="0"/>
                <a:cs typeface="Arial" panose="020B0604020202020204" pitchFamily="34" charset="0"/>
              </a:rPr>
              <a:t>patent</a:t>
            </a:r>
            <a:r>
              <a:rPr lang="zh-CN" altLang="en-US" sz="2000" dirty="0">
                <a:latin typeface="Arial" panose="020B0604020202020204" pitchFamily="34" charset="0"/>
                <a:cs typeface="Arial" panose="020B0604020202020204" pitchFamily="34" charset="0"/>
              </a:rPr>
              <a:t> </a:t>
            </a:r>
            <a:r>
              <a:rPr lang="en-US" altLang="zh-CN" sz="2000" dirty="0">
                <a:latin typeface="Arial" panose="020B0604020202020204" pitchFamily="34" charset="0"/>
                <a:cs typeface="Arial" panose="020B0604020202020204" pitchFamily="34" charset="0"/>
              </a:rPr>
              <a:t>rights;</a:t>
            </a:r>
            <a:r>
              <a:rPr lang="zh-CN" altLang="en-US" sz="2000" dirty="0">
                <a:latin typeface="Arial" panose="020B0604020202020204" pitchFamily="34" charset="0"/>
                <a:cs typeface="Arial" panose="020B0604020202020204" pitchFamily="34" charset="0"/>
              </a:rPr>
              <a:t> </a:t>
            </a:r>
            <a:endParaRPr lang="en-US" altLang="zh-CN" sz="2000" dirty="0">
              <a:latin typeface="Arial" panose="020B0604020202020204" pitchFamily="34" charset="0"/>
              <a:cs typeface="Arial" panose="020B0604020202020204" pitchFamily="34" charset="0"/>
            </a:endParaRPr>
          </a:p>
          <a:p>
            <a:pPr eaLnBrk="1" hangingPunct="1">
              <a:buFont typeface="Wingdings" pitchFamily="2" charset="2"/>
              <a:buChar char="Ø"/>
            </a:pPr>
            <a:r>
              <a:rPr lang="en-US" altLang="zh-CN" sz="2000" dirty="0">
                <a:latin typeface="Arial" panose="020B0604020202020204" pitchFamily="34" charset="0"/>
                <a:cs typeface="Arial" panose="020B0604020202020204" pitchFamily="34" charset="0"/>
              </a:rPr>
              <a:t>Approval</a:t>
            </a:r>
            <a:r>
              <a:rPr lang="zh-CN" altLang="en-US" sz="2000" dirty="0">
                <a:latin typeface="Arial" panose="020B0604020202020204" pitchFamily="34" charset="0"/>
                <a:cs typeface="Arial" panose="020B0604020202020204" pitchFamily="34" charset="0"/>
              </a:rPr>
              <a:t> </a:t>
            </a:r>
            <a:r>
              <a:rPr lang="en-US" altLang="zh-CN" sz="2000" dirty="0">
                <a:latin typeface="Arial" panose="020B0604020202020204" pitchFamily="34" charset="0"/>
                <a:cs typeface="Arial" panose="020B0604020202020204" pitchFamily="34" charset="0"/>
              </a:rPr>
              <a:t>from</a:t>
            </a:r>
            <a:r>
              <a:rPr lang="zh-CN" altLang="en-US" sz="2000" dirty="0">
                <a:latin typeface="Arial" panose="020B0604020202020204" pitchFamily="34" charset="0"/>
                <a:cs typeface="Arial" panose="020B0604020202020204" pitchFamily="34" charset="0"/>
              </a:rPr>
              <a:t> </a:t>
            </a:r>
            <a:r>
              <a:rPr lang="en-US" altLang="zh-CN" sz="2000" dirty="0">
                <a:latin typeface="Arial" panose="020B0604020202020204" pitchFamily="34" charset="0"/>
                <a:cs typeface="Arial" panose="020B0604020202020204" pitchFamily="34" charset="0"/>
              </a:rPr>
              <a:t>relevant</a:t>
            </a:r>
            <a:r>
              <a:rPr lang="zh-CN" altLang="en-US" sz="2000" dirty="0">
                <a:latin typeface="Arial" panose="020B0604020202020204" pitchFamily="34" charset="0"/>
                <a:cs typeface="Arial" panose="020B0604020202020204" pitchFamily="34" charset="0"/>
              </a:rPr>
              <a:t> </a:t>
            </a:r>
            <a:r>
              <a:rPr lang="en-US" altLang="zh-CN" sz="2000" dirty="0">
                <a:latin typeface="Arial" panose="020B0604020202020204" pitchFamily="34" charset="0"/>
                <a:cs typeface="Arial" panose="020B0604020202020204" pitchFamily="34" charset="0"/>
              </a:rPr>
              <a:t>competent</a:t>
            </a:r>
            <a:r>
              <a:rPr lang="zh-CN" altLang="en-US" sz="2000" dirty="0">
                <a:latin typeface="Arial" panose="020B0604020202020204" pitchFamily="34" charset="0"/>
                <a:cs typeface="Arial" panose="020B0604020202020204" pitchFamily="34" charset="0"/>
              </a:rPr>
              <a:t> </a:t>
            </a:r>
            <a:r>
              <a:rPr lang="en-US" altLang="zh-CN" sz="2000" dirty="0">
                <a:latin typeface="Arial" panose="020B0604020202020204" pitchFamily="34" charset="0"/>
                <a:cs typeface="Arial" panose="020B0604020202020204" pitchFamily="34" charset="0"/>
              </a:rPr>
              <a:t>authorities</a:t>
            </a:r>
            <a:r>
              <a:rPr lang="zh-CN" altLang="en-US" sz="2000" dirty="0">
                <a:latin typeface="Arial" panose="020B0604020202020204" pitchFamily="34" charset="0"/>
                <a:cs typeface="Arial" panose="020B0604020202020204" pitchFamily="34" charset="0"/>
              </a:rPr>
              <a:t> </a:t>
            </a:r>
            <a:r>
              <a:rPr lang="en-US" altLang="zh-CN" sz="2000" dirty="0">
                <a:latin typeface="Arial" panose="020B0604020202020204" pitchFamily="34" charset="0"/>
                <a:cs typeface="Arial" panose="020B0604020202020204" pitchFamily="34" charset="0"/>
              </a:rPr>
              <a:t>of</a:t>
            </a:r>
            <a:r>
              <a:rPr lang="zh-CN" altLang="en-US" sz="2000" dirty="0">
                <a:latin typeface="Arial" panose="020B0604020202020204" pitchFamily="34" charset="0"/>
                <a:cs typeface="Arial" panose="020B0604020202020204" pitchFamily="34" charset="0"/>
              </a:rPr>
              <a:t> </a:t>
            </a:r>
            <a:r>
              <a:rPr lang="en-US" altLang="zh-CN" sz="2000" dirty="0">
                <a:latin typeface="Arial" panose="020B0604020202020204" pitchFamily="34" charset="0"/>
                <a:cs typeface="Arial" panose="020B0604020202020204" pitchFamily="34" charset="0"/>
              </a:rPr>
              <a:t>the</a:t>
            </a:r>
            <a:r>
              <a:rPr lang="zh-CN" altLang="en-US" sz="2000" dirty="0">
                <a:latin typeface="Arial" panose="020B0604020202020204" pitchFamily="34" charset="0"/>
                <a:cs typeface="Arial" panose="020B0604020202020204" pitchFamily="34" charset="0"/>
              </a:rPr>
              <a:t> </a:t>
            </a:r>
            <a:r>
              <a:rPr lang="en-US" altLang="zh-CN" sz="2000" dirty="0">
                <a:latin typeface="Arial" panose="020B0604020202020204" pitchFamily="34" charset="0"/>
                <a:cs typeface="Arial" panose="020B0604020202020204" pitchFamily="34" charset="0"/>
              </a:rPr>
              <a:t>state</a:t>
            </a:r>
            <a:r>
              <a:rPr lang="zh-CN" altLang="en-US" sz="2000" dirty="0">
                <a:latin typeface="Arial" panose="020B0604020202020204" pitchFamily="34" charset="0"/>
                <a:cs typeface="Arial" panose="020B0604020202020204" pitchFamily="34" charset="0"/>
              </a:rPr>
              <a:t> </a:t>
            </a:r>
            <a:r>
              <a:rPr lang="en-US" altLang="zh-CN" sz="2000" dirty="0">
                <a:latin typeface="Arial" panose="020B0604020202020204" pitchFamily="34" charset="0"/>
                <a:cs typeface="Arial" panose="020B0604020202020204" pitchFamily="34" charset="0"/>
              </a:rPr>
              <a:t>council</a:t>
            </a:r>
            <a:r>
              <a:rPr lang="zh-CN" altLang="en-US" sz="2000" dirty="0">
                <a:latin typeface="Arial" panose="020B0604020202020204" pitchFamily="34" charset="0"/>
                <a:cs typeface="Arial" panose="020B0604020202020204" pitchFamily="34" charset="0"/>
              </a:rPr>
              <a:t> </a:t>
            </a:r>
            <a:r>
              <a:rPr lang="en-US" altLang="zh-CN" sz="2000" dirty="0">
                <a:latin typeface="Arial" panose="020B0604020202020204" pitchFamily="34" charset="0"/>
                <a:cs typeface="Arial" panose="020B0604020202020204" pitchFamily="34" charset="0"/>
              </a:rPr>
              <a:t>is</a:t>
            </a:r>
            <a:r>
              <a:rPr lang="zh-CN" altLang="en-US" sz="2000" dirty="0">
                <a:latin typeface="Arial" panose="020B0604020202020204" pitchFamily="34" charset="0"/>
                <a:cs typeface="Arial" panose="020B0604020202020204" pitchFamily="34" charset="0"/>
              </a:rPr>
              <a:t> </a:t>
            </a:r>
            <a:r>
              <a:rPr lang="en-US" altLang="zh-CN" sz="2000" dirty="0">
                <a:latin typeface="Arial" panose="020B0604020202020204" pitchFamily="34" charset="0"/>
                <a:cs typeface="Arial" panose="020B0604020202020204" pitchFamily="34" charset="0"/>
              </a:rPr>
              <a:t>necessary</a:t>
            </a:r>
            <a:r>
              <a:rPr lang="zh-CN" altLang="en-US" sz="2000" dirty="0">
                <a:latin typeface="Arial" panose="020B0604020202020204" pitchFamily="34" charset="0"/>
                <a:cs typeface="Arial" panose="020B0604020202020204" pitchFamily="34" charset="0"/>
              </a:rPr>
              <a:t> </a:t>
            </a:r>
            <a:r>
              <a:rPr lang="en-US" altLang="zh-CN" sz="2000" dirty="0">
                <a:latin typeface="Arial" panose="020B0604020202020204" pitchFamily="34" charset="0"/>
                <a:cs typeface="Arial" panose="020B0604020202020204" pitchFamily="34" charset="0"/>
              </a:rPr>
              <a:t>for</a:t>
            </a:r>
            <a:r>
              <a:rPr lang="zh-CN" altLang="en-US" sz="2000" dirty="0">
                <a:latin typeface="Arial" panose="020B0604020202020204" pitchFamily="34" charset="0"/>
                <a:cs typeface="Arial" panose="020B0604020202020204" pitchFamily="34" charset="0"/>
              </a:rPr>
              <a:t> </a:t>
            </a:r>
            <a:r>
              <a:rPr lang="en-US" altLang="zh-CN" sz="2000" dirty="0">
                <a:latin typeface="Arial" panose="020B0604020202020204" pitchFamily="34" charset="0"/>
                <a:cs typeface="Arial" panose="020B0604020202020204" pitchFamily="34" charset="0"/>
              </a:rPr>
              <a:t>a</a:t>
            </a:r>
            <a:r>
              <a:rPr lang="zh-CN" altLang="en-US" sz="2000" dirty="0">
                <a:latin typeface="Arial" panose="020B0604020202020204" pitchFamily="34" charset="0"/>
                <a:cs typeface="Arial" panose="020B0604020202020204" pitchFamily="34" charset="0"/>
              </a:rPr>
              <a:t> </a:t>
            </a:r>
            <a:r>
              <a:rPr lang="en-US" altLang="zh-CN" sz="2000" dirty="0">
                <a:latin typeface="Arial" panose="020B0604020202020204" pitchFamily="34" charset="0"/>
                <a:cs typeface="Arial" panose="020B0604020202020204" pitchFamily="34" charset="0"/>
              </a:rPr>
              <a:t>Chinse</a:t>
            </a:r>
            <a:r>
              <a:rPr lang="zh-CN" altLang="en-US" sz="2000" dirty="0">
                <a:latin typeface="Arial" panose="020B0604020202020204" pitchFamily="34" charset="0"/>
                <a:cs typeface="Arial" panose="020B0604020202020204" pitchFamily="34" charset="0"/>
              </a:rPr>
              <a:t> </a:t>
            </a:r>
            <a:r>
              <a:rPr lang="en-US" altLang="zh-CN" sz="2000" dirty="0">
                <a:latin typeface="Arial" panose="020B0604020202020204" pitchFamily="34" charset="0"/>
                <a:cs typeface="Arial" panose="020B0604020202020204" pitchFamily="34" charset="0"/>
              </a:rPr>
              <a:t>company</a:t>
            </a:r>
            <a:r>
              <a:rPr lang="zh-CN" altLang="en-US" sz="2000" dirty="0">
                <a:latin typeface="Arial" panose="020B0604020202020204" pitchFamily="34" charset="0"/>
                <a:cs typeface="Arial" panose="020B0604020202020204" pitchFamily="34" charset="0"/>
              </a:rPr>
              <a:t> </a:t>
            </a:r>
            <a:r>
              <a:rPr lang="en-US" altLang="zh-CN" sz="2000" dirty="0">
                <a:latin typeface="Arial" panose="020B0604020202020204" pitchFamily="34" charset="0"/>
                <a:cs typeface="Arial" panose="020B0604020202020204" pitchFamily="34" charset="0"/>
              </a:rPr>
              <a:t>or</a:t>
            </a:r>
            <a:r>
              <a:rPr lang="zh-CN" altLang="en-US" sz="2000" dirty="0">
                <a:latin typeface="Arial" panose="020B0604020202020204" pitchFamily="34" charset="0"/>
                <a:cs typeface="Arial" panose="020B0604020202020204" pitchFamily="34" charset="0"/>
              </a:rPr>
              <a:t> </a:t>
            </a:r>
            <a:r>
              <a:rPr lang="en-US" altLang="zh-CN" sz="2000" dirty="0">
                <a:latin typeface="Arial" panose="020B0604020202020204" pitchFamily="34" charset="0"/>
                <a:cs typeface="Arial" panose="020B0604020202020204" pitchFamily="34" charset="0"/>
              </a:rPr>
              <a:t>an</a:t>
            </a:r>
            <a:r>
              <a:rPr lang="zh-CN" altLang="en-US" sz="2000" dirty="0">
                <a:latin typeface="Arial" panose="020B0604020202020204" pitchFamily="34" charset="0"/>
                <a:cs typeface="Arial" panose="020B0604020202020204" pitchFamily="34" charset="0"/>
              </a:rPr>
              <a:t> </a:t>
            </a:r>
            <a:r>
              <a:rPr lang="en-US" altLang="zh-CN" sz="2000" dirty="0">
                <a:latin typeface="Arial" panose="020B0604020202020204" pitchFamily="34" charset="0"/>
                <a:cs typeface="Arial" panose="020B0604020202020204" pitchFamily="34" charset="0"/>
              </a:rPr>
              <a:t>individual</a:t>
            </a:r>
            <a:r>
              <a:rPr lang="zh-CN" altLang="en-US" sz="2000" dirty="0">
                <a:latin typeface="Arial" panose="020B0604020202020204" pitchFamily="34" charset="0"/>
                <a:cs typeface="Arial" panose="020B0604020202020204" pitchFamily="34" charset="0"/>
              </a:rPr>
              <a:t> </a:t>
            </a:r>
            <a:r>
              <a:rPr lang="en-US" altLang="zh-CN" sz="2000" dirty="0">
                <a:latin typeface="Arial" panose="020B0604020202020204" pitchFamily="34" charset="0"/>
                <a:cs typeface="Arial" panose="020B0604020202020204" pitchFamily="34" charset="0"/>
              </a:rPr>
              <a:t>to</a:t>
            </a:r>
            <a:r>
              <a:rPr lang="zh-CN" altLang="en-US" sz="2000" dirty="0">
                <a:latin typeface="Arial" panose="020B0604020202020204" pitchFamily="34" charset="0"/>
                <a:cs typeface="Arial" panose="020B0604020202020204" pitchFamily="34" charset="0"/>
              </a:rPr>
              <a:t> </a:t>
            </a:r>
            <a:r>
              <a:rPr lang="en-US" altLang="zh-CN" sz="2000" dirty="0">
                <a:latin typeface="Arial" panose="020B0604020202020204" pitchFamily="34" charset="0"/>
                <a:cs typeface="Arial" panose="020B0604020202020204" pitchFamily="34" charset="0"/>
              </a:rPr>
              <a:t>transfer</a:t>
            </a:r>
            <a:r>
              <a:rPr lang="zh-CN" altLang="en-US" sz="2000" dirty="0">
                <a:latin typeface="Arial" panose="020B0604020202020204" pitchFamily="34" charset="0"/>
                <a:cs typeface="Arial" panose="020B0604020202020204" pitchFamily="34" charset="0"/>
              </a:rPr>
              <a:t> </a:t>
            </a:r>
            <a:r>
              <a:rPr lang="en" altLang="zh-CN" sz="2000" dirty="0">
                <a:latin typeface="Arial" panose="020B0604020202020204" pitchFamily="34" charset="0"/>
                <a:cs typeface="Arial" panose="020B0604020202020204" pitchFamily="34" charset="0"/>
              </a:rPr>
              <a:t>the right to patent application</a:t>
            </a:r>
            <a:r>
              <a:rPr lang="en-US" altLang="zh-CN" sz="2000" dirty="0">
                <a:latin typeface="Arial" panose="020B0604020202020204" pitchFamily="34" charset="0"/>
                <a:cs typeface="Arial" panose="020B0604020202020204" pitchFamily="34" charset="0"/>
              </a:rPr>
              <a:t> and</a:t>
            </a:r>
            <a:r>
              <a:rPr lang="zh-CN" altLang="en-US" sz="2000" dirty="0">
                <a:latin typeface="Arial" panose="020B0604020202020204" pitchFamily="34" charset="0"/>
                <a:cs typeface="Arial" panose="020B0604020202020204" pitchFamily="34" charset="0"/>
              </a:rPr>
              <a:t> </a:t>
            </a:r>
            <a:r>
              <a:rPr lang="en-US" altLang="zh-CN" sz="2000" dirty="0">
                <a:latin typeface="Arial" panose="020B0604020202020204" pitchFamily="34" charset="0"/>
                <a:cs typeface="Arial" panose="020B0604020202020204" pitchFamily="34" charset="0"/>
              </a:rPr>
              <a:t>patent</a:t>
            </a:r>
            <a:r>
              <a:rPr lang="zh-CN" altLang="en-US" sz="2000" dirty="0">
                <a:latin typeface="Arial" panose="020B0604020202020204" pitchFamily="34" charset="0"/>
                <a:cs typeface="Arial" panose="020B0604020202020204" pitchFamily="34" charset="0"/>
              </a:rPr>
              <a:t> </a:t>
            </a:r>
            <a:r>
              <a:rPr lang="en-US" altLang="zh-CN" sz="2000" dirty="0">
                <a:latin typeface="Arial" panose="020B0604020202020204" pitchFamily="34" charset="0"/>
                <a:cs typeface="Arial" panose="020B0604020202020204" pitchFamily="34" charset="0"/>
              </a:rPr>
              <a:t>rights</a:t>
            </a:r>
            <a:r>
              <a:rPr lang="zh-CN" altLang="en-US" sz="2000" dirty="0">
                <a:latin typeface="Arial" panose="020B0604020202020204" pitchFamily="34" charset="0"/>
                <a:cs typeface="Arial" panose="020B0604020202020204" pitchFamily="34" charset="0"/>
              </a:rPr>
              <a:t> </a:t>
            </a:r>
            <a:r>
              <a:rPr lang="en-US" altLang="zh-CN" sz="2000" dirty="0">
                <a:latin typeface="Arial" panose="020B0604020202020204" pitchFamily="34" charset="0"/>
                <a:cs typeface="Arial" panose="020B0604020202020204" pitchFamily="34" charset="0"/>
              </a:rPr>
              <a:t>to</a:t>
            </a:r>
            <a:r>
              <a:rPr lang="zh-CN" altLang="en-US" sz="2000" dirty="0">
                <a:latin typeface="Arial" panose="020B0604020202020204" pitchFamily="34" charset="0"/>
                <a:cs typeface="Arial" panose="020B0604020202020204" pitchFamily="34" charset="0"/>
              </a:rPr>
              <a:t> </a:t>
            </a:r>
            <a:r>
              <a:rPr lang="en-US" altLang="zh-CN" sz="2000" dirty="0">
                <a:latin typeface="Arial" panose="020B0604020202020204" pitchFamily="34" charset="0"/>
                <a:cs typeface="Arial" panose="020B0604020202020204" pitchFamily="34" charset="0"/>
              </a:rPr>
              <a:t>foreigners;</a:t>
            </a:r>
          </a:p>
          <a:p>
            <a:pPr eaLnBrk="1" hangingPunct="1">
              <a:buFont typeface="Wingdings" pitchFamily="2" charset="2"/>
              <a:buChar char="Ø"/>
            </a:pPr>
            <a:r>
              <a:rPr lang="en-US" altLang="zh-CN" sz="2000" dirty="0">
                <a:latin typeface="Arial" panose="020B0604020202020204" pitchFamily="34" charset="0"/>
                <a:cs typeface="Arial" panose="020B0604020202020204" pitchFamily="34" charset="0"/>
              </a:rPr>
              <a:t>For the transfer of </a:t>
            </a:r>
            <a:r>
              <a:rPr lang="en" altLang="zh-CN" sz="2000" dirty="0">
                <a:latin typeface="Arial" panose="020B0604020202020204" pitchFamily="34" charset="0"/>
                <a:cs typeface="Arial" panose="020B0604020202020204" pitchFamily="34" charset="0"/>
              </a:rPr>
              <a:t>the right to patent application</a:t>
            </a:r>
            <a:r>
              <a:rPr lang="en-US" altLang="zh-CN" sz="2000" dirty="0">
                <a:latin typeface="Arial" panose="020B0604020202020204" pitchFamily="34" charset="0"/>
                <a:cs typeface="Arial" panose="020B0604020202020204" pitchFamily="34" charset="0"/>
              </a:rPr>
              <a:t> or patent rights, the parties concerned shall conclude a written contract</a:t>
            </a:r>
            <a:r>
              <a:rPr lang="zh-CN" altLang="en-US" sz="2000" dirty="0">
                <a:latin typeface="Arial" panose="020B0604020202020204" pitchFamily="34" charset="0"/>
                <a:cs typeface="Arial" panose="020B0604020202020204" pitchFamily="34" charset="0"/>
              </a:rPr>
              <a:t> </a:t>
            </a:r>
            <a:r>
              <a:rPr lang="en-US" altLang="zh-CN" sz="2000" dirty="0">
                <a:latin typeface="Arial" panose="020B0604020202020204" pitchFamily="34" charset="0"/>
                <a:cs typeface="Arial" panose="020B0604020202020204" pitchFamily="34" charset="0"/>
              </a:rPr>
              <a:t>which</a:t>
            </a:r>
            <a:r>
              <a:rPr lang="zh-CN" altLang="en-US" sz="2000" dirty="0">
                <a:latin typeface="Arial" panose="020B0604020202020204" pitchFamily="34" charset="0"/>
                <a:cs typeface="Arial" panose="020B0604020202020204" pitchFamily="34" charset="0"/>
              </a:rPr>
              <a:t> </a:t>
            </a:r>
            <a:r>
              <a:rPr lang="en-US" altLang="zh-CN" sz="2000" dirty="0">
                <a:latin typeface="Arial" panose="020B0604020202020204" pitchFamily="34" charset="0"/>
                <a:cs typeface="Arial" panose="020B0604020202020204" pitchFamily="34" charset="0"/>
              </a:rPr>
              <a:t>enters</a:t>
            </a:r>
            <a:r>
              <a:rPr lang="zh-CN" altLang="en-US" sz="2000" dirty="0">
                <a:latin typeface="Arial" panose="020B0604020202020204" pitchFamily="34" charset="0"/>
                <a:cs typeface="Arial" panose="020B0604020202020204" pitchFamily="34" charset="0"/>
              </a:rPr>
              <a:t> </a:t>
            </a:r>
            <a:r>
              <a:rPr lang="en-US" altLang="zh-CN" sz="2000" dirty="0">
                <a:latin typeface="Arial" panose="020B0604020202020204" pitchFamily="34" charset="0"/>
                <a:cs typeface="Arial" panose="020B0604020202020204" pitchFamily="34" charset="0"/>
              </a:rPr>
              <a:t>into</a:t>
            </a:r>
            <a:r>
              <a:rPr lang="zh-CN" altLang="en-US" sz="2000" dirty="0">
                <a:latin typeface="Arial" panose="020B0604020202020204" pitchFamily="34" charset="0"/>
                <a:cs typeface="Arial" panose="020B0604020202020204" pitchFamily="34" charset="0"/>
              </a:rPr>
              <a:t> </a:t>
            </a:r>
            <a:r>
              <a:rPr lang="en-US" altLang="zh-CN" sz="2000" dirty="0">
                <a:latin typeface="Arial" panose="020B0604020202020204" pitchFamily="34" charset="0"/>
                <a:cs typeface="Arial" panose="020B0604020202020204" pitchFamily="34" charset="0"/>
              </a:rPr>
              <a:t>effect</a:t>
            </a:r>
            <a:r>
              <a:rPr lang="zh-CN" altLang="en-US" sz="2000" dirty="0">
                <a:latin typeface="Arial" panose="020B0604020202020204" pitchFamily="34" charset="0"/>
                <a:cs typeface="Arial" panose="020B0604020202020204" pitchFamily="34" charset="0"/>
              </a:rPr>
              <a:t> </a:t>
            </a:r>
            <a:r>
              <a:rPr lang="en-US" altLang="zh-CN" sz="2000" dirty="0">
                <a:latin typeface="Arial" panose="020B0604020202020204" pitchFamily="34" charset="0"/>
                <a:cs typeface="Arial" panose="020B0604020202020204" pitchFamily="34" charset="0"/>
              </a:rPr>
              <a:t>after</a:t>
            </a:r>
            <a:r>
              <a:rPr lang="zh-CN" altLang="en-US" sz="2000" dirty="0">
                <a:latin typeface="Arial" panose="020B0604020202020204" pitchFamily="34" charset="0"/>
                <a:cs typeface="Arial" panose="020B0604020202020204" pitchFamily="34" charset="0"/>
              </a:rPr>
              <a:t> </a:t>
            </a:r>
            <a:r>
              <a:rPr lang="en-US" altLang="zh-CN" sz="2000" dirty="0">
                <a:latin typeface="Arial" panose="020B0604020202020204" pitchFamily="34" charset="0"/>
                <a:cs typeface="Arial" panose="020B0604020202020204" pitchFamily="34" charset="0"/>
              </a:rPr>
              <a:t>registration</a:t>
            </a:r>
            <a:r>
              <a:rPr lang="zh-CN" altLang="en-US" sz="2000" dirty="0">
                <a:latin typeface="Arial" panose="020B0604020202020204" pitchFamily="34" charset="0"/>
                <a:cs typeface="Arial" panose="020B0604020202020204" pitchFamily="34" charset="0"/>
              </a:rPr>
              <a:t> </a:t>
            </a:r>
            <a:r>
              <a:rPr lang="en-US" altLang="zh-CN" sz="2000" dirty="0">
                <a:latin typeface="Arial" panose="020B0604020202020204" pitchFamily="34" charset="0"/>
                <a:cs typeface="Arial" panose="020B0604020202020204" pitchFamily="34" charset="0"/>
              </a:rPr>
              <a:t>with</a:t>
            </a:r>
            <a:r>
              <a:rPr lang="zh-CN" altLang="en-US" sz="2000" dirty="0">
                <a:latin typeface="Arial" panose="020B0604020202020204" pitchFamily="34" charset="0"/>
                <a:cs typeface="Arial" panose="020B0604020202020204" pitchFamily="34" charset="0"/>
              </a:rPr>
              <a:t> </a:t>
            </a:r>
            <a:r>
              <a:rPr lang="en-US" altLang="zh-CN" sz="2000" dirty="0">
                <a:latin typeface="Arial" panose="020B0604020202020204" pitchFamily="34" charset="0"/>
                <a:cs typeface="Arial" panose="020B0604020202020204" pitchFamily="34" charset="0"/>
              </a:rPr>
              <a:t>and</a:t>
            </a:r>
            <a:r>
              <a:rPr lang="zh-CN" altLang="en-US" sz="2000" dirty="0">
                <a:latin typeface="Arial" panose="020B0604020202020204" pitchFamily="34" charset="0"/>
                <a:cs typeface="Arial" panose="020B0604020202020204" pitchFamily="34" charset="0"/>
              </a:rPr>
              <a:t> </a:t>
            </a:r>
            <a:r>
              <a:rPr lang="en-US" altLang="zh-CN" sz="2000" dirty="0">
                <a:latin typeface="Arial" panose="020B0604020202020204" pitchFamily="34" charset="0"/>
                <a:cs typeface="Arial" panose="020B0604020202020204" pitchFamily="34" charset="0"/>
              </a:rPr>
              <a:t>announcement</a:t>
            </a:r>
            <a:r>
              <a:rPr lang="zh-CN" altLang="en-US" sz="2000" dirty="0">
                <a:latin typeface="Arial" panose="020B0604020202020204" pitchFamily="34" charset="0"/>
                <a:cs typeface="Arial" panose="020B0604020202020204" pitchFamily="34" charset="0"/>
              </a:rPr>
              <a:t> </a:t>
            </a:r>
            <a:r>
              <a:rPr lang="en-US" altLang="zh-CN" sz="2000" dirty="0">
                <a:latin typeface="Arial" panose="020B0604020202020204" pitchFamily="34" charset="0"/>
                <a:cs typeface="Arial" panose="020B0604020202020204" pitchFamily="34" charset="0"/>
              </a:rPr>
              <a:t>by</a:t>
            </a:r>
            <a:r>
              <a:rPr lang="zh-CN" altLang="en-US" sz="2000" dirty="0">
                <a:latin typeface="Arial" panose="020B0604020202020204" pitchFamily="34" charset="0"/>
                <a:cs typeface="Arial" panose="020B0604020202020204" pitchFamily="34" charset="0"/>
              </a:rPr>
              <a:t> </a:t>
            </a:r>
            <a:r>
              <a:rPr lang="en-US" altLang="zh-CN" sz="2000" dirty="0">
                <a:latin typeface="Arial" panose="020B0604020202020204" pitchFamily="34" charset="0"/>
                <a:cs typeface="Arial" panose="020B0604020202020204" pitchFamily="34" charset="0"/>
              </a:rPr>
              <a:t>the</a:t>
            </a:r>
            <a:r>
              <a:rPr lang="zh-CN" altLang="en-US" sz="2000" dirty="0">
                <a:latin typeface="Arial" panose="020B0604020202020204" pitchFamily="34" charset="0"/>
                <a:cs typeface="Arial" panose="020B0604020202020204" pitchFamily="34" charset="0"/>
              </a:rPr>
              <a:t> </a:t>
            </a:r>
            <a:r>
              <a:rPr lang="en-US" altLang="zh-CN" sz="2000" dirty="0">
                <a:latin typeface="Arial" panose="020B0604020202020204" pitchFamily="34" charset="0"/>
                <a:cs typeface="Arial" panose="020B0604020202020204" pitchFamily="34" charset="0"/>
              </a:rPr>
              <a:t>Patent</a:t>
            </a:r>
            <a:r>
              <a:rPr lang="zh-CN" altLang="en-US" sz="2000" dirty="0">
                <a:latin typeface="Arial" panose="020B0604020202020204" pitchFamily="34" charset="0"/>
                <a:cs typeface="Arial" panose="020B0604020202020204" pitchFamily="34" charset="0"/>
              </a:rPr>
              <a:t> </a:t>
            </a:r>
            <a:r>
              <a:rPr lang="en-US" altLang="zh-CN" sz="2000" dirty="0">
                <a:latin typeface="Arial" panose="020B0604020202020204" pitchFamily="34" charset="0"/>
                <a:cs typeface="Arial" panose="020B0604020202020204" pitchFamily="34" charset="0"/>
              </a:rPr>
              <a:t>Office.</a:t>
            </a:r>
          </a:p>
          <a:p>
            <a:pPr eaLnBrk="1" hangingPunct="1">
              <a:buFont typeface="Wingdings" pitchFamily="2" charset="2"/>
              <a:buChar char="Ø"/>
            </a:pPr>
            <a:r>
              <a:rPr lang="en-US" altLang="zh-CN" sz="2000" dirty="0">
                <a:latin typeface="Arial" panose="020B0604020202020204" pitchFamily="34" charset="0"/>
                <a:cs typeface="Arial" panose="020B0604020202020204" pitchFamily="34" charset="0"/>
              </a:rPr>
              <a:t>The</a:t>
            </a:r>
            <a:r>
              <a:rPr lang="zh-CN" altLang="en-US" sz="2000" dirty="0">
                <a:latin typeface="Arial" panose="020B0604020202020204" pitchFamily="34" charset="0"/>
                <a:cs typeface="Arial" panose="020B0604020202020204" pitchFamily="34" charset="0"/>
              </a:rPr>
              <a:t> </a:t>
            </a:r>
            <a:r>
              <a:rPr lang="en-US" altLang="zh-CN" sz="2000" dirty="0">
                <a:latin typeface="Arial" panose="020B0604020202020204" pitchFamily="34" charset="0"/>
                <a:cs typeface="Arial" panose="020B0604020202020204" pitchFamily="34" charset="0"/>
              </a:rPr>
              <a:t>Patent</a:t>
            </a:r>
            <a:r>
              <a:rPr lang="zh-CN" altLang="en-US" sz="2000" dirty="0">
                <a:latin typeface="Arial" panose="020B0604020202020204" pitchFamily="34" charset="0"/>
                <a:cs typeface="Arial" panose="020B0604020202020204" pitchFamily="34" charset="0"/>
              </a:rPr>
              <a:t> </a:t>
            </a:r>
            <a:r>
              <a:rPr lang="en-US" altLang="zh-CN" sz="2000" dirty="0">
                <a:latin typeface="Arial" panose="020B0604020202020204" pitchFamily="34" charset="0"/>
                <a:cs typeface="Arial" panose="020B0604020202020204" pitchFamily="34" charset="0"/>
              </a:rPr>
              <a:t>Law</a:t>
            </a:r>
            <a:r>
              <a:rPr lang="zh-CN" altLang="en-US" sz="2000" dirty="0">
                <a:latin typeface="Arial" panose="020B0604020202020204" pitchFamily="34" charset="0"/>
                <a:cs typeface="Arial" panose="020B0604020202020204" pitchFamily="34" charset="0"/>
              </a:rPr>
              <a:t> </a:t>
            </a:r>
            <a:r>
              <a:rPr lang="en-US" altLang="zh-CN" sz="2000" dirty="0">
                <a:latin typeface="Arial" panose="020B0604020202020204" pitchFamily="34" charset="0"/>
                <a:cs typeface="Arial" panose="020B0604020202020204" pitchFamily="34" charset="0"/>
              </a:rPr>
              <a:t>also</a:t>
            </a:r>
            <a:r>
              <a:rPr lang="zh-CN" altLang="en-US" sz="2000" dirty="0">
                <a:latin typeface="Arial" panose="020B0604020202020204" pitchFamily="34" charset="0"/>
                <a:cs typeface="Arial" panose="020B0604020202020204" pitchFamily="34" charset="0"/>
              </a:rPr>
              <a:t> </a:t>
            </a:r>
            <a:r>
              <a:rPr lang="en-US" altLang="zh-CN" sz="2000" dirty="0">
                <a:latin typeface="Arial" panose="020B0604020202020204" pitchFamily="34" charset="0"/>
                <a:cs typeface="Arial" panose="020B0604020202020204" pitchFamily="34" charset="0"/>
              </a:rPr>
              <a:t>stipulates</a:t>
            </a:r>
            <a:r>
              <a:rPr lang="zh-CN" altLang="en-US" sz="2000" dirty="0">
                <a:latin typeface="Arial" panose="020B0604020202020204" pitchFamily="34" charset="0"/>
                <a:cs typeface="Arial" panose="020B0604020202020204" pitchFamily="34" charset="0"/>
              </a:rPr>
              <a:t> </a:t>
            </a:r>
            <a:r>
              <a:rPr lang="en-US" altLang="zh-CN" sz="2000" dirty="0">
                <a:latin typeface="Arial" panose="020B0604020202020204" pitchFamily="34" charset="0"/>
                <a:cs typeface="Arial" panose="020B0604020202020204" pitchFamily="34" charset="0"/>
              </a:rPr>
              <a:t>that</a:t>
            </a:r>
            <a:r>
              <a:rPr lang="zh-CN" altLang="en-US" sz="2000" dirty="0">
                <a:latin typeface="Arial" panose="020B0604020202020204" pitchFamily="34" charset="0"/>
                <a:cs typeface="Arial" panose="020B0604020202020204" pitchFamily="34" charset="0"/>
              </a:rPr>
              <a:t> </a:t>
            </a:r>
            <a:r>
              <a:rPr lang="en-US" altLang="zh-CN" sz="2000" dirty="0">
                <a:latin typeface="Arial" panose="020B0604020202020204" pitchFamily="34" charset="0"/>
                <a:cs typeface="Arial" panose="020B0604020202020204" pitchFamily="34" charset="0"/>
              </a:rPr>
              <a:t>no entity or individual may</a:t>
            </a:r>
            <a:r>
              <a:rPr lang="zh-CN" altLang="en-US" sz="2000" dirty="0">
                <a:latin typeface="Arial" panose="020B0604020202020204" pitchFamily="34" charset="0"/>
                <a:cs typeface="Arial" panose="020B0604020202020204" pitchFamily="34" charset="0"/>
              </a:rPr>
              <a:t> </a:t>
            </a:r>
            <a:r>
              <a:rPr lang="en-US" altLang="zh-CN" sz="2000" dirty="0">
                <a:latin typeface="Arial" panose="020B0604020202020204" pitchFamily="34" charset="0"/>
                <a:cs typeface="Arial" panose="020B0604020202020204" pitchFamily="34" charset="0"/>
              </a:rPr>
              <a:t>manufacture, use or sell the patented product or use the patented process for production or business purposes</a:t>
            </a:r>
            <a:r>
              <a:rPr lang="zh-CN" altLang="en-US" sz="2000" dirty="0">
                <a:latin typeface="Arial" panose="020B0604020202020204" pitchFamily="34" charset="0"/>
                <a:cs typeface="Arial" panose="020B0604020202020204" pitchFamily="34" charset="0"/>
              </a:rPr>
              <a:t> </a:t>
            </a:r>
            <a:r>
              <a:rPr lang="en-US" altLang="zh-CN" sz="2000" dirty="0">
                <a:latin typeface="Arial" panose="020B0604020202020204" pitchFamily="34" charset="0"/>
                <a:cs typeface="Arial" panose="020B0604020202020204" pitchFamily="34" charset="0"/>
              </a:rPr>
              <a:t>without the authorization of the patentee;</a:t>
            </a:r>
            <a:r>
              <a:rPr lang="zh-CN" altLang="en-US" sz="2000" dirty="0">
                <a:latin typeface="Arial" panose="020B0604020202020204" pitchFamily="34" charset="0"/>
                <a:cs typeface="Arial" panose="020B0604020202020204" pitchFamily="34" charset="0"/>
              </a:rPr>
              <a:t> </a:t>
            </a:r>
            <a:r>
              <a:rPr lang="en-US" altLang="zh-CN" sz="2000" dirty="0">
                <a:latin typeface="Arial" panose="020B0604020202020204" pitchFamily="34" charset="0"/>
                <a:cs typeface="Arial" panose="020B0604020202020204" pitchFamily="34" charset="0"/>
              </a:rPr>
              <a:t>in</a:t>
            </a:r>
            <a:r>
              <a:rPr lang="zh-CN" altLang="en-US" sz="2000" dirty="0">
                <a:latin typeface="Arial" panose="020B0604020202020204" pitchFamily="34" charset="0"/>
                <a:cs typeface="Arial" panose="020B0604020202020204" pitchFamily="34" charset="0"/>
              </a:rPr>
              <a:t> </a:t>
            </a:r>
            <a:r>
              <a:rPr lang="en-US" altLang="zh-CN" sz="2000" dirty="0">
                <a:latin typeface="Arial" panose="020B0604020202020204" pitchFamily="34" charset="0"/>
                <a:cs typeface="Arial" panose="020B0604020202020204" pitchFamily="34" charset="0"/>
              </a:rPr>
              <a:t>case</a:t>
            </a:r>
            <a:r>
              <a:rPr lang="zh-CN" altLang="en-US" sz="2000" dirty="0">
                <a:latin typeface="Arial" panose="020B0604020202020204" pitchFamily="34" charset="0"/>
                <a:cs typeface="Arial" panose="020B0604020202020204" pitchFamily="34" charset="0"/>
              </a:rPr>
              <a:t> </a:t>
            </a:r>
            <a:r>
              <a:rPr lang="en-US" altLang="zh-CN" sz="2000" dirty="0">
                <a:latin typeface="Arial" panose="020B0604020202020204" pitchFamily="34" charset="0"/>
                <a:cs typeface="Arial" panose="020B0604020202020204" pitchFamily="34" charset="0"/>
              </a:rPr>
              <a:t>of</a:t>
            </a:r>
            <a:r>
              <a:rPr lang="zh-CN" altLang="en-US" sz="2000" dirty="0">
                <a:latin typeface="Arial" panose="020B0604020202020204" pitchFamily="34" charset="0"/>
                <a:cs typeface="Arial" panose="020B0604020202020204" pitchFamily="34" charset="0"/>
              </a:rPr>
              <a:t> </a:t>
            </a:r>
            <a:r>
              <a:rPr lang="en-US" altLang="zh-CN" sz="2000" dirty="0">
                <a:latin typeface="Arial" panose="020B0604020202020204" pitchFamily="34" charset="0"/>
                <a:cs typeface="Arial" panose="020B0604020202020204" pitchFamily="34" charset="0"/>
              </a:rPr>
              <a:t>exploitation,</a:t>
            </a:r>
            <a:r>
              <a:rPr lang="zh-CN" altLang="en-US" sz="2000" dirty="0">
                <a:latin typeface="Arial" panose="020B0604020202020204" pitchFamily="34" charset="0"/>
                <a:cs typeface="Arial" panose="020B0604020202020204" pitchFamily="34" charset="0"/>
              </a:rPr>
              <a:t> </a:t>
            </a:r>
            <a:r>
              <a:rPr lang="en-US" altLang="zh-CN" sz="2000" dirty="0">
                <a:latin typeface="Arial" panose="020B0604020202020204" pitchFamily="34" charset="0"/>
                <a:cs typeface="Arial" panose="020B0604020202020204" pitchFamily="34" charset="0"/>
              </a:rPr>
              <a:t>a</a:t>
            </a:r>
            <a:r>
              <a:rPr lang="zh-CN" altLang="en-US" sz="2000" dirty="0">
                <a:latin typeface="Arial" panose="020B0604020202020204" pitchFamily="34" charset="0"/>
                <a:cs typeface="Arial" panose="020B0604020202020204" pitchFamily="34" charset="0"/>
              </a:rPr>
              <a:t> </a:t>
            </a:r>
            <a:r>
              <a:rPr lang="en-US" altLang="zh-CN" sz="2000" dirty="0">
                <a:latin typeface="Arial" panose="020B0604020202020204" pitchFamily="34" charset="0"/>
                <a:cs typeface="Arial" panose="020B0604020202020204" pitchFamily="34" charset="0"/>
              </a:rPr>
              <a:t>license</a:t>
            </a:r>
            <a:r>
              <a:rPr lang="zh-CN" altLang="en-US" sz="2000" dirty="0">
                <a:latin typeface="Arial" panose="020B0604020202020204" pitchFamily="34" charset="0"/>
                <a:cs typeface="Arial" panose="020B0604020202020204" pitchFamily="34" charset="0"/>
              </a:rPr>
              <a:t> </a:t>
            </a:r>
            <a:r>
              <a:rPr lang="en-US" altLang="zh-CN" sz="2000" dirty="0">
                <a:latin typeface="Arial" panose="020B0604020202020204" pitchFamily="34" charset="0"/>
                <a:cs typeface="Arial" panose="020B0604020202020204" pitchFamily="34" charset="0"/>
              </a:rPr>
              <a:t>agreement</a:t>
            </a:r>
            <a:r>
              <a:rPr lang="zh-CN" altLang="en-US" sz="2000" dirty="0">
                <a:latin typeface="Arial" panose="020B0604020202020204" pitchFamily="34" charset="0"/>
                <a:cs typeface="Arial" panose="020B0604020202020204" pitchFamily="34" charset="0"/>
              </a:rPr>
              <a:t> </a:t>
            </a:r>
            <a:r>
              <a:rPr lang="en-US" altLang="zh-CN" sz="2000" dirty="0">
                <a:latin typeface="Arial" panose="020B0604020202020204" pitchFamily="34" charset="0"/>
                <a:cs typeface="Arial" panose="020B0604020202020204" pitchFamily="34" charset="0"/>
              </a:rPr>
              <a:t>shall</a:t>
            </a:r>
            <a:r>
              <a:rPr lang="zh-CN" altLang="en-US" sz="2000" dirty="0">
                <a:latin typeface="Arial" panose="020B0604020202020204" pitchFamily="34" charset="0"/>
                <a:cs typeface="Arial" panose="020B0604020202020204" pitchFamily="34" charset="0"/>
              </a:rPr>
              <a:t> </a:t>
            </a:r>
            <a:r>
              <a:rPr lang="en-US" altLang="zh-CN" sz="2000" dirty="0">
                <a:latin typeface="Arial" panose="020B0604020202020204" pitchFamily="34" charset="0"/>
                <a:cs typeface="Arial" panose="020B0604020202020204" pitchFamily="34" charset="0"/>
              </a:rPr>
              <a:t>be</a:t>
            </a:r>
            <a:r>
              <a:rPr lang="zh-CN" altLang="en-US" sz="2000" dirty="0">
                <a:latin typeface="Arial" panose="020B0604020202020204" pitchFamily="34" charset="0"/>
                <a:cs typeface="Arial" panose="020B0604020202020204" pitchFamily="34" charset="0"/>
              </a:rPr>
              <a:t> </a:t>
            </a:r>
            <a:r>
              <a:rPr lang="en-US" altLang="zh-CN" sz="2000" dirty="0">
                <a:latin typeface="Arial" panose="020B0604020202020204" pitchFamily="34" charset="0"/>
                <a:cs typeface="Arial" panose="020B0604020202020204" pitchFamily="34" charset="0"/>
              </a:rPr>
              <a:t>signed</a:t>
            </a:r>
            <a:r>
              <a:rPr lang="zh-CN" altLang="en-US" sz="2000" dirty="0">
                <a:latin typeface="Arial" panose="020B0604020202020204" pitchFamily="34" charset="0"/>
                <a:cs typeface="Arial" panose="020B0604020202020204" pitchFamily="34" charset="0"/>
              </a:rPr>
              <a:t> </a:t>
            </a:r>
            <a:r>
              <a:rPr lang="en-US" altLang="zh-CN" sz="2000" dirty="0">
                <a:latin typeface="Arial" panose="020B0604020202020204" pitchFamily="34" charset="0"/>
                <a:cs typeface="Arial" panose="020B0604020202020204" pitchFamily="34" charset="0"/>
              </a:rPr>
              <a:t>and</a:t>
            </a:r>
            <a:r>
              <a:rPr lang="zh-CN" altLang="en-US" sz="2000" dirty="0">
                <a:latin typeface="Arial" panose="020B0604020202020204" pitchFamily="34" charset="0"/>
                <a:cs typeface="Arial" panose="020B0604020202020204" pitchFamily="34" charset="0"/>
              </a:rPr>
              <a:t> </a:t>
            </a:r>
            <a:r>
              <a:rPr lang="en-US" altLang="zh-CN" sz="2000" dirty="0">
                <a:latin typeface="Arial" panose="020B0604020202020204" pitchFamily="34" charset="0"/>
                <a:cs typeface="Arial" panose="020B0604020202020204" pitchFamily="34" charset="0"/>
              </a:rPr>
              <a:t>necessary</a:t>
            </a:r>
            <a:r>
              <a:rPr lang="zh-CN" altLang="en-US" sz="2000" dirty="0">
                <a:latin typeface="Arial" panose="020B0604020202020204" pitchFamily="34" charset="0"/>
                <a:cs typeface="Arial" panose="020B0604020202020204" pitchFamily="34" charset="0"/>
              </a:rPr>
              <a:t> </a:t>
            </a:r>
            <a:r>
              <a:rPr lang="en-US" altLang="zh-CN" sz="2000" dirty="0">
                <a:latin typeface="Arial" panose="020B0604020202020204" pitchFamily="34" charset="0"/>
                <a:cs typeface="Arial" panose="020B0604020202020204" pitchFamily="34" charset="0"/>
              </a:rPr>
              <a:t>fees</a:t>
            </a:r>
            <a:r>
              <a:rPr lang="zh-CN" altLang="en-US" sz="2000" dirty="0">
                <a:latin typeface="Arial" panose="020B0604020202020204" pitchFamily="34" charset="0"/>
                <a:cs typeface="Arial" panose="020B0604020202020204" pitchFamily="34" charset="0"/>
              </a:rPr>
              <a:t> </a:t>
            </a:r>
            <a:r>
              <a:rPr lang="en-US" altLang="zh-CN" sz="2000" dirty="0">
                <a:latin typeface="Arial" panose="020B0604020202020204" pitchFamily="34" charset="0"/>
                <a:cs typeface="Arial" panose="020B0604020202020204" pitchFamily="34" charset="0"/>
              </a:rPr>
              <a:t>payed.</a:t>
            </a:r>
          </a:p>
          <a:p>
            <a:pPr eaLnBrk="1" hangingPunct="1">
              <a:buFont typeface="Wingdings" pitchFamily="2" charset="2"/>
              <a:buChar char="Ø"/>
            </a:pPr>
            <a:r>
              <a:rPr lang="en-US" altLang="zh-CN" sz="2000" dirty="0">
                <a:latin typeface="Arial" panose="020B0604020202020204" pitchFamily="34" charset="0"/>
                <a:cs typeface="Arial" panose="020B0604020202020204" pitchFamily="34" charset="0"/>
              </a:rPr>
              <a:t>Provisions</a:t>
            </a:r>
            <a:r>
              <a:rPr lang="zh-CN" altLang="en-US" sz="2000" dirty="0">
                <a:latin typeface="Arial" panose="020B0604020202020204" pitchFamily="34" charset="0"/>
                <a:cs typeface="Arial" panose="020B0604020202020204" pitchFamily="34" charset="0"/>
              </a:rPr>
              <a:t> </a:t>
            </a:r>
            <a:r>
              <a:rPr lang="en-US" altLang="zh-CN" sz="2000" dirty="0">
                <a:latin typeface="Arial" panose="020B0604020202020204" pitchFamily="34" charset="0"/>
                <a:cs typeface="Arial" panose="020B0604020202020204" pitchFamily="34" charset="0"/>
              </a:rPr>
              <a:t>on</a:t>
            </a:r>
            <a:r>
              <a:rPr lang="zh-CN" altLang="en-US" sz="2000" dirty="0">
                <a:latin typeface="Arial" panose="020B0604020202020204" pitchFamily="34" charset="0"/>
                <a:cs typeface="Arial" panose="020B0604020202020204" pitchFamily="34" charset="0"/>
              </a:rPr>
              <a:t> </a:t>
            </a:r>
            <a:r>
              <a:rPr lang="en-US" altLang="zh-CN" sz="2000" dirty="0">
                <a:latin typeface="Arial" panose="020B0604020202020204" pitchFamily="34" charset="0"/>
                <a:cs typeface="Arial" panose="020B0604020202020204" pitchFamily="34" charset="0"/>
              </a:rPr>
              <a:t>compulsory</a:t>
            </a:r>
            <a:r>
              <a:rPr lang="zh-CN" altLang="en-US" sz="2000" dirty="0">
                <a:latin typeface="Arial" panose="020B0604020202020204" pitchFamily="34" charset="0"/>
                <a:cs typeface="Arial" panose="020B0604020202020204" pitchFamily="34" charset="0"/>
              </a:rPr>
              <a:t> </a:t>
            </a:r>
            <a:r>
              <a:rPr lang="en-US" altLang="zh-CN" sz="2000" dirty="0">
                <a:latin typeface="Arial" panose="020B0604020202020204" pitchFamily="34" charset="0"/>
                <a:cs typeface="Arial" panose="020B0604020202020204" pitchFamily="34" charset="0"/>
              </a:rPr>
              <a:t>licensing.</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Content Placeholder 2">
            <a:extLst>
              <a:ext uri="{FF2B5EF4-FFF2-40B4-BE49-F238E27FC236}">
                <a16:creationId xmlns:a16="http://schemas.microsoft.com/office/drawing/2014/main" id="{09711225-E0C9-5743-A5E4-B42F71E5A965}"/>
              </a:ext>
            </a:extLst>
          </p:cNvPr>
          <p:cNvSpPr>
            <a:spLocks noGrp="1"/>
          </p:cNvSpPr>
          <p:nvPr>
            <p:ph idx="1"/>
          </p:nvPr>
        </p:nvSpPr>
        <p:spPr>
          <a:xfrm>
            <a:off x="250825" y="692150"/>
            <a:ext cx="8435975" cy="6165850"/>
          </a:xfrm>
        </p:spPr>
        <p:txBody>
          <a:bodyPr/>
          <a:lstStyle/>
          <a:p>
            <a:pPr eaLnBrk="1" hangingPunct="1"/>
            <a:r>
              <a:rPr lang="en-US" altLang="zh-CN" sz="1800" dirty="0"/>
              <a:t>Trademark</a:t>
            </a:r>
            <a:r>
              <a:rPr lang="zh-CN" altLang="en-US" sz="1800" dirty="0"/>
              <a:t> </a:t>
            </a:r>
            <a:r>
              <a:rPr lang="en-US" altLang="zh-CN" sz="1800" dirty="0"/>
              <a:t>Law</a:t>
            </a:r>
          </a:p>
          <a:p>
            <a:pPr eaLnBrk="1" hangingPunct="1">
              <a:buFont typeface="Wingdings" pitchFamily="2" charset="2"/>
              <a:buChar char="Ø"/>
            </a:pPr>
            <a:r>
              <a:rPr lang="en-US" altLang="zh-CN" sz="1800" dirty="0"/>
              <a:t>To assign a registered trademark, the assignor and assignee shall sign an assignment agreement and jointly file an application with the trademark office.</a:t>
            </a:r>
            <a:r>
              <a:rPr lang="zh-CN" altLang="en-US" sz="1800" dirty="0"/>
              <a:t> </a:t>
            </a:r>
            <a:r>
              <a:rPr lang="en-US" altLang="zh-CN" sz="1800" dirty="0"/>
              <a:t>The assignee shall guarantee the quality of the goods on which the registered trademark is used.</a:t>
            </a:r>
            <a:r>
              <a:rPr lang="zh-CN" altLang="en-US" sz="1800" dirty="0"/>
              <a:t> </a:t>
            </a:r>
            <a:r>
              <a:rPr lang="en-US" altLang="zh-CN" sz="1800" dirty="0"/>
              <a:t>After the assignment of a registered trademark is approved, it shall be announced.</a:t>
            </a:r>
          </a:p>
          <a:p>
            <a:pPr eaLnBrk="1" hangingPunct="1">
              <a:buFont typeface="Wingdings" pitchFamily="2" charset="2"/>
              <a:buChar char="Ø"/>
            </a:pPr>
            <a:r>
              <a:rPr lang="en-US" altLang="zh-CN" sz="1800" dirty="0"/>
              <a:t>When transferring a registered trademark, the trademark registrant shall transfer, along with it, other similar trademarks he has registered for the same kind of goods, and other identical and similar trademarks he has registered for similar goods.</a:t>
            </a:r>
            <a:r>
              <a:rPr lang="zh-CN" altLang="en-US" sz="1800" dirty="0"/>
              <a:t> </a:t>
            </a:r>
            <a:r>
              <a:rPr lang="en-US" altLang="zh-CN" sz="1800" dirty="0"/>
              <a:t>The trademark office shall not approve the transfer of a registered trademark that is likely to cause confusion or result in other unfavorable effects, and shall notify the applicant concerned in writing and explain the reasons therefor.</a:t>
            </a:r>
          </a:p>
          <a:p>
            <a:pPr eaLnBrk="1" hangingPunct="1">
              <a:buFont typeface="Wingdings" pitchFamily="2" charset="2"/>
              <a:buChar char="Ø"/>
            </a:pPr>
            <a:r>
              <a:rPr lang="en-US" altLang="zh-CN" sz="1800" dirty="0"/>
              <a:t>The owner of a registered trademark may, by concluding a trademark licensing contract, authorize another person to use his registered trademark. The licensor shall supervise the quality of the goods on which the licensee uses his registered trademark, and the licensee shall guarantee the quality of the goods on which the registered trademark is to be used.</a:t>
            </a:r>
            <a:r>
              <a:rPr lang="zh-CN" altLang="en-US" sz="1800" dirty="0"/>
              <a:t> </a:t>
            </a:r>
            <a:r>
              <a:rPr lang="en-US" altLang="zh-CN" sz="1800" dirty="0"/>
              <a:t>The trademark licensing</a:t>
            </a:r>
            <a:r>
              <a:rPr lang="zh-CN" altLang="en-US" sz="1800" dirty="0"/>
              <a:t> </a:t>
            </a:r>
            <a:r>
              <a:rPr lang="en-US" altLang="zh-CN" sz="1800" dirty="0"/>
              <a:t>shall</a:t>
            </a:r>
            <a:r>
              <a:rPr lang="zh-CN" altLang="en-US" sz="1800" dirty="0"/>
              <a:t> </a:t>
            </a:r>
            <a:r>
              <a:rPr lang="en-US" altLang="zh-CN" sz="1800" dirty="0"/>
              <a:t>be</a:t>
            </a:r>
            <a:r>
              <a:rPr lang="zh-CN" altLang="en-US" sz="1800" dirty="0"/>
              <a:t> </a:t>
            </a:r>
            <a:r>
              <a:rPr lang="en-US" altLang="zh-CN" sz="1800" dirty="0"/>
              <a:t>submitted to the trademark office for file.</a:t>
            </a:r>
          </a:p>
          <a:p>
            <a:pPr eaLnBrk="1" hangingPunct="1">
              <a:buFont typeface="Wingdings" pitchFamily="2" charset="2"/>
              <a:buChar char="Ø"/>
            </a:pPr>
            <a:r>
              <a:rPr lang="en-US" altLang="zh-CN" sz="1800" dirty="0"/>
              <a:t>If any person is authorized to use the registered trademark of another person, the name of the licensee and the origin of the goods shall be indicated on the goods that bear the registered trademark.</a:t>
            </a:r>
            <a:r>
              <a:rPr lang="zh-CN" altLang="en-US" sz="1800" dirty="0"/>
              <a:t> </a:t>
            </a:r>
            <a:r>
              <a:rPr lang="en-US" altLang="zh-CN" sz="1800" dirty="0"/>
              <a:t>Without filing, the trademark licensing shall not be used against a bona fide third party.</a:t>
            </a:r>
            <a:endParaRPr lang="zh-CN" altLang="en-US" sz="1800" dirty="0"/>
          </a:p>
        </p:txBody>
      </p:sp>
      <p:sp>
        <p:nvSpPr>
          <p:cNvPr id="20482" name="Title 1">
            <a:extLst>
              <a:ext uri="{FF2B5EF4-FFF2-40B4-BE49-F238E27FC236}">
                <a16:creationId xmlns:a16="http://schemas.microsoft.com/office/drawing/2014/main" id="{E3EAA8E7-7027-B04B-ADAE-1BB9BE17777C}"/>
              </a:ext>
            </a:extLst>
          </p:cNvPr>
          <p:cNvSpPr txBox="1">
            <a:spLocks/>
          </p:cNvSpPr>
          <p:nvPr/>
        </p:nvSpPr>
        <p:spPr bwMode="auto">
          <a:xfrm>
            <a:off x="468313" y="0"/>
            <a:ext cx="8229600" cy="706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FontTx/>
              <a:buNone/>
            </a:pPr>
            <a:r>
              <a:rPr lang="en-US" altLang="zh-CN" sz="2800" b="1"/>
              <a:t>3.</a:t>
            </a:r>
            <a:r>
              <a:rPr lang="zh-CN" altLang="en-US" sz="2800" b="1"/>
              <a:t> </a:t>
            </a:r>
            <a:r>
              <a:rPr lang="en-US" altLang="zh-CN" sz="2800" b="1"/>
              <a:t>Provisions on technology transfer in laws</a:t>
            </a:r>
            <a:r>
              <a:rPr lang="zh-CN" altLang="en-US" sz="2800" b="1"/>
              <a:t> </a:t>
            </a:r>
            <a:r>
              <a:rPr lang="en-US" altLang="zh-CN" sz="2800" b="1"/>
              <a:t>of</a:t>
            </a:r>
            <a:r>
              <a:rPr lang="zh-CN" altLang="en-US" sz="2800" b="1"/>
              <a:t> </a:t>
            </a:r>
            <a:r>
              <a:rPr lang="en-US" altLang="zh-CN" sz="2800" b="1"/>
              <a:t>IPRs</a:t>
            </a:r>
            <a:r>
              <a:rPr lang="zh-CN" altLang="en-US" sz="2800" b="1"/>
              <a:t> </a:t>
            </a:r>
            <a:r>
              <a:rPr lang="en-US" altLang="zh-CN" sz="2800" b="1"/>
              <a:t>(3)</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Content Placeholder 2">
            <a:extLst>
              <a:ext uri="{FF2B5EF4-FFF2-40B4-BE49-F238E27FC236}">
                <a16:creationId xmlns:a16="http://schemas.microsoft.com/office/drawing/2014/main" id="{8664713E-7117-0C45-8091-EC19E828FE01}"/>
              </a:ext>
            </a:extLst>
          </p:cNvPr>
          <p:cNvSpPr>
            <a:spLocks noGrp="1"/>
          </p:cNvSpPr>
          <p:nvPr>
            <p:ph idx="1"/>
          </p:nvPr>
        </p:nvSpPr>
        <p:spPr>
          <a:xfrm>
            <a:off x="261938" y="706478"/>
            <a:ext cx="8435975" cy="6165850"/>
          </a:xfrm>
        </p:spPr>
        <p:txBody>
          <a:bodyPr/>
          <a:lstStyle/>
          <a:p>
            <a:pPr eaLnBrk="1" hangingPunct="1"/>
            <a:r>
              <a:rPr lang="en-US" altLang="zh-CN" sz="2000" dirty="0">
                <a:latin typeface="Microsoft YaHei" panose="020B0503020204020204" pitchFamily="34" charset="-122"/>
                <a:ea typeface="Microsoft YaHei" panose="020B0503020204020204" pitchFamily="34" charset="-122"/>
              </a:rPr>
              <a:t>Copyright</a:t>
            </a:r>
            <a:r>
              <a:rPr lang="zh-CN" altLang="en-US" sz="2000" dirty="0">
                <a:latin typeface="Microsoft YaHei" panose="020B0503020204020204" pitchFamily="34" charset="-122"/>
                <a:ea typeface="Microsoft YaHei" panose="020B0503020204020204" pitchFamily="34" charset="-122"/>
              </a:rPr>
              <a:t> </a:t>
            </a:r>
            <a:r>
              <a:rPr lang="en-US" altLang="zh-CN" sz="2000" dirty="0">
                <a:latin typeface="Microsoft YaHei" panose="020B0503020204020204" pitchFamily="34" charset="-122"/>
                <a:ea typeface="Microsoft YaHei" panose="020B0503020204020204" pitchFamily="34" charset="-122"/>
              </a:rPr>
              <a:t>Law:</a:t>
            </a:r>
          </a:p>
          <a:p>
            <a:pPr eaLnBrk="1" hangingPunct="1">
              <a:buFont typeface="Wingdings" pitchFamily="2" charset="2"/>
              <a:buChar char="Ø"/>
            </a:pPr>
            <a:r>
              <a:rPr lang="en-US" altLang="zh-CN" sz="2000" dirty="0">
                <a:latin typeface="Microsoft YaHei" panose="020B0503020204020204" pitchFamily="34" charset="-122"/>
                <a:ea typeface="Microsoft YaHei" panose="020B0503020204020204" pitchFamily="34" charset="-122"/>
              </a:rPr>
              <a:t>The right of rental, that is, the right to authorize, with payment, others to temporarily use cinematographic works, works created by virtue of a similar method of film production, and computer software, except for any computer software that is not the main subject matter of rental.</a:t>
            </a:r>
          </a:p>
          <a:p>
            <a:pPr eaLnBrk="1" hangingPunct="1">
              <a:buFont typeface="Wingdings" pitchFamily="2" charset="2"/>
              <a:buChar char="Ø"/>
            </a:pPr>
            <a:r>
              <a:rPr lang="en-US" altLang="zh-CN" sz="2000" dirty="0">
                <a:latin typeface="Microsoft YaHei" panose="020B0503020204020204" pitchFamily="34" charset="-122"/>
                <a:ea typeface="Microsoft YaHei" panose="020B0503020204020204" pitchFamily="34" charset="-122"/>
              </a:rPr>
              <a:t>A copyright owner may authorize another person to exercise the rights under the preceding paragraphs (5) to (17), and receive remuneration pursuant to an agreement or this Law.</a:t>
            </a:r>
            <a:r>
              <a:rPr lang="zh-CN" altLang="en-US" sz="2000" dirty="0">
                <a:latin typeface="Microsoft YaHei" panose="020B0503020204020204" pitchFamily="34" charset="-122"/>
                <a:ea typeface="Microsoft YaHei" panose="020B0503020204020204" pitchFamily="34" charset="-122"/>
              </a:rPr>
              <a:t> </a:t>
            </a:r>
            <a:endParaRPr lang="en-US" altLang="zh-CN" sz="2000" dirty="0">
              <a:latin typeface="Microsoft YaHei" panose="020B0503020204020204" pitchFamily="34" charset="-122"/>
              <a:ea typeface="Microsoft YaHei" panose="020B0503020204020204" pitchFamily="34" charset="-122"/>
            </a:endParaRPr>
          </a:p>
          <a:p>
            <a:pPr eaLnBrk="1" hangingPunct="1">
              <a:buFont typeface="Wingdings" pitchFamily="2" charset="2"/>
              <a:buChar char="Ø"/>
            </a:pPr>
            <a:r>
              <a:rPr lang="en-US" altLang="zh-CN" sz="2000" dirty="0">
                <a:latin typeface="Microsoft YaHei" panose="020B0503020204020204" pitchFamily="34" charset="-122"/>
                <a:ea typeface="Microsoft YaHei" panose="020B0503020204020204" pitchFamily="34" charset="-122"/>
              </a:rPr>
              <a:t>A copyright owner may assign, in part or in whole, the rights under the preceding paragraphs (5) to (17), and receive remuneration pursuant to an agreement or this Law.</a:t>
            </a:r>
            <a:r>
              <a:rPr lang="zh-CN" altLang="en-US" sz="2000" dirty="0">
                <a:latin typeface="Microsoft YaHei" panose="020B0503020204020204" pitchFamily="34" charset="-122"/>
                <a:ea typeface="Microsoft YaHei" panose="020B0503020204020204" pitchFamily="34" charset="-122"/>
              </a:rPr>
              <a:t> </a:t>
            </a:r>
            <a:endParaRPr lang="en-US" altLang="zh-CN" sz="2000" dirty="0">
              <a:latin typeface="Microsoft YaHei" panose="020B0503020204020204" pitchFamily="34" charset="-122"/>
              <a:ea typeface="Microsoft YaHei" panose="020B0503020204020204" pitchFamily="34" charset="-122"/>
            </a:endParaRPr>
          </a:p>
          <a:p>
            <a:pPr eaLnBrk="1" hangingPunct="1">
              <a:buFont typeface="Wingdings" pitchFamily="2" charset="2"/>
              <a:buChar char="Ø"/>
            </a:pPr>
            <a:r>
              <a:rPr lang="en-US" altLang="zh-CN" sz="2000" dirty="0">
                <a:latin typeface="Microsoft YaHei" panose="020B0503020204020204" pitchFamily="34" charset="-122"/>
                <a:ea typeface="Microsoft YaHei" panose="020B0503020204020204" pitchFamily="34" charset="-122"/>
              </a:rPr>
              <a:t>Chapter III Copyright Licensing and Assignment Contracts</a:t>
            </a:r>
          </a:p>
          <a:p>
            <a:pPr eaLnBrk="1" hangingPunct="1"/>
            <a:r>
              <a:rPr lang="en-US" altLang="zh-CN" sz="2000" dirty="0">
                <a:latin typeface="Microsoft YaHei" panose="020B0503020204020204" pitchFamily="34" charset="-122"/>
                <a:ea typeface="Microsoft YaHei" panose="020B0503020204020204" pitchFamily="34" charset="-122"/>
              </a:rPr>
              <a:t>The</a:t>
            </a:r>
            <a:r>
              <a:rPr lang="zh-CN" altLang="en-US" sz="2000" dirty="0">
                <a:latin typeface="Microsoft YaHei" panose="020B0503020204020204" pitchFamily="34" charset="-122"/>
                <a:ea typeface="Microsoft YaHei" panose="020B0503020204020204" pitchFamily="34" charset="-122"/>
              </a:rPr>
              <a:t> </a:t>
            </a:r>
            <a:r>
              <a:rPr lang="en-US" altLang="zh-CN" sz="2000" dirty="0">
                <a:latin typeface="Microsoft YaHei" panose="020B0503020204020204" pitchFamily="34" charset="-122"/>
                <a:ea typeface="Microsoft YaHei" panose="020B0503020204020204" pitchFamily="34" charset="-122"/>
              </a:rPr>
              <a:t>law</a:t>
            </a:r>
            <a:r>
              <a:rPr lang="zh-CN" altLang="en-US" sz="2000" dirty="0">
                <a:latin typeface="Microsoft YaHei" panose="020B0503020204020204" pitchFamily="34" charset="-122"/>
                <a:ea typeface="Microsoft YaHei" panose="020B0503020204020204" pitchFamily="34" charset="-122"/>
              </a:rPr>
              <a:t> </a:t>
            </a:r>
            <a:r>
              <a:rPr lang="en-US" altLang="zh-CN" sz="2000" dirty="0">
                <a:latin typeface="Microsoft YaHei" panose="020B0503020204020204" pitchFamily="34" charset="-122"/>
                <a:ea typeface="Microsoft YaHei" panose="020B0503020204020204" pitchFamily="34" charset="-122"/>
              </a:rPr>
              <a:t>of</a:t>
            </a:r>
            <a:r>
              <a:rPr lang="zh-CN" altLang="en-US" sz="2000" dirty="0">
                <a:latin typeface="Microsoft YaHei" panose="020B0503020204020204" pitchFamily="34" charset="-122"/>
                <a:ea typeface="Microsoft YaHei" panose="020B0503020204020204" pitchFamily="34" charset="-122"/>
              </a:rPr>
              <a:t> </a:t>
            </a:r>
            <a:r>
              <a:rPr lang="en-US" altLang="zh-CN" sz="2000" dirty="0">
                <a:latin typeface="Microsoft YaHei" panose="020B0503020204020204" pitchFamily="34" charset="-122"/>
                <a:ea typeface="Microsoft YaHei" panose="020B0503020204020204" pitchFamily="34" charset="-122"/>
              </a:rPr>
              <a:t>conversion</a:t>
            </a:r>
            <a:r>
              <a:rPr lang="zh-CN" altLang="en-US" sz="2000" dirty="0">
                <a:latin typeface="Microsoft YaHei" panose="020B0503020204020204" pitchFamily="34" charset="-122"/>
                <a:ea typeface="Microsoft YaHei" panose="020B0503020204020204" pitchFamily="34" charset="-122"/>
              </a:rPr>
              <a:t> </a:t>
            </a:r>
            <a:r>
              <a:rPr lang="en-US" altLang="zh-CN" sz="2000" dirty="0">
                <a:latin typeface="Microsoft YaHei" panose="020B0503020204020204" pitchFamily="34" charset="-122"/>
                <a:ea typeface="Microsoft YaHei" panose="020B0503020204020204" pitchFamily="34" charset="-122"/>
              </a:rPr>
              <a:t>of</a:t>
            </a:r>
            <a:r>
              <a:rPr lang="zh-CN" altLang="en-US" sz="2000" dirty="0">
                <a:latin typeface="Microsoft YaHei" panose="020B0503020204020204" pitchFamily="34" charset="-122"/>
                <a:ea typeface="Microsoft YaHei" panose="020B0503020204020204" pitchFamily="34" charset="-122"/>
              </a:rPr>
              <a:t> </a:t>
            </a:r>
            <a:r>
              <a:rPr lang="en-US" altLang="zh-CN" sz="2000" dirty="0">
                <a:latin typeface="Microsoft YaHei" panose="020B0503020204020204" pitchFamily="34" charset="-122"/>
                <a:ea typeface="Microsoft YaHei" panose="020B0503020204020204" pitchFamily="34" charset="-122"/>
              </a:rPr>
              <a:t>technological</a:t>
            </a:r>
            <a:r>
              <a:rPr lang="zh-CN" altLang="en-US" sz="2000" dirty="0">
                <a:latin typeface="Microsoft YaHei" panose="020B0503020204020204" pitchFamily="34" charset="-122"/>
                <a:ea typeface="Microsoft YaHei" panose="020B0503020204020204" pitchFamily="34" charset="-122"/>
              </a:rPr>
              <a:t> </a:t>
            </a:r>
            <a:r>
              <a:rPr lang="en-US" altLang="zh-CN" sz="2000" dirty="0">
                <a:latin typeface="Microsoft YaHei" panose="020B0503020204020204" pitchFamily="34" charset="-122"/>
                <a:ea typeface="Microsoft YaHei" panose="020B0503020204020204" pitchFamily="34" charset="-122"/>
              </a:rPr>
              <a:t>achievements</a:t>
            </a:r>
          </a:p>
          <a:p>
            <a:pPr eaLnBrk="1" hangingPunct="1">
              <a:buFont typeface="Wingdings" pitchFamily="2" charset="2"/>
              <a:buChar char="Ø"/>
            </a:pPr>
            <a:r>
              <a:rPr lang="en-US" altLang="zh-CN" sz="2000" dirty="0">
                <a:latin typeface="Microsoft YaHei" panose="020B0503020204020204" pitchFamily="34" charset="-122"/>
                <a:ea typeface="Microsoft YaHei" panose="020B0503020204020204" pitchFamily="34" charset="-122"/>
              </a:rPr>
              <a:t>When</a:t>
            </a:r>
            <a:r>
              <a:rPr lang="zh-CN" altLang="en-US" sz="2000" dirty="0">
                <a:latin typeface="Microsoft YaHei" panose="020B0503020204020204" pitchFamily="34" charset="-122"/>
                <a:ea typeface="Microsoft YaHei" panose="020B0503020204020204" pitchFamily="34" charset="-122"/>
              </a:rPr>
              <a:t> </a:t>
            </a:r>
            <a:r>
              <a:rPr lang="en-US" altLang="zh-CN" sz="2000" dirty="0">
                <a:latin typeface="Microsoft YaHei" panose="020B0503020204020204" pitchFamily="34" charset="-122"/>
                <a:ea typeface="Microsoft YaHei" panose="020B0503020204020204" pitchFamily="34" charset="-122"/>
              </a:rPr>
              <a:t>the</a:t>
            </a:r>
            <a:r>
              <a:rPr lang="zh-CN" altLang="en-US" sz="2000" dirty="0">
                <a:latin typeface="Microsoft YaHei" panose="020B0503020204020204" pitchFamily="34" charset="-122"/>
                <a:ea typeface="Microsoft YaHei" panose="020B0503020204020204" pitchFamily="34" charset="-122"/>
              </a:rPr>
              <a:t> </a:t>
            </a:r>
            <a:r>
              <a:rPr lang="en-US" altLang="zh-CN" sz="2000" dirty="0">
                <a:latin typeface="Microsoft YaHei" panose="020B0503020204020204" pitchFamily="34" charset="-122"/>
                <a:ea typeface="Microsoft YaHei" panose="020B0503020204020204" pitchFamily="34" charset="-122"/>
              </a:rPr>
              <a:t>subjects</a:t>
            </a:r>
            <a:r>
              <a:rPr lang="zh-CN" altLang="en-US" sz="2000" dirty="0">
                <a:latin typeface="Microsoft YaHei" panose="020B0503020204020204" pitchFamily="34" charset="-122"/>
                <a:ea typeface="Microsoft YaHei" panose="020B0503020204020204" pitchFamily="34" charset="-122"/>
              </a:rPr>
              <a:t> </a:t>
            </a:r>
            <a:r>
              <a:rPr lang="en-US" altLang="zh-CN" sz="2000" dirty="0">
                <a:latin typeface="Microsoft YaHei" panose="020B0503020204020204" pitchFamily="34" charset="-122"/>
                <a:ea typeface="Microsoft YaHei" panose="020B0503020204020204" pitchFamily="34" charset="-122"/>
              </a:rPr>
              <a:t>are</a:t>
            </a:r>
            <a:r>
              <a:rPr lang="zh-CN" altLang="en-US" sz="2000" dirty="0">
                <a:latin typeface="Microsoft YaHei" panose="020B0503020204020204" pitchFamily="34" charset="-122"/>
                <a:ea typeface="Microsoft YaHei" panose="020B0503020204020204" pitchFamily="34" charset="-122"/>
              </a:rPr>
              <a:t> </a:t>
            </a:r>
            <a:r>
              <a:rPr lang="en-US" altLang="zh-CN" sz="2000" dirty="0">
                <a:latin typeface="Microsoft YaHei" panose="020B0503020204020204" pitchFamily="34" charset="-122"/>
                <a:ea typeface="Microsoft YaHei" panose="020B0503020204020204" pitchFamily="34" charset="-122"/>
              </a:rPr>
              <a:t>different,</a:t>
            </a:r>
            <a:r>
              <a:rPr lang="zh-CN" altLang="en-US" sz="2000" dirty="0">
                <a:latin typeface="Microsoft YaHei" panose="020B0503020204020204" pitchFamily="34" charset="-122"/>
                <a:ea typeface="Microsoft YaHei" panose="020B0503020204020204" pitchFamily="34" charset="-122"/>
              </a:rPr>
              <a:t> </a:t>
            </a:r>
            <a:r>
              <a:rPr lang="en-US" altLang="zh-CN" sz="2000" dirty="0">
                <a:latin typeface="Microsoft YaHei" panose="020B0503020204020204" pitchFamily="34" charset="-122"/>
                <a:ea typeface="Microsoft YaHei" panose="020B0503020204020204" pitchFamily="34" charset="-122"/>
              </a:rPr>
              <a:t>assignment</a:t>
            </a:r>
            <a:r>
              <a:rPr lang="zh-CN" altLang="en-US" sz="2000" dirty="0">
                <a:latin typeface="Microsoft YaHei" panose="020B0503020204020204" pitchFamily="34" charset="-122"/>
                <a:ea typeface="Microsoft YaHei" panose="020B0503020204020204" pitchFamily="34" charset="-122"/>
              </a:rPr>
              <a:t> </a:t>
            </a:r>
            <a:r>
              <a:rPr lang="en-US" altLang="zh-CN" sz="2000" dirty="0">
                <a:latin typeface="Microsoft YaHei" panose="020B0503020204020204" pitchFamily="34" charset="-122"/>
                <a:ea typeface="Microsoft YaHei" panose="020B0503020204020204" pitchFamily="34" charset="-122"/>
              </a:rPr>
              <a:t>and</a:t>
            </a:r>
            <a:r>
              <a:rPr lang="zh-CN" altLang="en-US" sz="2000" dirty="0">
                <a:latin typeface="Microsoft YaHei" panose="020B0503020204020204" pitchFamily="34" charset="-122"/>
                <a:ea typeface="Microsoft YaHei" panose="020B0503020204020204" pitchFamily="34" charset="-122"/>
              </a:rPr>
              <a:t> </a:t>
            </a:r>
            <a:r>
              <a:rPr lang="en-US" altLang="zh-CN" sz="2000" dirty="0">
                <a:latin typeface="Microsoft YaHei" panose="020B0503020204020204" pitchFamily="34" charset="-122"/>
                <a:ea typeface="Microsoft YaHei" panose="020B0503020204020204" pitchFamily="34" charset="-122"/>
              </a:rPr>
              <a:t>licensing</a:t>
            </a:r>
            <a:r>
              <a:rPr lang="zh-CN" altLang="en-US" sz="2000" dirty="0">
                <a:latin typeface="Microsoft YaHei" panose="020B0503020204020204" pitchFamily="34" charset="-122"/>
                <a:ea typeface="Microsoft YaHei" panose="020B0503020204020204" pitchFamily="34" charset="-122"/>
              </a:rPr>
              <a:t> </a:t>
            </a:r>
            <a:r>
              <a:rPr lang="en-US" altLang="zh-CN" sz="2000" dirty="0">
                <a:latin typeface="Microsoft YaHei" panose="020B0503020204020204" pitchFamily="34" charset="-122"/>
                <a:ea typeface="Microsoft YaHei" panose="020B0503020204020204" pitchFamily="34" charset="-122"/>
              </a:rPr>
              <a:t>are</a:t>
            </a:r>
            <a:r>
              <a:rPr lang="zh-CN" altLang="en-US" sz="2000" dirty="0">
                <a:latin typeface="Microsoft YaHei" panose="020B0503020204020204" pitchFamily="34" charset="-122"/>
                <a:ea typeface="Microsoft YaHei" panose="020B0503020204020204" pitchFamily="34" charset="-122"/>
              </a:rPr>
              <a:t> </a:t>
            </a:r>
            <a:r>
              <a:rPr lang="en-US" altLang="zh-CN" sz="2000" dirty="0">
                <a:latin typeface="Microsoft YaHei" panose="020B0503020204020204" pitchFamily="34" charset="-122"/>
                <a:ea typeface="Microsoft YaHei" panose="020B0503020204020204" pitchFamily="34" charset="-122"/>
              </a:rPr>
              <a:t>the</a:t>
            </a:r>
            <a:r>
              <a:rPr lang="zh-CN" altLang="en-US" sz="2000" dirty="0">
                <a:latin typeface="Microsoft YaHei" panose="020B0503020204020204" pitchFamily="34" charset="-122"/>
                <a:ea typeface="Microsoft YaHei" panose="020B0503020204020204" pitchFamily="34" charset="-122"/>
              </a:rPr>
              <a:t> </a:t>
            </a:r>
            <a:r>
              <a:rPr lang="en-US" altLang="zh-CN" sz="2000" dirty="0">
                <a:latin typeface="Microsoft YaHei" panose="020B0503020204020204" pitchFamily="34" charset="-122"/>
                <a:ea typeface="Microsoft YaHei" panose="020B0503020204020204" pitchFamily="34" charset="-122"/>
              </a:rPr>
              <a:t>premise.</a:t>
            </a:r>
            <a:endParaRPr lang="zh-CN" altLang="en-US" sz="2000" dirty="0">
              <a:latin typeface="Microsoft YaHei" panose="020B0503020204020204" pitchFamily="34" charset="-122"/>
              <a:ea typeface="Microsoft YaHei" panose="020B0503020204020204" pitchFamily="34" charset="-122"/>
            </a:endParaRPr>
          </a:p>
        </p:txBody>
      </p:sp>
      <p:sp>
        <p:nvSpPr>
          <p:cNvPr id="21506" name="Title 1">
            <a:extLst>
              <a:ext uri="{FF2B5EF4-FFF2-40B4-BE49-F238E27FC236}">
                <a16:creationId xmlns:a16="http://schemas.microsoft.com/office/drawing/2014/main" id="{63DB7706-305E-1E4A-BEB9-A2CBF1CAF86F}"/>
              </a:ext>
            </a:extLst>
          </p:cNvPr>
          <p:cNvSpPr txBox="1">
            <a:spLocks/>
          </p:cNvSpPr>
          <p:nvPr/>
        </p:nvSpPr>
        <p:spPr bwMode="auto">
          <a:xfrm>
            <a:off x="468313" y="0"/>
            <a:ext cx="8229600" cy="706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FontTx/>
              <a:buNone/>
            </a:pPr>
            <a:r>
              <a:rPr lang="en-US" altLang="zh-CN" sz="2400" b="1" dirty="0">
                <a:latin typeface="Microsoft YaHei" panose="020B0503020204020204" pitchFamily="34" charset="-122"/>
                <a:ea typeface="Microsoft YaHei" panose="020B0503020204020204" pitchFamily="34" charset="-122"/>
              </a:rPr>
              <a:t>3.</a:t>
            </a:r>
            <a:r>
              <a:rPr lang="zh-CN" altLang="en-US" sz="2400" b="1" dirty="0">
                <a:latin typeface="Microsoft YaHei" panose="020B0503020204020204" pitchFamily="34" charset="-122"/>
                <a:ea typeface="Microsoft YaHei" panose="020B0503020204020204" pitchFamily="34" charset="-122"/>
              </a:rPr>
              <a:t> </a:t>
            </a:r>
            <a:r>
              <a:rPr lang="en-US" altLang="zh-CN" sz="2400" b="1" dirty="0">
                <a:latin typeface="Microsoft YaHei" panose="020B0503020204020204" pitchFamily="34" charset="-122"/>
                <a:ea typeface="Microsoft YaHei" panose="020B0503020204020204" pitchFamily="34" charset="-122"/>
              </a:rPr>
              <a:t>Provisions on technology transfer in laws</a:t>
            </a:r>
            <a:r>
              <a:rPr lang="zh-CN" altLang="en-US" sz="2400" b="1" dirty="0">
                <a:latin typeface="Microsoft YaHei" panose="020B0503020204020204" pitchFamily="34" charset="-122"/>
                <a:ea typeface="Microsoft YaHei" panose="020B0503020204020204" pitchFamily="34" charset="-122"/>
              </a:rPr>
              <a:t> </a:t>
            </a:r>
            <a:r>
              <a:rPr lang="en-US" altLang="zh-CN" sz="2400" b="1" dirty="0">
                <a:latin typeface="Microsoft YaHei" panose="020B0503020204020204" pitchFamily="34" charset="-122"/>
                <a:ea typeface="Microsoft YaHei" panose="020B0503020204020204" pitchFamily="34" charset="-122"/>
              </a:rPr>
              <a:t>of</a:t>
            </a:r>
            <a:r>
              <a:rPr lang="zh-CN" altLang="en-US" sz="2400" b="1" dirty="0">
                <a:latin typeface="Microsoft YaHei" panose="020B0503020204020204" pitchFamily="34" charset="-122"/>
                <a:ea typeface="Microsoft YaHei" panose="020B0503020204020204" pitchFamily="34" charset="-122"/>
              </a:rPr>
              <a:t> </a:t>
            </a:r>
            <a:r>
              <a:rPr lang="en-US" altLang="zh-CN" sz="2400" b="1" dirty="0">
                <a:latin typeface="Microsoft YaHei" panose="020B0503020204020204" pitchFamily="34" charset="-122"/>
                <a:ea typeface="Microsoft YaHei" panose="020B0503020204020204" pitchFamily="34" charset="-122"/>
              </a:rPr>
              <a:t>IPRs</a:t>
            </a:r>
            <a:r>
              <a:rPr lang="zh-CN" altLang="en-US" sz="2400" b="1" dirty="0">
                <a:latin typeface="Microsoft YaHei" panose="020B0503020204020204" pitchFamily="34" charset="-122"/>
                <a:ea typeface="Microsoft YaHei" panose="020B0503020204020204" pitchFamily="34" charset="-122"/>
              </a:rPr>
              <a:t> </a:t>
            </a:r>
            <a:r>
              <a:rPr lang="en-US" altLang="zh-CN" sz="2400" b="1" dirty="0">
                <a:latin typeface="Microsoft YaHei" panose="020B0503020204020204" pitchFamily="34" charset="-122"/>
                <a:ea typeface="Microsoft YaHei" panose="020B0503020204020204" pitchFamily="34" charset="-122"/>
              </a:rPr>
              <a:t>(4)</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8568</TotalTime>
  <Words>1466</Words>
  <Application>Microsoft Macintosh PowerPoint</Application>
  <PresentationFormat>全屏显示(4:3)</PresentationFormat>
  <Paragraphs>87</Paragraphs>
  <Slides>13</Slides>
  <Notes>1</Notes>
  <HiddenSlides>0</HiddenSlides>
  <MMClips>0</MMClips>
  <ScaleCrop>false</ScaleCrop>
  <HeadingPairs>
    <vt:vector size="6" baseType="variant">
      <vt:variant>
        <vt:lpstr>已用的字体</vt:lpstr>
      </vt:variant>
      <vt:variant>
        <vt:i4>5</vt:i4>
      </vt:variant>
      <vt:variant>
        <vt:lpstr>主题</vt:lpstr>
      </vt:variant>
      <vt:variant>
        <vt:i4>1</vt:i4>
      </vt:variant>
      <vt:variant>
        <vt:lpstr>幻灯片标题</vt:lpstr>
      </vt:variant>
      <vt:variant>
        <vt:i4>13</vt:i4>
      </vt:variant>
    </vt:vector>
  </HeadingPairs>
  <TitlesOfParts>
    <vt:vector size="19" baseType="lpstr">
      <vt:lpstr>等线</vt:lpstr>
      <vt:lpstr>Microsoft YaHei</vt:lpstr>
      <vt:lpstr>Arial</vt:lpstr>
      <vt:lpstr>Calibri</vt:lpstr>
      <vt:lpstr>Wingdings</vt:lpstr>
      <vt:lpstr>Office Theme</vt:lpstr>
      <vt:lpstr>3rd EU-China IP Forum</vt:lpstr>
      <vt:lpstr>Content</vt:lpstr>
      <vt:lpstr>1. Introduction</vt:lpstr>
      <vt:lpstr>2. Objectives of the legal system of IPRs</vt:lpstr>
      <vt:lpstr>2. Principles of the legal system of IPRs</vt:lpstr>
      <vt:lpstr>3. Provisions on technology transfer in laws of IPRs (1)</vt:lpstr>
      <vt:lpstr>3. Provisions on technology transfer in laws of IPRs (2)</vt:lpstr>
      <vt:lpstr>PowerPoint 演示文稿</vt:lpstr>
      <vt:lpstr>PowerPoint 演示文稿</vt:lpstr>
      <vt:lpstr>4. Development of an IPR legal regime that centers around technology transfer (1) </vt:lpstr>
      <vt:lpstr>4. Development of an IPR legal regime that centers around technology transfer (2)</vt:lpstr>
      <vt:lpstr>Conclusion</vt:lpstr>
      <vt:lpstr>Thanks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maio</dc:creator>
  <cp:lastModifiedBy>Yanbo Wang</cp:lastModifiedBy>
  <cp:revision>315</cp:revision>
  <dcterms:created xsi:type="dcterms:W3CDTF">2014-03-10T02:37:25Z</dcterms:created>
  <dcterms:modified xsi:type="dcterms:W3CDTF">2018-11-19T00:43:20Z</dcterms:modified>
</cp:coreProperties>
</file>