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5" autoAdjust="0"/>
    <p:restoredTop sz="94660"/>
  </p:normalViewPr>
  <p:slideViewPr>
    <p:cSldViewPr snapToGrid="0">
      <p:cViewPr varScale="1">
        <p:scale>
          <a:sx n="100" d="100"/>
          <a:sy n="100" d="100"/>
        </p:scale>
        <p:origin x="160" y="4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479CD-6D90-4BC5-A35F-E30DD326F63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AC5E50A-16AD-4321-A41A-A449C02B3C4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7B28378-CFD8-4B8C-AF6F-460BBFA1FA17}"/>
              </a:ext>
            </a:extLst>
          </p:cNvPr>
          <p:cNvSpPr>
            <a:spLocks noGrp="1"/>
          </p:cNvSpPr>
          <p:nvPr>
            <p:ph type="dt" sz="half" idx="10"/>
          </p:nvPr>
        </p:nvSpPr>
        <p:spPr/>
        <p:txBody>
          <a:bodyPr/>
          <a:lstStyle/>
          <a:p>
            <a:fld id="{B4103396-9B00-4B38-801F-03F120A4ED67}" type="datetimeFigureOut">
              <a:rPr lang="en-US" smtClean="0"/>
              <a:t>11/16/18</a:t>
            </a:fld>
            <a:endParaRPr lang="en-US"/>
          </a:p>
        </p:txBody>
      </p:sp>
      <p:sp>
        <p:nvSpPr>
          <p:cNvPr id="5" name="Footer Placeholder 4">
            <a:extLst>
              <a:ext uri="{FF2B5EF4-FFF2-40B4-BE49-F238E27FC236}">
                <a16:creationId xmlns:a16="http://schemas.microsoft.com/office/drawing/2014/main" id="{0A8F0329-48EF-40E0-B96B-B3285BD4DF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52DCB8-D3F4-463F-896F-323D614C978E}"/>
              </a:ext>
            </a:extLst>
          </p:cNvPr>
          <p:cNvSpPr>
            <a:spLocks noGrp="1"/>
          </p:cNvSpPr>
          <p:nvPr>
            <p:ph type="sldNum" sz="quarter" idx="12"/>
          </p:nvPr>
        </p:nvSpPr>
        <p:spPr/>
        <p:txBody>
          <a:bodyPr/>
          <a:lstStyle/>
          <a:p>
            <a:fld id="{A9B63A4C-F56B-4952-B862-47214F6F2DEC}" type="slidenum">
              <a:rPr lang="en-US" smtClean="0"/>
              <a:t>‹#›</a:t>
            </a:fld>
            <a:endParaRPr lang="en-US"/>
          </a:p>
        </p:txBody>
      </p:sp>
    </p:spTree>
    <p:extLst>
      <p:ext uri="{BB962C8B-B14F-4D97-AF65-F5344CB8AC3E}">
        <p14:creationId xmlns:p14="http://schemas.microsoft.com/office/powerpoint/2010/main" val="334497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1129C-7C03-4216-9FD5-ABC5E4D0CC3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B384062-CAC0-44B3-BBE9-4EA6C2070D2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9D5E63-E6E3-4B9F-A508-3A39F579D780}"/>
              </a:ext>
            </a:extLst>
          </p:cNvPr>
          <p:cNvSpPr>
            <a:spLocks noGrp="1"/>
          </p:cNvSpPr>
          <p:nvPr>
            <p:ph type="dt" sz="half" idx="10"/>
          </p:nvPr>
        </p:nvSpPr>
        <p:spPr/>
        <p:txBody>
          <a:bodyPr/>
          <a:lstStyle/>
          <a:p>
            <a:fld id="{B4103396-9B00-4B38-801F-03F120A4ED67}" type="datetimeFigureOut">
              <a:rPr lang="en-US" smtClean="0"/>
              <a:t>11/16/18</a:t>
            </a:fld>
            <a:endParaRPr lang="en-US"/>
          </a:p>
        </p:txBody>
      </p:sp>
      <p:sp>
        <p:nvSpPr>
          <p:cNvPr id="5" name="Footer Placeholder 4">
            <a:extLst>
              <a:ext uri="{FF2B5EF4-FFF2-40B4-BE49-F238E27FC236}">
                <a16:creationId xmlns:a16="http://schemas.microsoft.com/office/drawing/2014/main" id="{CC0D6A78-3CBC-4CE8-9A9F-715EFBF5B9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68CB4B-FDEE-4310-8D1E-3627006C8619}"/>
              </a:ext>
            </a:extLst>
          </p:cNvPr>
          <p:cNvSpPr>
            <a:spLocks noGrp="1"/>
          </p:cNvSpPr>
          <p:nvPr>
            <p:ph type="sldNum" sz="quarter" idx="12"/>
          </p:nvPr>
        </p:nvSpPr>
        <p:spPr/>
        <p:txBody>
          <a:bodyPr/>
          <a:lstStyle/>
          <a:p>
            <a:fld id="{A9B63A4C-F56B-4952-B862-47214F6F2DEC}" type="slidenum">
              <a:rPr lang="en-US" smtClean="0"/>
              <a:t>‹#›</a:t>
            </a:fld>
            <a:endParaRPr lang="en-US"/>
          </a:p>
        </p:txBody>
      </p:sp>
    </p:spTree>
    <p:extLst>
      <p:ext uri="{BB962C8B-B14F-4D97-AF65-F5344CB8AC3E}">
        <p14:creationId xmlns:p14="http://schemas.microsoft.com/office/powerpoint/2010/main" val="567743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332C4D1-B5A8-485F-8D48-EB0670BAD12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AA05666-A25C-48E3-AFDA-A45263A0725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2A3116-6B5B-4684-9598-7CEC8D59F97E}"/>
              </a:ext>
            </a:extLst>
          </p:cNvPr>
          <p:cNvSpPr>
            <a:spLocks noGrp="1"/>
          </p:cNvSpPr>
          <p:nvPr>
            <p:ph type="dt" sz="half" idx="10"/>
          </p:nvPr>
        </p:nvSpPr>
        <p:spPr/>
        <p:txBody>
          <a:bodyPr/>
          <a:lstStyle/>
          <a:p>
            <a:fld id="{B4103396-9B00-4B38-801F-03F120A4ED67}" type="datetimeFigureOut">
              <a:rPr lang="en-US" smtClean="0"/>
              <a:t>11/16/18</a:t>
            </a:fld>
            <a:endParaRPr lang="en-US"/>
          </a:p>
        </p:txBody>
      </p:sp>
      <p:sp>
        <p:nvSpPr>
          <p:cNvPr id="5" name="Footer Placeholder 4">
            <a:extLst>
              <a:ext uri="{FF2B5EF4-FFF2-40B4-BE49-F238E27FC236}">
                <a16:creationId xmlns:a16="http://schemas.microsoft.com/office/drawing/2014/main" id="{5123DFEF-2CB0-48F3-B56F-955962075B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525513-98F3-4377-9657-614EEBA63C45}"/>
              </a:ext>
            </a:extLst>
          </p:cNvPr>
          <p:cNvSpPr>
            <a:spLocks noGrp="1"/>
          </p:cNvSpPr>
          <p:nvPr>
            <p:ph type="sldNum" sz="quarter" idx="12"/>
          </p:nvPr>
        </p:nvSpPr>
        <p:spPr/>
        <p:txBody>
          <a:bodyPr/>
          <a:lstStyle/>
          <a:p>
            <a:fld id="{A9B63A4C-F56B-4952-B862-47214F6F2DEC}" type="slidenum">
              <a:rPr lang="en-US" smtClean="0"/>
              <a:t>‹#›</a:t>
            </a:fld>
            <a:endParaRPr lang="en-US"/>
          </a:p>
        </p:txBody>
      </p:sp>
    </p:spTree>
    <p:extLst>
      <p:ext uri="{BB962C8B-B14F-4D97-AF65-F5344CB8AC3E}">
        <p14:creationId xmlns:p14="http://schemas.microsoft.com/office/powerpoint/2010/main" val="3496456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AC8BE-0747-4EFC-98C7-3938424A79B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6A462D-20A1-456A-98BE-3D4487FA51E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D4B68B-5281-41BC-9588-80545D937E95}"/>
              </a:ext>
            </a:extLst>
          </p:cNvPr>
          <p:cNvSpPr>
            <a:spLocks noGrp="1"/>
          </p:cNvSpPr>
          <p:nvPr>
            <p:ph type="dt" sz="half" idx="10"/>
          </p:nvPr>
        </p:nvSpPr>
        <p:spPr/>
        <p:txBody>
          <a:bodyPr/>
          <a:lstStyle/>
          <a:p>
            <a:fld id="{B4103396-9B00-4B38-801F-03F120A4ED67}" type="datetimeFigureOut">
              <a:rPr lang="en-US" smtClean="0"/>
              <a:t>11/16/18</a:t>
            </a:fld>
            <a:endParaRPr lang="en-US"/>
          </a:p>
        </p:txBody>
      </p:sp>
      <p:sp>
        <p:nvSpPr>
          <p:cNvPr id="5" name="Footer Placeholder 4">
            <a:extLst>
              <a:ext uri="{FF2B5EF4-FFF2-40B4-BE49-F238E27FC236}">
                <a16:creationId xmlns:a16="http://schemas.microsoft.com/office/drawing/2014/main" id="{88AC3927-0473-409A-8FF4-91025C75A7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67C206-103E-49CF-BF01-DC388D4D877B}"/>
              </a:ext>
            </a:extLst>
          </p:cNvPr>
          <p:cNvSpPr>
            <a:spLocks noGrp="1"/>
          </p:cNvSpPr>
          <p:nvPr>
            <p:ph type="sldNum" sz="quarter" idx="12"/>
          </p:nvPr>
        </p:nvSpPr>
        <p:spPr/>
        <p:txBody>
          <a:bodyPr/>
          <a:lstStyle/>
          <a:p>
            <a:fld id="{A9B63A4C-F56B-4952-B862-47214F6F2DEC}" type="slidenum">
              <a:rPr lang="en-US" smtClean="0"/>
              <a:t>‹#›</a:t>
            </a:fld>
            <a:endParaRPr lang="en-US"/>
          </a:p>
        </p:txBody>
      </p:sp>
    </p:spTree>
    <p:extLst>
      <p:ext uri="{BB962C8B-B14F-4D97-AF65-F5344CB8AC3E}">
        <p14:creationId xmlns:p14="http://schemas.microsoft.com/office/powerpoint/2010/main" val="2787785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D2B49-B317-4EC3-B9F4-077300022C1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458C4C9-E650-4792-9749-27D976253FB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D2733D3-1323-4237-9AC5-17451A334DD9}"/>
              </a:ext>
            </a:extLst>
          </p:cNvPr>
          <p:cNvSpPr>
            <a:spLocks noGrp="1"/>
          </p:cNvSpPr>
          <p:nvPr>
            <p:ph type="dt" sz="half" idx="10"/>
          </p:nvPr>
        </p:nvSpPr>
        <p:spPr/>
        <p:txBody>
          <a:bodyPr/>
          <a:lstStyle/>
          <a:p>
            <a:fld id="{B4103396-9B00-4B38-801F-03F120A4ED67}" type="datetimeFigureOut">
              <a:rPr lang="en-US" smtClean="0"/>
              <a:t>11/16/18</a:t>
            </a:fld>
            <a:endParaRPr lang="en-US"/>
          </a:p>
        </p:txBody>
      </p:sp>
      <p:sp>
        <p:nvSpPr>
          <p:cNvPr id="5" name="Footer Placeholder 4">
            <a:extLst>
              <a:ext uri="{FF2B5EF4-FFF2-40B4-BE49-F238E27FC236}">
                <a16:creationId xmlns:a16="http://schemas.microsoft.com/office/drawing/2014/main" id="{3B959C64-22F4-455D-9335-2C5D66D022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BB90A9-A0DF-42F3-BD78-8CAB3C1B818E}"/>
              </a:ext>
            </a:extLst>
          </p:cNvPr>
          <p:cNvSpPr>
            <a:spLocks noGrp="1"/>
          </p:cNvSpPr>
          <p:nvPr>
            <p:ph type="sldNum" sz="quarter" idx="12"/>
          </p:nvPr>
        </p:nvSpPr>
        <p:spPr/>
        <p:txBody>
          <a:bodyPr/>
          <a:lstStyle/>
          <a:p>
            <a:fld id="{A9B63A4C-F56B-4952-B862-47214F6F2DEC}" type="slidenum">
              <a:rPr lang="en-US" smtClean="0"/>
              <a:t>‹#›</a:t>
            </a:fld>
            <a:endParaRPr lang="en-US"/>
          </a:p>
        </p:txBody>
      </p:sp>
    </p:spTree>
    <p:extLst>
      <p:ext uri="{BB962C8B-B14F-4D97-AF65-F5344CB8AC3E}">
        <p14:creationId xmlns:p14="http://schemas.microsoft.com/office/powerpoint/2010/main" val="3953290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4ACC6D-6CF3-46C8-9A34-A1C14744971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F38ED10-A13E-4F7E-973E-1ACA132C354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353F3B9-D65E-42C8-BAAD-8AB093D2B01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E4F5E37-4615-4BDF-9BF0-DD8796748961}"/>
              </a:ext>
            </a:extLst>
          </p:cNvPr>
          <p:cNvSpPr>
            <a:spLocks noGrp="1"/>
          </p:cNvSpPr>
          <p:nvPr>
            <p:ph type="dt" sz="half" idx="10"/>
          </p:nvPr>
        </p:nvSpPr>
        <p:spPr/>
        <p:txBody>
          <a:bodyPr/>
          <a:lstStyle/>
          <a:p>
            <a:fld id="{B4103396-9B00-4B38-801F-03F120A4ED67}" type="datetimeFigureOut">
              <a:rPr lang="en-US" smtClean="0"/>
              <a:t>11/16/18</a:t>
            </a:fld>
            <a:endParaRPr lang="en-US"/>
          </a:p>
        </p:txBody>
      </p:sp>
      <p:sp>
        <p:nvSpPr>
          <p:cNvPr id="6" name="Footer Placeholder 5">
            <a:extLst>
              <a:ext uri="{FF2B5EF4-FFF2-40B4-BE49-F238E27FC236}">
                <a16:creationId xmlns:a16="http://schemas.microsoft.com/office/drawing/2014/main" id="{F03CD2D4-CC93-4667-AE89-803E83AD2A6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91CE070-DFD6-4E99-9F70-9BFED88C5646}"/>
              </a:ext>
            </a:extLst>
          </p:cNvPr>
          <p:cNvSpPr>
            <a:spLocks noGrp="1"/>
          </p:cNvSpPr>
          <p:nvPr>
            <p:ph type="sldNum" sz="quarter" idx="12"/>
          </p:nvPr>
        </p:nvSpPr>
        <p:spPr/>
        <p:txBody>
          <a:bodyPr/>
          <a:lstStyle/>
          <a:p>
            <a:fld id="{A9B63A4C-F56B-4952-B862-47214F6F2DEC}" type="slidenum">
              <a:rPr lang="en-US" smtClean="0"/>
              <a:t>‹#›</a:t>
            </a:fld>
            <a:endParaRPr lang="en-US"/>
          </a:p>
        </p:txBody>
      </p:sp>
    </p:spTree>
    <p:extLst>
      <p:ext uri="{BB962C8B-B14F-4D97-AF65-F5344CB8AC3E}">
        <p14:creationId xmlns:p14="http://schemas.microsoft.com/office/powerpoint/2010/main" val="3680806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942AA-E388-4694-9995-9576C497D3F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EBCB3AB-B0DF-4D7E-9AA0-F806CCBB469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9C34A8A-EE43-414A-A48E-729B6994BA7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91E8511-CCF6-44BA-BA80-232B7C72CA1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007129E-E8B6-49DC-B261-E6BCB3A7E90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C1176D8-AD81-4166-AE22-AD3504BA2182}"/>
              </a:ext>
            </a:extLst>
          </p:cNvPr>
          <p:cNvSpPr>
            <a:spLocks noGrp="1"/>
          </p:cNvSpPr>
          <p:nvPr>
            <p:ph type="dt" sz="half" idx="10"/>
          </p:nvPr>
        </p:nvSpPr>
        <p:spPr/>
        <p:txBody>
          <a:bodyPr/>
          <a:lstStyle/>
          <a:p>
            <a:fld id="{B4103396-9B00-4B38-801F-03F120A4ED67}" type="datetimeFigureOut">
              <a:rPr lang="en-US" smtClean="0"/>
              <a:t>11/16/18</a:t>
            </a:fld>
            <a:endParaRPr lang="en-US"/>
          </a:p>
        </p:txBody>
      </p:sp>
      <p:sp>
        <p:nvSpPr>
          <p:cNvPr id="8" name="Footer Placeholder 7">
            <a:extLst>
              <a:ext uri="{FF2B5EF4-FFF2-40B4-BE49-F238E27FC236}">
                <a16:creationId xmlns:a16="http://schemas.microsoft.com/office/drawing/2014/main" id="{F0471BB7-1733-4D15-A083-61751071182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E0E7581-5E25-407D-BF08-FBC45B4261F3}"/>
              </a:ext>
            </a:extLst>
          </p:cNvPr>
          <p:cNvSpPr>
            <a:spLocks noGrp="1"/>
          </p:cNvSpPr>
          <p:nvPr>
            <p:ph type="sldNum" sz="quarter" idx="12"/>
          </p:nvPr>
        </p:nvSpPr>
        <p:spPr/>
        <p:txBody>
          <a:bodyPr/>
          <a:lstStyle/>
          <a:p>
            <a:fld id="{A9B63A4C-F56B-4952-B862-47214F6F2DEC}" type="slidenum">
              <a:rPr lang="en-US" smtClean="0"/>
              <a:t>‹#›</a:t>
            </a:fld>
            <a:endParaRPr lang="en-US"/>
          </a:p>
        </p:txBody>
      </p:sp>
    </p:spTree>
    <p:extLst>
      <p:ext uri="{BB962C8B-B14F-4D97-AF65-F5344CB8AC3E}">
        <p14:creationId xmlns:p14="http://schemas.microsoft.com/office/powerpoint/2010/main" val="687464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E5339-E53C-4408-8A96-39A715E7C8D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1BFFB0D-31AD-466E-822F-9277596B430B}"/>
              </a:ext>
            </a:extLst>
          </p:cNvPr>
          <p:cNvSpPr>
            <a:spLocks noGrp="1"/>
          </p:cNvSpPr>
          <p:nvPr>
            <p:ph type="dt" sz="half" idx="10"/>
          </p:nvPr>
        </p:nvSpPr>
        <p:spPr/>
        <p:txBody>
          <a:bodyPr/>
          <a:lstStyle/>
          <a:p>
            <a:fld id="{B4103396-9B00-4B38-801F-03F120A4ED67}" type="datetimeFigureOut">
              <a:rPr lang="en-US" smtClean="0"/>
              <a:t>11/16/18</a:t>
            </a:fld>
            <a:endParaRPr lang="en-US"/>
          </a:p>
        </p:txBody>
      </p:sp>
      <p:sp>
        <p:nvSpPr>
          <p:cNvPr id="4" name="Footer Placeholder 3">
            <a:extLst>
              <a:ext uri="{FF2B5EF4-FFF2-40B4-BE49-F238E27FC236}">
                <a16:creationId xmlns:a16="http://schemas.microsoft.com/office/drawing/2014/main" id="{0358DCBB-90DC-4359-ABC1-EE44B21C1C6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FA30412-6E23-41A9-B59E-DB48FE38CDA8}"/>
              </a:ext>
            </a:extLst>
          </p:cNvPr>
          <p:cNvSpPr>
            <a:spLocks noGrp="1"/>
          </p:cNvSpPr>
          <p:nvPr>
            <p:ph type="sldNum" sz="quarter" idx="12"/>
          </p:nvPr>
        </p:nvSpPr>
        <p:spPr/>
        <p:txBody>
          <a:bodyPr/>
          <a:lstStyle/>
          <a:p>
            <a:fld id="{A9B63A4C-F56B-4952-B862-47214F6F2DEC}" type="slidenum">
              <a:rPr lang="en-US" smtClean="0"/>
              <a:t>‹#›</a:t>
            </a:fld>
            <a:endParaRPr lang="en-US"/>
          </a:p>
        </p:txBody>
      </p:sp>
    </p:spTree>
    <p:extLst>
      <p:ext uri="{BB962C8B-B14F-4D97-AF65-F5344CB8AC3E}">
        <p14:creationId xmlns:p14="http://schemas.microsoft.com/office/powerpoint/2010/main" val="416814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F7FB8D0-6E81-448A-9347-8B0EA7FC28D7}"/>
              </a:ext>
            </a:extLst>
          </p:cNvPr>
          <p:cNvSpPr>
            <a:spLocks noGrp="1"/>
          </p:cNvSpPr>
          <p:nvPr>
            <p:ph type="dt" sz="half" idx="10"/>
          </p:nvPr>
        </p:nvSpPr>
        <p:spPr/>
        <p:txBody>
          <a:bodyPr/>
          <a:lstStyle/>
          <a:p>
            <a:fld id="{B4103396-9B00-4B38-801F-03F120A4ED67}" type="datetimeFigureOut">
              <a:rPr lang="en-US" smtClean="0"/>
              <a:t>11/16/18</a:t>
            </a:fld>
            <a:endParaRPr lang="en-US"/>
          </a:p>
        </p:txBody>
      </p:sp>
      <p:sp>
        <p:nvSpPr>
          <p:cNvPr id="3" name="Footer Placeholder 2">
            <a:extLst>
              <a:ext uri="{FF2B5EF4-FFF2-40B4-BE49-F238E27FC236}">
                <a16:creationId xmlns:a16="http://schemas.microsoft.com/office/drawing/2014/main" id="{7C70835D-BCE3-4231-898E-BCEB8C536C1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80547AD-3DE5-4491-84EE-32E4DE247B00}"/>
              </a:ext>
            </a:extLst>
          </p:cNvPr>
          <p:cNvSpPr>
            <a:spLocks noGrp="1"/>
          </p:cNvSpPr>
          <p:nvPr>
            <p:ph type="sldNum" sz="quarter" idx="12"/>
          </p:nvPr>
        </p:nvSpPr>
        <p:spPr/>
        <p:txBody>
          <a:bodyPr/>
          <a:lstStyle/>
          <a:p>
            <a:fld id="{A9B63A4C-F56B-4952-B862-47214F6F2DEC}" type="slidenum">
              <a:rPr lang="en-US" smtClean="0"/>
              <a:t>‹#›</a:t>
            </a:fld>
            <a:endParaRPr lang="en-US"/>
          </a:p>
        </p:txBody>
      </p:sp>
    </p:spTree>
    <p:extLst>
      <p:ext uri="{BB962C8B-B14F-4D97-AF65-F5344CB8AC3E}">
        <p14:creationId xmlns:p14="http://schemas.microsoft.com/office/powerpoint/2010/main" val="2386806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87CC6-0F74-4B51-9CD6-697CC225C96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586A878-7502-47F8-AA49-59CF27ACAD6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1380BDD-78AF-44EF-BFD7-248D572409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43B35FA-A9CB-41A7-B7C5-AF11515E8F88}"/>
              </a:ext>
            </a:extLst>
          </p:cNvPr>
          <p:cNvSpPr>
            <a:spLocks noGrp="1"/>
          </p:cNvSpPr>
          <p:nvPr>
            <p:ph type="dt" sz="half" idx="10"/>
          </p:nvPr>
        </p:nvSpPr>
        <p:spPr/>
        <p:txBody>
          <a:bodyPr/>
          <a:lstStyle/>
          <a:p>
            <a:fld id="{B4103396-9B00-4B38-801F-03F120A4ED67}" type="datetimeFigureOut">
              <a:rPr lang="en-US" smtClean="0"/>
              <a:t>11/16/18</a:t>
            </a:fld>
            <a:endParaRPr lang="en-US"/>
          </a:p>
        </p:txBody>
      </p:sp>
      <p:sp>
        <p:nvSpPr>
          <p:cNvPr id="6" name="Footer Placeholder 5">
            <a:extLst>
              <a:ext uri="{FF2B5EF4-FFF2-40B4-BE49-F238E27FC236}">
                <a16:creationId xmlns:a16="http://schemas.microsoft.com/office/drawing/2014/main" id="{FF96A5BA-EDA2-4C86-952B-67F77AE8F1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3DCC62B-09FE-48D7-BCEA-03EC0D224D6A}"/>
              </a:ext>
            </a:extLst>
          </p:cNvPr>
          <p:cNvSpPr>
            <a:spLocks noGrp="1"/>
          </p:cNvSpPr>
          <p:nvPr>
            <p:ph type="sldNum" sz="quarter" idx="12"/>
          </p:nvPr>
        </p:nvSpPr>
        <p:spPr/>
        <p:txBody>
          <a:bodyPr/>
          <a:lstStyle/>
          <a:p>
            <a:fld id="{A9B63A4C-F56B-4952-B862-47214F6F2DEC}" type="slidenum">
              <a:rPr lang="en-US" smtClean="0"/>
              <a:t>‹#›</a:t>
            </a:fld>
            <a:endParaRPr lang="en-US"/>
          </a:p>
        </p:txBody>
      </p:sp>
    </p:spTree>
    <p:extLst>
      <p:ext uri="{BB962C8B-B14F-4D97-AF65-F5344CB8AC3E}">
        <p14:creationId xmlns:p14="http://schemas.microsoft.com/office/powerpoint/2010/main" val="3204887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466A1-F80A-4DEA-8F55-FBBB2A5E11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435A6C7-431A-4DCA-94F7-30A1C39E63B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BC4BDC2-E214-4C25-BE4F-0C2252DE52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58EB11F-CB36-4893-B6D2-6A71B35B4481}"/>
              </a:ext>
            </a:extLst>
          </p:cNvPr>
          <p:cNvSpPr>
            <a:spLocks noGrp="1"/>
          </p:cNvSpPr>
          <p:nvPr>
            <p:ph type="dt" sz="half" idx="10"/>
          </p:nvPr>
        </p:nvSpPr>
        <p:spPr/>
        <p:txBody>
          <a:bodyPr/>
          <a:lstStyle/>
          <a:p>
            <a:fld id="{B4103396-9B00-4B38-801F-03F120A4ED67}" type="datetimeFigureOut">
              <a:rPr lang="en-US" smtClean="0"/>
              <a:t>11/16/18</a:t>
            </a:fld>
            <a:endParaRPr lang="en-US"/>
          </a:p>
        </p:txBody>
      </p:sp>
      <p:sp>
        <p:nvSpPr>
          <p:cNvPr id="6" name="Footer Placeholder 5">
            <a:extLst>
              <a:ext uri="{FF2B5EF4-FFF2-40B4-BE49-F238E27FC236}">
                <a16:creationId xmlns:a16="http://schemas.microsoft.com/office/drawing/2014/main" id="{E50CC831-BE1B-40E3-85E6-6EA32E5501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4703E4-79A7-4B22-89AA-74166B00856D}"/>
              </a:ext>
            </a:extLst>
          </p:cNvPr>
          <p:cNvSpPr>
            <a:spLocks noGrp="1"/>
          </p:cNvSpPr>
          <p:nvPr>
            <p:ph type="sldNum" sz="quarter" idx="12"/>
          </p:nvPr>
        </p:nvSpPr>
        <p:spPr/>
        <p:txBody>
          <a:bodyPr/>
          <a:lstStyle/>
          <a:p>
            <a:fld id="{A9B63A4C-F56B-4952-B862-47214F6F2DEC}" type="slidenum">
              <a:rPr lang="en-US" smtClean="0"/>
              <a:t>‹#›</a:t>
            </a:fld>
            <a:endParaRPr lang="en-US"/>
          </a:p>
        </p:txBody>
      </p:sp>
    </p:spTree>
    <p:extLst>
      <p:ext uri="{BB962C8B-B14F-4D97-AF65-F5344CB8AC3E}">
        <p14:creationId xmlns:p14="http://schemas.microsoft.com/office/powerpoint/2010/main" val="3814760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CBD46F4-D247-4820-AC50-E3B8993EDBA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070439D-EA01-4571-B2EB-F4444984231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25A29F-BCEE-400C-A269-37AA1B1A8E1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103396-9B00-4B38-801F-03F120A4ED67}" type="datetimeFigureOut">
              <a:rPr lang="en-US" smtClean="0"/>
              <a:t>11/16/18</a:t>
            </a:fld>
            <a:endParaRPr lang="en-US"/>
          </a:p>
        </p:txBody>
      </p:sp>
      <p:sp>
        <p:nvSpPr>
          <p:cNvPr id="5" name="Footer Placeholder 4">
            <a:extLst>
              <a:ext uri="{FF2B5EF4-FFF2-40B4-BE49-F238E27FC236}">
                <a16:creationId xmlns:a16="http://schemas.microsoft.com/office/drawing/2014/main" id="{C496DDEF-269A-4EE4-9203-D65A64D4D5B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B267E97-2A0C-4B34-8B72-714F272260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B63A4C-F56B-4952-B862-47214F6F2DEC}" type="slidenum">
              <a:rPr lang="en-US" smtClean="0"/>
              <a:t>‹#›</a:t>
            </a:fld>
            <a:endParaRPr lang="en-US"/>
          </a:p>
        </p:txBody>
      </p:sp>
    </p:spTree>
    <p:extLst>
      <p:ext uri="{BB962C8B-B14F-4D97-AF65-F5344CB8AC3E}">
        <p14:creationId xmlns:p14="http://schemas.microsoft.com/office/powerpoint/2010/main" val="1710463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A056BF9-1ECA-4B83-97A0-C40733E68E9E}"/>
              </a:ext>
            </a:extLst>
          </p:cNvPr>
          <p:cNvSpPr txBox="1">
            <a:spLocks/>
          </p:cNvSpPr>
          <p:nvPr/>
        </p:nvSpPr>
        <p:spPr>
          <a:xfrm>
            <a:off x="412749" y="772321"/>
            <a:ext cx="11315059" cy="319880"/>
          </a:xfrm>
          <a:prstGeom prst="rect">
            <a:avLst/>
          </a:prstGeom>
          <a:solidFill>
            <a:srgbClr val="502625"/>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1500" b="1" kern="1200" baseline="0">
                <a:solidFill>
                  <a:schemeClr val="bg1"/>
                </a:solidFill>
                <a:latin typeface="Arial"/>
                <a:ea typeface="+mj-ea"/>
                <a:cs typeface="Arial"/>
              </a:defRPr>
            </a:lvl1pPr>
          </a:lstStyle>
          <a:p>
            <a:r>
              <a:rPr lang="en-US" dirty="0"/>
              <a:t>3</a:t>
            </a:r>
            <a:r>
              <a:rPr lang="en-US" baseline="30000" dirty="0"/>
              <a:t>RD</a:t>
            </a:r>
            <a:r>
              <a:rPr lang="en-US" dirty="0"/>
              <a:t> EU-CHINA IP ACADEMIC FORUM</a:t>
            </a:r>
          </a:p>
        </p:txBody>
      </p:sp>
      <p:sp>
        <p:nvSpPr>
          <p:cNvPr id="5" name="TextBox 4">
            <a:extLst>
              <a:ext uri="{FF2B5EF4-FFF2-40B4-BE49-F238E27FC236}">
                <a16:creationId xmlns:a16="http://schemas.microsoft.com/office/drawing/2014/main" id="{B5A6D702-76F6-4B4E-BB0A-3CD33C6A9557}"/>
              </a:ext>
            </a:extLst>
          </p:cNvPr>
          <p:cNvSpPr txBox="1"/>
          <p:nvPr/>
        </p:nvSpPr>
        <p:spPr>
          <a:xfrm>
            <a:off x="412749" y="1426128"/>
            <a:ext cx="11071779" cy="4247317"/>
          </a:xfrm>
          <a:prstGeom prst="rect">
            <a:avLst/>
          </a:prstGeom>
          <a:noFill/>
        </p:spPr>
        <p:txBody>
          <a:bodyPr wrap="square" rtlCol="0">
            <a:spAutoFit/>
          </a:bodyPr>
          <a:lstStyle/>
          <a:p>
            <a:pPr algn="just"/>
            <a:r>
              <a:rPr lang="en-US" dirty="0"/>
              <a:t>   </a:t>
            </a:r>
          </a:p>
          <a:p>
            <a:r>
              <a:rPr lang="zh-CN" altLang="en-US" b="1" dirty="0"/>
              <a:t>发言题目：“知识产权文化的中国实践”</a:t>
            </a:r>
            <a:endParaRPr lang="en-US" dirty="0"/>
          </a:p>
          <a:p>
            <a:r>
              <a:rPr lang="zh-CN" altLang="en-US" u="sng" dirty="0"/>
              <a:t>发言简介</a:t>
            </a:r>
            <a:r>
              <a:rPr lang="en-US" altLang="zh-CN" u="sng" dirty="0"/>
              <a:t>:</a:t>
            </a:r>
          </a:p>
          <a:p>
            <a:r>
              <a:rPr lang="en-US" dirty="0"/>
              <a:t>2008</a:t>
            </a:r>
            <a:r>
              <a:rPr lang="zh-CN" altLang="en-US" dirty="0"/>
              <a:t>年中国“国家知识产权战略纲要”确定知识产权文化的内容，中国知识产权文化建设的突出特点是行政主导，知识产权文化建设依照制度、意识、行为的路径逐步推进，中国知识产权文化建设需要处理好行政主导与市场引导、创新主体与消费主体、国际化与本土化的关系。</a:t>
            </a:r>
            <a:endParaRPr lang="en-US" altLang="zh-CN" dirty="0"/>
          </a:p>
          <a:p>
            <a:endParaRPr lang="en-US" dirty="0"/>
          </a:p>
          <a:p>
            <a:r>
              <a:rPr lang="en-US" b="1" dirty="0"/>
              <a:t>Topic: Developing a Culture of IP Protection </a:t>
            </a:r>
            <a:r>
              <a:rPr lang="en-US" b="1"/>
              <a:t>in China</a:t>
            </a:r>
          </a:p>
          <a:p>
            <a:endParaRPr lang="en-US" u="sng" dirty="0"/>
          </a:p>
          <a:p>
            <a:r>
              <a:rPr lang="en-US" u="sng" dirty="0"/>
              <a:t>Introduction:</a:t>
            </a:r>
          </a:p>
          <a:p>
            <a:pPr algn="just"/>
            <a:r>
              <a:rPr lang="en-US" dirty="0"/>
              <a:t>In 2008, China’s National IP Strategy Outlines introduced the idea of developing a culture of IP protection. Related initiatives could be characterized as government-led gradual steps following pathways based on institution, awareness and behavior. The development of such culture hinges on managing well the relationships between government and market forces, producers and consumers of innovation, and internationalization and localization.</a:t>
            </a:r>
          </a:p>
          <a:p>
            <a:endParaRPr lang="en-US" dirty="0"/>
          </a:p>
        </p:txBody>
      </p:sp>
    </p:spTree>
    <p:extLst>
      <p:ext uri="{BB962C8B-B14F-4D97-AF65-F5344CB8AC3E}">
        <p14:creationId xmlns:p14="http://schemas.microsoft.com/office/powerpoint/2010/main" val="29071284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5</Words>
  <Application>Microsoft Macintosh PowerPoint</Application>
  <PresentationFormat>宽屏</PresentationFormat>
  <Paragraphs>10</Paragraphs>
  <Slides>1</Slides>
  <Notes>0</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1</vt:i4>
      </vt:variant>
    </vt:vector>
  </HeadingPairs>
  <TitlesOfParts>
    <vt:vector size="5" baseType="lpstr">
      <vt:lpstr>Arial</vt:lpstr>
      <vt:lpstr>Calibri</vt:lpstr>
      <vt:lpstr>Calibri Light</vt:lpstr>
      <vt:lpstr>Office Theme</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Kinga Katus</dc:creator>
  <cp:lastModifiedBy>Yanbo Wang</cp:lastModifiedBy>
  <cp:revision>3</cp:revision>
  <dcterms:created xsi:type="dcterms:W3CDTF">2018-11-15T00:46:45Z</dcterms:created>
  <dcterms:modified xsi:type="dcterms:W3CDTF">2018-11-16T10:02:22Z</dcterms:modified>
</cp:coreProperties>
</file>