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1038" r:id="rId2"/>
    <p:sldId id="1094" r:id="rId3"/>
    <p:sldId id="1115" r:id="rId4"/>
    <p:sldId id="1116" r:id="rId5"/>
    <p:sldId id="1117" r:id="rId6"/>
    <p:sldId id="794" r:id="rId7"/>
    <p:sldId id="1118" r:id="rId8"/>
    <p:sldId id="1119" r:id="rId9"/>
    <p:sldId id="1120" r:id="rId10"/>
    <p:sldId id="1122" r:id="rId11"/>
    <p:sldId id="1123" r:id="rId12"/>
    <p:sldId id="1124" r:id="rId13"/>
    <p:sldId id="1125" r:id="rId14"/>
    <p:sldId id="1126" r:id="rId15"/>
    <p:sldId id="1127" r:id="rId16"/>
    <p:sldId id="1128" r:id="rId17"/>
    <p:sldId id="1189" r:id="rId18"/>
    <p:sldId id="1129" r:id="rId19"/>
    <p:sldId id="704" r:id="rId20"/>
    <p:sldId id="1186" r:id="rId21"/>
    <p:sldId id="1187" r:id="rId22"/>
    <p:sldId id="1188" r:id="rId23"/>
    <p:sldId id="1139" r:id="rId24"/>
    <p:sldId id="484" r:id="rId2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576">
          <p15:clr>
            <a:srgbClr val="A4A3A4"/>
          </p15:clr>
        </p15:guide>
        <p15:guide id="2" pos="28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97BADD"/>
    <a:srgbClr val="FF99CC"/>
    <a:srgbClr val="336699"/>
    <a:srgbClr val="CC00FF"/>
    <a:srgbClr val="292929"/>
    <a:srgbClr val="5F5F5F"/>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4594" autoAdjust="0"/>
    <p:restoredTop sz="86383" autoAdjust="0"/>
  </p:normalViewPr>
  <p:slideViewPr>
    <p:cSldViewPr>
      <p:cViewPr varScale="1">
        <p:scale>
          <a:sx n="126" d="100"/>
          <a:sy n="126" d="100"/>
        </p:scale>
        <p:origin x="192" y="976"/>
      </p:cViewPr>
      <p:guideLst>
        <p:guide orient="horz" pos="576"/>
        <p:guide pos="2832"/>
      </p:guideLst>
    </p:cSldViewPr>
  </p:slideViewPr>
  <p:outlineViewPr>
    <p:cViewPr>
      <p:scale>
        <a:sx n="33" d="100"/>
        <a:sy n="33" d="100"/>
      </p:scale>
      <p:origin x="0" y="-9462"/>
    </p:cViewPr>
    <p:sldLst>
      <p:sld r:id="rId1" collapse="1"/>
      <p:sld r:id="rId2" collapse="1"/>
      <p:sld r:id="rId3" collapse="1"/>
      <p:sld r:id="rId4" collapse="1"/>
    </p:sldLst>
  </p:outlineViewPr>
  <p:notesTextViewPr>
    <p:cViewPr>
      <p:scale>
        <a:sx n="100" d="100"/>
        <a:sy n="100" d="100"/>
      </p:scale>
      <p:origin x="0" y="0"/>
    </p:cViewPr>
  </p:notesTextViewPr>
  <p:sorterViewPr>
    <p:cViewPr varScale="1">
      <p:scale>
        <a:sx n="1" d="1"/>
        <a:sy n="1" d="1"/>
      </p:scale>
      <p:origin x="0" y="-5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slide" Target="slides/slide4.xml"/><Relationship Id="rId1" Type="http://schemas.openxmlformats.org/officeDocument/2006/relationships/slide" Target="slides/slide2.xml"/><Relationship Id="rId4"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spcBef>
                <a:spcPct val="0"/>
              </a:spcBef>
              <a:defRPr sz="1200"/>
            </a:lvl1pPr>
          </a:lstStyle>
          <a:p>
            <a:pPr>
              <a:defRPr/>
            </a:pPr>
            <a:endParaRPr lang="en-US"/>
          </a:p>
        </p:txBody>
      </p:sp>
      <p:sp>
        <p:nvSpPr>
          <p:cNvPr id="6147" name="Rectangle 3"/>
          <p:cNvSpPr>
            <a:spLocks noGrp="1" noChangeArrowheads="1"/>
          </p:cNvSpPr>
          <p:nvPr>
            <p:ph type="dt" sz="quarter"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a:spcBef>
                <a:spcPct val="0"/>
              </a:spcBef>
              <a:defRPr sz="1200"/>
            </a:lvl1pPr>
          </a:lstStyle>
          <a:p>
            <a:pPr>
              <a:defRPr/>
            </a:pPr>
            <a:endParaRPr lang="en-US"/>
          </a:p>
        </p:txBody>
      </p:sp>
      <p:sp>
        <p:nvSpPr>
          <p:cNvPr id="6148" name="Rectangle 4"/>
          <p:cNvSpPr>
            <a:spLocks noGrp="1" noChangeArrowheads="1"/>
          </p:cNvSpPr>
          <p:nvPr>
            <p:ph type="ftr" sz="quarter" idx="2"/>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a:spcBef>
                <a:spcPct val="0"/>
              </a:spcBef>
              <a:defRPr sz="1200"/>
            </a:lvl1pPr>
          </a:lstStyle>
          <a:p>
            <a:pPr>
              <a:defRPr/>
            </a:pPr>
            <a:endParaRPr lang="en-US"/>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lvl1pPr>
          </a:lstStyle>
          <a:p>
            <a:pPr>
              <a:defRPr/>
            </a:pPr>
            <a:fld id="{DEA1A87C-385B-438C-BAF7-150FCD82CD8E}" type="slidenum">
              <a:rPr lang="en-US" altLang="en-US"/>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274638"/>
          </a:xfrm>
          <a:prstGeom prst="rect">
            <a:avLst/>
          </a:prstGeom>
          <a:noFill/>
          <a:ln w="9525">
            <a:noFill/>
            <a:miter lim="800000"/>
          </a:ln>
          <a:effectLst/>
        </p:spPr>
        <p:txBody>
          <a:bodyPr vert="horz" wrap="square" lIns="91440" tIns="45720" rIns="91440" bIns="45720" numCol="1" anchor="t" anchorCtr="0" compatLnSpc="1">
            <a:spAutoFit/>
          </a:bodyPr>
          <a:lstStyle>
            <a:lvl1pPr>
              <a:spcBef>
                <a:spcPct val="50000"/>
              </a:spcBef>
              <a:defRPr sz="1200"/>
            </a:lvl1pPr>
          </a:lstStyle>
          <a:p>
            <a:pPr>
              <a:defRPr/>
            </a:pPr>
            <a:endParaRPr lang="en-US"/>
          </a:p>
        </p:txBody>
      </p:sp>
      <p:sp>
        <p:nvSpPr>
          <p:cNvPr id="19459" name="Rectangle 3"/>
          <p:cNvSpPr>
            <a:spLocks noGrp="1" noChangeArrowheads="1"/>
          </p:cNvSpPr>
          <p:nvPr>
            <p:ph type="dt" idx="1"/>
          </p:nvPr>
        </p:nvSpPr>
        <p:spPr bwMode="auto">
          <a:xfrm>
            <a:off x="3886200" y="0"/>
            <a:ext cx="2971800" cy="274638"/>
          </a:xfrm>
          <a:prstGeom prst="rect">
            <a:avLst/>
          </a:prstGeom>
          <a:noFill/>
          <a:ln w="9525">
            <a:noFill/>
            <a:miter lim="800000"/>
          </a:ln>
          <a:effectLst/>
        </p:spPr>
        <p:txBody>
          <a:bodyPr vert="horz" wrap="square" lIns="91440" tIns="45720" rIns="91440" bIns="45720" numCol="1" anchor="t" anchorCtr="0" compatLnSpc="1">
            <a:spAutoFit/>
          </a:bodyPr>
          <a:lstStyle>
            <a:lvl1pPr algn="r">
              <a:spcBef>
                <a:spcPct val="50000"/>
              </a:spcBef>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914400" y="4343400"/>
            <a:ext cx="5029200" cy="1227138"/>
          </a:xfrm>
          <a:prstGeom prst="rect">
            <a:avLst/>
          </a:prstGeom>
          <a:noFill/>
          <a:ln w="9525">
            <a:noFill/>
            <a:miter lim="800000"/>
          </a:ln>
          <a:effectLst/>
        </p:spPr>
        <p:txBody>
          <a:bodyPr vert="horz" wrap="square" lIns="91440" tIns="45720" rIns="91440" bIns="45720" numCol="1" anchor="t" anchorCtr="0" compatLnSpc="1">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8869363"/>
            <a:ext cx="2971800" cy="274637"/>
          </a:xfrm>
          <a:prstGeom prst="rect">
            <a:avLst/>
          </a:prstGeom>
          <a:noFill/>
          <a:ln w="9525">
            <a:noFill/>
            <a:miter lim="800000"/>
          </a:ln>
          <a:effectLst/>
        </p:spPr>
        <p:txBody>
          <a:bodyPr vert="horz" wrap="square" lIns="91440" tIns="45720" rIns="91440" bIns="45720" numCol="1" anchor="b" anchorCtr="0" compatLnSpc="1">
            <a:spAutoFit/>
          </a:bodyPr>
          <a:lstStyle>
            <a:lvl1pPr>
              <a:spcBef>
                <a:spcPct val="50000"/>
              </a:spcBef>
              <a:defRPr sz="1200"/>
            </a:lvl1pPr>
          </a:lstStyle>
          <a:p>
            <a:pPr>
              <a:defRPr/>
            </a:pPr>
            <a:endParaRPr lang="en-US"/>
          </a:p>
        </p:txBody>
      </p:sp>
      <p:sp>
        <p:nvSpPr>
          <p:cNvPr id="19463" name="Rectangle 7"/>
          <p:cNvSpPr>
            <a:spLocks noGrp="1" noChangeArrowheads="1"/>
          </p:cNvSpPr>
          <p:nvPr>
            <p:ph type="sldNum" sz="quarter" idx="5"/>
          </p:nvPr>
        </p:nvSpPr>
        <p:spPr bwMode="auto">
          <a:xfrm>
            <a:off x="3886200" y="8869363"/>
            <a:ext cx="2971800" cy="274637"/>
          </a:xfrm>
          <a:prstGeom prst="rect">
            <a:avLst/>
          </a:prstGeom>
          <a:noFill/>
          <a:ln w="9525">
            <a:noFill/>
            <a:miter lim="800000"/>
          </a:ln>
          <a:effectLst/>
        </p:spPr>
        <p:txBody>
          <a:bodyPr vert="horz" wrap="square" lIns="91440" tIns="45720" rIns="91440" bIns="45720" numCol="1" anchor="b" anchorCtr="0" compatLnSpc="1">
            <a:spAutoFit/>
          </a:bodyPr>
          <a:lstStyle>
            <a:lvl1pPr algn="r">
              <a:spcBef>
                <a:spcPct val="50000"/>
              </a:spcBef>
              <a:defRPr sz="1200"/>
            </a:lvl1pPr>
          </a:lstStyle>
          <a:p>
            <a:pPr>
              <a:defRPr/>
            </a:pPr>
            <a:fld id="{FC1C7C81-768F-49D6-BB65-E48F7CC5684E}" type="slidenum">
              <a:rPr lang="en-US" altLang="en-US"/>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FC1C7C81-768F-49D6-BB65-E48F7CC5684E}" type="slidenum">
              <a:rPr lang="en-US" altLang="en-US" smtClean="0"/>
              <a:t>11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2"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87463" y="3175"/>
            <a:ext cx="10539413" cy="702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11" descr="VUlogo_NL_Taglineblauw_Wit_HR_RGB.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24638" y="5205413"/>
            <a:ext cx="21605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hoek 14"/>
          <p:cNvSpPr/>
          <p:nvPr userDrawn="1"/>
        </p:nvSpPr>
        <p:spPr>
          <a:xfrm>
            <a:off x="2047875" y="654050"/>
            <a:ext cx="7204075" cy="1435100"/>
          </a:xfrm>
          <a:prstGeom prst="rect">
            <a:avLst/>
          </a:prstGeom>
          <a:solidFill>
            <a:srgbClr val="33ADAC">
              <a:alpha val="8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sp>
        <p:nvSpPr>
          <p:cNvPr id="6" name="Vrije vorm 16"/>
          <p:cNvSpPr/>
          <p:nvPr userDrawn="1"/>
        </p:nvSpPr>
        <p:spPr>
          <a:xfrm rot="16200000">
            <a:off x="1514475" y="1408113"/>
            <a:ext cx="869950" cy="196850"/>
          </a:xfrm>
          <a:custGeom>
            <a:avLst/>
            <a:gdLst>
              <a:gd name="connsiteX0" fmla="*/ 0 w 869950"/>
              <a:gd name="connsiteY0" fmla="*/ 0 h 196850"/>
              <a:gd name="connsiteX1" fmla="*/ 495300 w 869950"/>
              <a:gd name="connsiteY1" fmla="*/ 0 h 196850"/>
              <a:gd name="connsiteX2" fmla="*/ 606425 w 869950"/>
              <a:gd name="connsiteY2" fmla="*/ 107950 h 196850"/>
              <a:gd name="connsiteX3" fmla="*/ 704850 w 869950"/>
              <a:gd name="connsiteY3" fmla="*/ 3175 h 196850"/>
              <a:gd name="connsiteX4" fmla="*/ 869950 w 869950"/>
              <a:gd name="connsiteY4" fmla="*/ 3175 h 196850"/>
              <a:gd name="connsiteX5" fmla="*/ 869950 w 869950"/>
              <a:gd name="connsiteY5" fmla="*/ 196850 h 196850"/>
              <a:gd name="connsiteX6" fmla="*/ 0 w 869950"/>
              <a:gd name="connsiteY6" fmla="*/ 196850 h 196850"/>
              <a:gd name="connsiteX7" fmla="*/ 0 w 869950"/>
              <a:gd name="connsiteY7" fmla="*/ 0 h 19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9950" h="196850">
                <a:moveTo>
                  <a:pt x="0" y="0"/>
                </a:moveTo>
                <a:lnTo>
                  <a:pt x="495300" y="0"/>
                </a:lnTo>
                <a:lnTo>
                  <a:pt x="606425" y="107950"/>
                </a:lnTo>
                <a:lnTo>
                  <a:pt x="704850" y="3175"/>
                </a:lnTo>
                <a:lnTo>
                  <a:pt x="869950" y="3175"/>
                </a:lnTo>
                <a:lnTo>
                  <a:pt x="869950" y="196850"/>
                </a:lnTo>
                <a:lnTo>
                  <a:pt x="0" y="196850"/>
                </a:lnTo>
                <a:lnTo>
                  <a:pt x="0" y="0"/>
                </a:lnTo>
                <a:close/>
              </a:path>
            </a:pathLst>
          </a:custGeom>
          <a:solidFill>
            <a:srgbClr val="33ADAC">
              <a:alpha val="8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solidFill>
                <a:srgbClr val="FFFFFF"/>
              </a:solidFill>
              <a:ea typeface="ＭＳ Ｐゴシック" charset="-128"/>
            </a:endParaRPr>
          </a:p>
        </p:txBody>
      </p:sp>
      <p:sp>
        <p:nvSpPr>
          <p:cNvPr id="7" name="Rechthoek 19"/>
          <p:cNvSpPr/>
          <p:nvPr userDrawn="1"/>
        </p:nvSpPr>
        <p:spPr>
          <a:xfrm>
            <a:off x="1851025" y="652463"/>
            <a:ext cx="196850" cy="419100"/>
          </a:xfrm>
          <a:prstGeom prst="rect">
            <a:avLst/>
          </a:prstGeom>
          <a:solidFill>
            <a:srgbClr val="33ADAC">
              <a:alpha val="8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sp>
        <p:nvSpPr>
          <p:cNvPr id="8" name="Rechthoek 20"/>
          <p:cNvSpPr/>
          <p:nvPr userDrawn="1"/>
        </p:nvSpPr>
        <p:spPr>
          <a:xfrm>
            <a:off x="1851025" y="1941513"/>
            <a:ext cx="196850" cy="147637"/>
          </a:xfrm>
          <a:prstGeom prst="rect">
            <a:avLst/>
          </a:prstGeom>
          <a:solidFill>
            <a:srgbClr val="33ADAC">
              <a:alpha val="8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sp>
        <p:nvSpPr>
          <p:cNvPr id="11" name="Rectangle 10"/>
          <p:cNvSpPr/>
          <p:nvPr userDrawn="1"/>
        </p:nvSpPr>
        <p:spPr bwMode="auto">
          <a:xfrm>
            <a:off x="358775" y="5205413"/>
            <a:ext cx="6013425" cy="11906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endParaRPr kumimoji="0" lang="en-GB" sz="2400" b="0" i="0" u="none" strike="noStrike" cap="none" normalizeH="0" baseline="0">
              <a:ln>
                <a:noFill/>
              </a:ln>
              <a:solidFill>
                <a:schemeClr val="tx1"/>
              </a:solidFill>
              <a:effectLst/>
              <a:latin typeface="Times New Roman" pitchFamily="18" charset="0"/>
            </a:endParaRPr>
          </a:p>
        </p:txBody>
      </p:sp>
      <p:pic>
        <p:nvPicPr>
          <p:cNvPr id="9" name="图片 7"/>
          <p:cNvPicPr>
            <a:picLocks noChangeAspect="1"/>
          </p:cNvPicPr>
          <p:nvPr userDrawn="1"/>
        </p:nvPicPr>
        <p:blipFill rotWithShape="1">
          <a:blip r:embed="rId4" cstate="print">
            <a:extLst>
              <a:ext uri="{28A0092B-C50C-407E-A947-70E740481C1C}">
                <a14:useLocalDpi xmlns:a14="http://schemas.microsoft.com/office/drawing/2010/main" val="0"/>
              </a:ext>
            </a:extLst>
          </a:blip>
          <a:srcRect l="32686" t="13176" r="1964" b="42317"/>
          <a:stretch>
            <a:fillRect/>
          </a:stretch>
        </p:blipFill>
        <p:spPr>
          <a:xfrm>
            <a:off x="2987824" y="5390540"/>
            <a:ext cx="3237401" cy="774764"/>
          </a:xfrm>
          <a:prstGeom prst="rect">
            <a:avLst/>
          </a:prstGeom>
        </p:spPr>
      </p:pic>
      <p:pic>
        <p:nvPicPr>
          <p:cNvPr id="10" name="图片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92704" y="5303928"/>
            <a:ext cx="982952" cy="1020101"/>
          </a:xfrm>
          <a:prstGeom prst="rect">
            <a:avLst/>
          </a:prstGeom>
        </p:spPr>
      </p:pic>
      <p:pic>
        <p:nvPicPr>
          <p:cNvPr id="12" name="图片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63688" y="5335228"/>
            <a:ext cx="1188103" cy="865336"/>
          </a:xfrm>
          <a:prstGeom prst="rect">
            <a:avLst/>
          </a:prstGeom>
        </p:spPr>
      </p:pic>
      <p:cxnSp>
        <p:nvCxnSpPr>
          <p:cNvPr id="13" name="直接连接符 6"/>
          <p:cNvCxnSpPr/>
          <p:nvPr userDrawn="1"/>
        </p:nvCxnSpPr>
        <p:spPr>
          <a:xfrm>
            <a:off x="1606170" y="5373263"/>
            <a:ext cx="0" cy="864049"/>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Titelmasterformat durch Klicken bearbeiten</a:t>
            </a:r>
            <a:endParaRPr lang="nl-NL"/>
          </a:p>
        </p:txBody>
      </p:sp>
      <p:sp>
        <p:nvSpPr>
          <p:cNvPr id="3" name="Vertikaler Textplatzhalter 2"/>
          <p:cNvSpPr>
            <a:spLocks noGrp="1"/>
          </p:cNvSpPr>
          <p:nvPr>
            <p:ph type="body" orient="vert" idx="1" hasCustomPrompt="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hasCustomPrompt="1"/>
          </p:nvPr>
        </p:nvSpPr>
        <p:spPr>
          <a:xfrm>
            <a:off x="6781800" y="304800"/>
            <a:ext cx="1905000" cy="6248400"/>
          </a:xfrm>
        </p:spPr>
        <p:txBody>
          <a:bodyPr vert="eaVert"/>
          <a:lstStyle/>
          <a:p>
            <a:r>
              <a:rPr lang="de-DE"/>
              <a:t>Titelmasterformat durch Klicken bearbeiten</a:t>
            </a:r>
            <a:endParaRPr lang="nl-NL"/>
          </a:p>
        </p:txBody>
      </p:sp>
      <p:sp>
        <p:nvSpPr>
          <p:cNvPr id="3" name="Vertikaler Textplatzhalter 2"/>
          <p:cNvSpPr>
            <a:spLocks noGrp="1"/>
          </p:cNvSpPr>
          <p:nvPr>
            <p:ph type="body" orient="vert" idx="1" hasCustomPrompt="1"/>
          </p:nvPr>
        </p:nvSpPr>
        <p:spPr>
          <a:xfrm>
            <a:off x="1066800" y="304800"/>
            <a:ext cx="5562600" cy="62484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Titelmasterformat durch Klicken bearbeiten</a:t>
            </a:r>
            <a:endParaRPr lang="nl-NL"/>
          </a:p>
        </p:txBody>
      </p:sp>
      <p:sp>
        <p:nvSpPr>
          <p:cNvPr id="3" name="Inhaltsplatzhalter 2"/>
          <p:cNvSpPr>
            <a:spLocks noGrp="1"/>
          </p:cNvSpPr>
          <p:nvPr>
            <p:ph idx="1" hasCustomPrompt="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2313" y="4406900"/>
            <a:ext cx="7772400" cy="1362075"/>
          </a:xfrm>
        </p:spPr>
        <p:txBody>
          <a:bodyPr anchor="t"/>
          <a:lstStyle>
            <a:lvl1pPr algn="l">
              <a:defRPr sz="4000" b="1" cap="all"/>
            </a:lvl1pPr>
          </a:lstStyle>
          <a:p>
            <a:r>
              <a:rPr lang="de-DE"/>
              <a:t>Titelmasterformat durch Klicken bearbeiten</a:t>
            </a:r>
            <a:endParaRPr lang="nl-NL"/>
          </a:p>
        </p:txBody>
      </p:sp>
      <p:sp>
        <p:nvSpPr>
          <p:cNvPr id="3" name="Textplatzhalter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Titelmasterformat durch Klicken bearbeiten</a:t>
            </a:r>
            <a:endParaRPr lang="nl-NL"/>
          </a:p>
        </p:txBody>
      </p:sp>
      <p:sp>
        <p:nvSpPr>
          <p:cNvPr id="3" name="Inhaltsplatzhalter 2"/>
          <p:cNvSpPr>
            <a:spLocks noGrp="1"/>
          </p:cNvSpPr>
          <p:nvPr>
            <p:ph sz="half" idx="1" hasCustomPrompt="1"/>
          </p:nvPr>
        </p:nvSpPr>
        <p:spPr>
          <a:xfrm>
            <a:off x="1295400" y="1447800"/>
            <a:ext cx="3619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nl-NL"/>
          </a:p>
        </p:txBody>
      </p:sp>
      <p:sp>
        <p:nvSpPr>
          <p:cNvPr id="4" name="Inhaltsplatzhalter 3"/>
          <p:cNvSpPr>
            <a:spLocks noGrp="1"/>
          </p:cNvSpPr>
          <p:nvPr>
            <p:ph sz="half" idx="2" hasCustomPrompt="1"/>
          </p:nvPr>
        </p:nvSpPr>
        <p:spPr>
          <a:xfrm>
            <a:off x="5067300" y="1447800"/>
            <a:ext cx="3619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274638"/>
            <a:ext cx="8229600" cy="1143000"/>
          </a:xfrm>
        </p:spPr>
        <p:txBody>
          <a:bodyPr/>
          <a:lstStyle>
            <a:lvl1pPr>
              <a:defRPr/>
            </a:lvl1pPr>
          </a:lstStyle>
          <a:p>
            <a:r>
              <a:rPr lang="de-DE"/>
              <a:t>Titelmasterformat durch Klicken bearbeiten</a:t>
            </a:r>
            <a:endParaRPr lang="nl-NL"/>
          </a:p>
        </p:txBody>
      </p:sp>
      <p:sp>
        <p:nvSpPr>
          <p:cNvPr id="3" name="Textplatzhalt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nl-NL"/>
          </a:p>
        </p:txBody>
      </p:sp>
      <p:sp>
        <p:nvSpPr>
          <p:cNvPr id="5" name="Textplatzhalt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Titelmasterformat durch Klicken bearbeiten</a:t>
            </a:r>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273050"/>
            <a:ext cx="3008313" cy="1162050"/>
          </a:xfrm>
        </p:spPr>
        <p:txBody>
          <a:bodyPr anchor="b"/>
          <a:lstStyle>
            <a:lvl1pPr algn="l">
              <a:defRPr sz="2000" b="1"/>
            </a:lvl1pPr>
          </a:lstStyle>
          <a:p>
            <a:r>
              <a:rPr lang="de-DE"/>
              <a:t>Titelmasterformat durch Klicken bearbeiten</a:t>
            </a:r>
            <a:endParaRPr lang="nl-NL"/>
          </a:p>
        </p:txBody>
      </p:sp>
      <p:sp>
        <p:nvSpPr>
          <p:cNvPr id="3" name="Inhaltsplatzhalt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nl-NL"/>
          </a:p>
        </p:txBody>
      </p:sp>
      <p:sp>
        <p:nvSpPr>
          <p:cNvPr id="4" name="Textplatzhalt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792288" y="4800600"/>
            <a:ext cx="5486400" cy="566738"/>
          </a:xfrm>
        </p:spPr>
        <p:txBody>
          <a:bodyPr anchor="b"/>
          <a:lstStyle>
            <a:lvl1pPr algn="l">
              <a:defRPr sz="2000" b="1"/>
            </a:lvl1pPr>
          </a:lstStyle>
          <a:p>
            <a:r>
              <a:rPr lang="de-DE"/>
              <a:t>Titelmasterformat durch Klicken bearbeiten</a:t>
            </a:r>
            <a:endParaRPr lang="nl-NL"/>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extplatzhalt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295400" y="1447800"/>
            <a:ext cx="7391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2"/>
          <p:cNvSpPr>
            <a:spLocks noGrp="1" noChangeArrowheads="1"/>
          </p:cNvSpPr>
          <p:nvPr>
            <p:ph type="title"/>
          </p:nvPr>
        </p:nvSpPr>
        <p:spPr bwMode="auto">
          <a:xfrm>
            <a:off x="1066800" y="304800"/>
            <a:ext cx="61833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5" name="Rechthoek 19"/>
          <p:cNvSpPr/>
          <p:nvPr userDrawn="1"/>
        </p:nvSpPr>
        <p:spPr>
          <a:xfrm>
            <a:off x="0" y="6616700"/>
            <a:ext cx="9144000" cy="258763"/>
          </a:xfrm>
          <a:prstGeom prst="rect">
            <a:avLst/>
          </a:prstGeom>
          <a:solidFill>
            <a:srgbClr val="259C9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charset="0"/>
        </a:defRPr>
      </a:lvl2pPr>
      <a:lvl3pPr algn="l" rtl="0" eaLnBrk="0" fontAlgn="base" hangingPunct="0">
        <a:spcBef>
          <a:spcPct val="0"/>
        </a:spcBef>
        <a:spcAft>
          <a:spcPct val="0"/>
        </a:spcAft>
        <a:defRPr sz="3200">
          <a:solidFill>
            <a:schemeClr val="tx1"/>
          </a:solidFill>
          <a:latin typeface="Arial" charset="0"/>
        </a:defRPr>
      </a:lvl3pPr>
      <a:lvl4pPr algn="l" rtl="0" eaLnBrk="0" fontAlgn="base" hangingPunct="0">
        <a:spcBef>
          <a:spcPct val="0"/>
        </a:spcBef>
        <a:spcAft>
          <a:spcPct val="0"/>
        </a:spcAft>
        <a:defRPr sz="3200">
          <a:solidFill>
            <a:schemeClr val="tx1"/>
          </a:solidFill>
          <a:latin typeface="Arial" charset="0"/>
        </a:defRPr>
      </a:lvl4pPr>
      <a:lvl5pPr algn="l" rtl="0" eaLnBrk="0" fontAlgn="base" hangingPunct="0">
        <a:spcBef>
          <a:spcPct val="0"/>
        </a:spcBef>
        <a:spcAft>
          <a:spcPct val="0"/>
        </a:spcAft>
        <a:defRPr sz="3200">
          <a:solidFill>
            <a:schemeClr val="tx1"/>
          </a:solidFill>
          <a:latin typeface="Arial" charset="0"/>
        </a:defRPr>
      </a:lvl5pPr>
      <a:lvl6pPr marL="457200" algn="l" rtl="0" eaLnBrk="0" fontAlgn="base" hangingPunct="0">
        <a:spcBef>
          <a:spcPct val="0"/>
        </a:spcBef>
        <a:spcAft>
          <a:spcPct val="0"/>
        </a:spcAft>
        <a:defRPr sz="3200">
          <a:solidFill>
            <a:schemeClr val="tx1"/>
          </a:solidFill>
          <a:latin typeface="Arial" charset="0"/>
        </a:defRPr>
      </a:lvl6pPr>
      <a:lvl7pPr marL="914400" algn="l" rtl="0" eaLnBrk="0" fontAlgn="base" hangingPunct="0">
        <a:spcBef>
          <a:spcPct val="0"/>
        </a:spcBef>
        <a:spcAft>
          <a:spcPct val="0"/>
        </a:spcAft>
        <a:defRPr sz="3200">
          <a:solidFill>
            <a:schemeClr val="tx1"/>
          </a:solidFill>
          <a:latin typeface="Arial" charset="0"/>
        </a:defRPr>
      </a:lvl7pPr>
      <a:lvl8pPr marL="1371600" algn="l" rtl="0" eaLnBrk="0" fontAlgn="base" hangingPunct="0">
        <a:spcBef>
          <a:spcPct val="0"/>
        </a:spcBef>
        <a:spcAft>
          <a:spcPct val="0"/>
        </a:spcAft>
        <a:defRPr sz="3200">
          <a:solidFill>
            <a:schemeClr val="tx1"/>
          </a:solidFill>
          <a:latin typeface="Arial" charset="0"/>
        </a:defRPr>
      </a:lvl8pPr>
      <a:lvl9pPr marL="1828800" algn="l" rtl="0" eaLnBrk="0" fontAlgn="base" hangingPunct="0">
        <a:spcBef>
          <a:spcPct val="0"/>
        </a:spcBef>
        <a:spcAft>
          <a:spcPct val="0"/>
        </a:spcAft>
        <a:defRPr sz="3200">
          <a:solidFill>
            <a:schemeClr val="tx1"/>
          </a:solidFill>
          <a:latin typeface="Arial" charset="0"/>
        </a:defRPr>
      </a:lvl9pPr>
    </p:titleStyle>
    <p:bodyStyle>
      <a:lvl1pPr marL="342900" indent="-342900" algn="l" rtl="0" eaLnBrk="0" fontAlgn="base" hangingPunct="0">
        <a:spcBef>
          <a:spcPct val="20000"/>
        </a:spcBef>
        <a:spcAft>
          <a:spcPct val="0"/>
        </a:spcAft>
        <a:buChar char="•"/>
        <a:defRPr sz="2800">
          <a:solidFill>
            <a:srgbClr val="292929"/>
          </a:solidFill>
          <a:latin typeface="+mn-lt"/>
          <a:ea typeface="+mn-ea"/>
          <a:cs typeface="+mn-cs"/>
        </a:defRPr>
      </a:lvl1pPr>
      <a:lvl2pPr marL="742950" indent="-285750" algn="l" rtl="0" eaLnBrk="0" fontAlgn="base" hangingPunct="0">
        <a:spcBef>
          <a:spcPct val="20000"/>
        </a:spcBef>
        <a:spcAft>
          <a:spcPct val="0"/>
        </a:spcAft>
        <a:buChar char="–"/>
        <a:defRPr sz="2400">
          <a:solidFill>
            <a:srgbClr val="292929"/>
          </a:solidFill>
          <a:latin typeface="+mn-lt"/>
        </a:defRPr>
      </a:lvl2pPr>
      <a:lvl3pPr marL="1143000" indent="-228600" algn="l" rtl="0" eaLnBrk="0" fontAlgn="base" hangingPunct="0">
        <a:spcBef>
          <a:spcPct val="20000"/>
        </a:spcBef>
        <a:spcAft>
          <a:spcPct val="0"/>
        </a:spcAft>
        <a:buChar char="•"/>
        <a:defRPr sz="2000">
          <a:solidFill>
            <a:srgbClr val="292929"/>
          </a:solidFill>
          <a:latin typeface="+mn-lt"/>
        </a:defRPr>
      </a:lvl3pPr>
      <a:lvl4pPr marL="1600200" indent="-228600" algn="l" rtl="0" eaLnBrk="0" fontAlgn="base" hangingPunct="0">
        <a:spcBef>
          <a:spcPct val="20000"/>
        </a:spcBef>
        <a:spcAft>
          <a:spcPct val="0"/>
        </a:spcAft>
        <a:buChar char="–"/>
        <a:defRPr sz="1400">
          <a:solidFill>
            <a:srgbClr val="292929"/>
          </a:solidFill>
          <a:latin typeface="+mn-lt"/>
        </a:defRPr>
      </a:lvl4pPr>
      <a:lvl5pPr marL="2057400" indent="-228600" algn="l" rtl="0" eaLnBrk="0" fontAlgn="base" hangingPunct="0">
        <a:spcBef>
          <a:spcPct val="20000"/>
        </a:spcBef>
        <a:spcAft>
          <a:spcPct val="0"/>
        </a:spcAft>
        <a:buChar char="»"/>
        <a:defRPr sz="1400">
          <a:solidFill>
            <a:srgbClr val="292929"/>
          </a:solidFill>
          <a:latin typeface="+mn-lt"/>
        </a:defRPr>
      </a:lvl5pPr>
      <a:lvl6pPr marL="2514600" indent="-228600" algn="l" rtl="0" eaLnBrk="0" fontAlgn="base" hangingPunct="0">
        <a:spcBef>
          <a:spcPct val="20000"/>
        </a:spcBef>
        <a:spcAft>
          <a:spcPct val="0"/>
        </a:spcAft>
        <a:buChar char="»"/>
        <a:defRPr sz="1400">
          <a:solidFill>
            <a:srgbClr val="292929"/>
          </a:solidFill>
          <a:latin typeface="+mn-lt"/>
        </a:defRPr>
      </a:lvl6pPr>
      <a:lvl7pPr marL="2971800" indent="-228600" algn="l" rtl="0" eaLnBrk="0" fontAlgn="base" hangingPunct="0">
        <a:spcBef>
          <a:spcPct val="20000"/>
        </a:spcBef>
        <a:spcAft>
          <a:spcPct val="0"/>
        </a:spcAft>
        <a:buChar char="»"/>
        <a:defRPr sz="1400">
          <a:solidFill>
            <a:srgbClr val="292929"/>
          </a:solidFill>
          <a:latin typeface="+mn-lt"/>
        </a:defRPr>
      </a:lvl7pPr>
      <a:lvl8pPr marL="3429000" indent="-228600" algn="l" rtl="0" eaLnBrk="0" fontAlgn="base" hangingPunct="0">
        <a:spcBef>
          <a:spcPct val="20000"/>
        </a:spcBef>
        <a:spcAft>
          <a:spcPct val="0"/>
        </a:spcAft>
        <a:buChar char="»"/>
        <a:defRPr sz="1400">
          <a:solidFill>
            <a:srgbClr val="292929"/>
          </a:solidFill>
          <a:latin typeface="+mn-lt"/>
        </a:defRPr>
      </a:lvl8pPr>
      <a:lvl9pPr marL="3886200" indent="-228600" algn="l" rtl="0" eaLnBrk="0" fontAlgn="base" hangingPunct="0">
        <a:spcBef>
          <a:spcPct val="20000"/>
        </a:spcBef>
        <a:spcAft>
          <a:spcPct val="0"/>
        </a:spcAft>
        <a:buChar char="»"/>
        <a:defRPr sz="1400">
          <a:solidFill>
            <a:srgbClr val="292929"/>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hoek 18"/>
          <p:cNvSpPr>
            <a:spLocks noChangeArrowheads="1"/>
          </p:cNvSpPr>
          <p:nvPr/>
        </p:nvSpPr>
        <p:spPr bwMode="auto">
          <a:xfrm>
            <a:off x="2124075" y="692150"/>
            <a:ext cx="7127875"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292929"/>
                </a:solidFill>
                <a:latin typeface="Arial" pitchFamily="34" charset="0"/>
              </a:defRPr>
            </a:lvl1pPr>
            <a:lvl2pPr marL="742950" indent="-285750">
              <a:spcBef>
                <a:spcPct val="20000"/>
              </a:spcBef>
              <a:buChar char="–"/>
              <a:defRPr sz="2400">
                <a:solidFill>
                  <a:srgbClr val="292929"/>
                </a:solidFill>
                <a:latin typeface="Arial" pitchFamily="34" charset="0"/>
              </a:defRPr>
            </a:lvl2pPr>
            <a:lvl3pPr marL="1143000" indent="-228600">
              <a:spcBef>
                <a:spcPct val="20000"/>
              </a:spcBef>
              <a:buChar char="•"/>
              <a:defRPr sz="2000">
                <a:solidFill>
                  <a:srgbClr val="292929"/>
                </a:solidFill>
                <a:latin typeface="Arial" pitchFamily="34" charset="0"/>
              </a:defRPr>
            </a:lvl3pPr>
            <a:lvl4pPr marL="1600200" indent="-228600">
              <a:spcBef>
                <a:spcPct val="20000"/>
              </a:spcBef>
              <a:buChar char="–"/>
              <a:defRPr sz="1400">
                <a:solidFill>
                  <a:srgbClr val="292929"/>
                </a:solidFill>
                <a:latin typeface="Arial" pitchFamily="34" charset="0"/>
              </a:defRPr>
            </a:lvl4pPr>
            <a:lvl5pPr marL="2057400" indent="-228600">
              <a:spcBef>
                <a:spcPct val="20000"/>
              </a:spcBef>
              <a:buChar char="»"/>
              <a:defRPr sz="1400">
                <a:solidFill>
                  <a:srgbClr val="292929"/>
                </a:solidFill>
                <a:latin typeface="Arial" pitchFamily="34" charset="0"/>
              </a:defRPr>
            </a:lvl5pPr>
            <a:lvl6pPr marL="2514600" indent="-228600" eaLnBrk="0" fontAlgn="base" hangingPunct="0">
              <a:spcBef>
                <a:spcPct val="20000"/>
              </a:spcBef>
              <a:spcAft>
                <a:spcPct val="0"/>
              </a:spcAft>
              <a:buChar char="»"/>
              <a:defRPr sz="1400">
                <a:solidFill>
                  <a:srgbClr val="292929"/>
                </a:solidFill>
                <a:latin typeface="Arial" pitchFamily="34" charset="0"/>
              </a:defRPr>
            </a:lvl6pPr>
            <a:lvl7pPr marL="2971800" indent="-228600" eaLnBrk="0" fontAlgn="base" hangingPunct="0">
              <a:spcBef>
                <a:spcPct val="20000"/>
              </a:spcBef>
              <a:spcAft>
                <a:spcPct val="0"/>
              </a:spcAft>
              <a:buChar char="»"/>
              <a:defRPr sz="1400">
                <a:solidFill>
                  <a:srgbClr val="292929"/>
                </a:solidFill>
                <a:latin typeface="Arial" pitchFamily="34" charset="0"/>
              </a:defRPr>
            </a:lvl7pPr>
            <a:lvl8pPr marL="3429000" indent="-228600" eaLnBrk="0" fontAlgn="base" hangingPunct="0">
              <a:spcBef>
                <a:spcPct val="20000"/>
              </a:spcBef>
              <a:spcAft>
                <a:spcPct val="0"/>
              </a:spcAft>
              <a:buChar char="»"/>
              <a:defRPr sz="1400">
                <a:solidFill>
                  <a:srgbClr val="292929"/>
                </a:solidFill>
                <a:latin typeface="Arial" pitchFamily="34" charset="0"/>
              </a:defRPr>
            </a:lvl8pPr>
            <a:lvl9pPr marL="3886200" indent="-228600" eaLnBrk="0" fontAlgn="base" hangingPunct="0">
              <a:spcBef>
                <a:spcPct val="20000"/>
              </a:spcBef>
              <a:spcAft>
                <a:spcPct val="0"/>
              </a:spcAft>
              <a:buChar char="»"/>
              <a:defRPr sz="1400">
                <a:solidFill>
                  <a:srgbClr val="292929"/>
                </a:solidFill>
                <a:latin typeface="Arial" pitchFamily="34" charset="0"/>
              </a:defRPr>
            </a:lvl9pPr>
          </a:lstStyle>
          <a:p>
            <a:pPr>
              <a:lnSpc>
                <a:spcPts val="3300"/>
              </a:lnSpc>
              <a:spcBef>
                <a:spcPct val="0"/>
              </a:spcBef>
              <a:buFontTx/>
              <a:buNone/>
            </a:pPr>
            <a:r>
              <a:rPr lang="zh-CN" altLang="en-US" dirty="0">
                <a:solidFill>
                  <a:schemeClr val="bg1"/>
                </a:solidFill>
                <a:latin typeface="微软雅黑" pitchFamily="34" charset="-122"/>
                <a:ea typeface="微软雅黑" pitchFamily="34" charset="-122"/>
                <a:cs typeface="Arial Narrow Bold"/>
              </a:rPr>
              <a:t>中欧知识产权学术论坛，</a:t>
            </a:r>
            <a:r>
              <a:rPr lang="en-US" altLang="zh-CN" dirty="0">
                <a:solidFill>
                  <a:schemeClr val="bg1"/>
                </a:solidFill>
                <a:latin typeface="微软雅黑" pitchFamily="34" charset="-122"/>
                <a:ea typeface="微软雅黑" pitchFamily="34" charset="-122"/>
                <a:cs typeface="Arial Narrow Bold"/>
              </a:rPr>
              <a:t>2018</a:t>
            </a:r>
            <a:r>
              <a:rPr lang="zh-CN" altLang="en-US" dirty="0">
                <a:solidFill>
                  <a:schemeClr val="bg1"/>
                </a:solidFill>
                <a:latin typeface="微软雅黑" pitchFamily="34" charset="-122"/>
                <a:ea typeface="微软雅黑" pitchFamily="34" charset="-122"/>
                <a:cs typeface="Arial Narrow Bold"/>
              </a:rPr>
              <a:t>年</a:t>
            </a:r>
            <a:r>
              <a:rPr lang="en-US" altLang="zh-CN" dirty="0">
                <a:solidFill>
                  <a:schemeClr val="bg1"/>
                </a:solidFill>
                <a:latin typeface="微软雅黑" pitchFamily="34" charset="-122"/>
                <a:ea typeface="微软雅黑" pitchFamily="34" charset="-122"/>
                <a:cs typeface="Arial Narrow Bold"/>
              </a:rPr>
              <a:t>11</a:t>
            </a:r>
            <a:r>
              <a:rPr lang="zh-CN" altLang="en-US" dirty="0">
                <a:solidFill>
                  <a:schemeClr val="bg1"/>
                </a:solidFill>
                <a:latin typeface="微软雅黑" pitchFamily="34" charset="-122"/>
                <a:ea typeface="微软雅黑" pitchFamily="34" charset="-122"/>
                <a:cs typeface="Arial Narrow Bold"/>
              </a:rPr>
              <a:t>月</a:t>
            </a:r>
            <a:r>
              <a:rPr lang="en-US" altLang="zh-CN" dirty="0">
                <a:solidFill>
                  <a:schemeClr val="bg1"/>
                </a:solidFill>
                <a:latin typeface="微软雅黑" pitchFamily="34" charset="-122"/>
                <a:ea typeface="微软雅黑" pitchFamily="34" charset="-122"/>
                <a:cs typeface="Arial Narrow Bold"/>
              </a:rPr>
              <a:t>22</a:t>
            </a:r>
            <a:r>
              <a:rPr lang="zh-CN" altLang="en-US" dirty="0">
                <a:solidFill>
                  <a:schemeClr val="bg1"/>
                </a:solidFill>
                <a:latin typeface="微软雅黑" pitchFamily="34" charset="-122"/>
                <a:ea typeface="微软雅黑" pitchFamily="34" charset="-122"/>
                <a:cs typeface="Arial Narrow Bold"/>
              </a:rPr>
              <a:t>日</a:t>
            </a:r>
            <a:endParaRPr lang="en-US" altLang="zh-CN" dirty="0">
              <a:solidFill>
                <a:schemeClr val="bg1"/>
              </a:solidFill>
              <a:latin typeface="微软雅黑" pitchFamily="34" charset="-122"/>
              <a:ea typeface="微软雅黑" pitchFamily="34" charset="-122"/>
              <a:cs typeface="Arial Narrow Bold"/>
            </a:endParaRPr>
          </a:p>
          <a:p>
            <a:pPr>
              <a:lnSpc>
                <a:spcPts val="3300"/>
              </a:lnSpc>
              <a:spcBef>
                <a:spcPct val="0"/>
              </a:spcBef>
              <a:buFontTx/>
              <a:buNone/>
            </a:pPr>
            <a:r>
              <a:rPr lang="zh-CN" altLang="en-US" dirty="0">
                <a:solidFill>
                  <a:schemeClr val="bg1"/>
                </a:solidFill>
                <a:latin typeface="微软雅黑" pitchFamily="34" charset="-122"/>
                <a:ea typeface="微软雅黑" pitchFamily="34" charset="-122"/>
                <a:cs typeface="Arial Narrow Bold"/>
              </a:rPr>
              <a:t>作家版权收入，支持版权发展</a:t>
            </a:r>
            <a:endParaRPr lang="nl-NL" altLang="en-US" dirty="0">
              <a:solidFill>
                <a:schemeClr val="bg1"/>
              </a:solidFill>
              <a:latin typeface="微软雅黑" pitchFamily="34" charset="-122"/>
              <a:ea typeface="微软雅黑" pitchFamily="34" charset="-122"/>
            </a:endParaRPr>
          </a:p>
          <a:p>
            <a:pPr>
              <a:lnSpc>
                <a:spcPts val="3300"/>
              </a:lnSpc>
              <a:spcBef>
                <a:spcPct val="0"/>
              </a:spcBef>
              <a:buNone/>
            </a:pPr>
            <a:r>
              <a:rPr lang="nl-NL" altLang="en-US" dirty="0">
                <a:solidFill>
                  <a:schemeClr val="bg1"/>
                </a:solidFill>
                <a:latin typeface="微软雅黑" pitchFamily="34" charset="-122"/>
                <a:ea typeface="微软雅黑" pitchFamily="34" charset="-122"/>
                <a:cs typeface="Arial Narrow Bold"/>
              </a:rPr>
              <a:t>Martin Senftleben</a:t>
            </a:r>
            <a:r>
              <a:rPr lang="zh-CN" altLang="en-US" dirty="0">
                <a:solidFill>
                  <a:schemeClr val="bg1"/>
                </a:solidFill>
                <a:latin typeface="微软雅黑" pitchFamily="34" charset="-122"/>
                <a:ea typeface="微软雅黑" pitchFamily="34" charset="-122"/>
                <a:cs typeface="Arial Narrow Bold"/>
              </a:rPr>
              <a:t>博士、教授</a:t>
            </a:r>
            <a:endParaRPr lang="en-US" altLang="en-US" dirty="0">
              <a:solidFill>
                <a:schemeClr val="bg1"/>
              </a:solidFill>
              <a:latin typeface="微软雅黑" pitchFamily="34" charset="-122"/>
              <a:ea typeface="微软雅黑" pitchFamily="34" charset="-122"/>
              <a:cs typeface="Arial Narrow Bold"/>
            </a:endParaRPr>
          </a:p>
          <a:p>
            <a:pPr>
              <a:lnSpc>
                <a:spcPts val="3300"/>
              </a:lnSpc>
              <a:spcBef>
                <a:spcPct val="0"/>
              </a:spcBef>
              <a:buFontTx/>
              <a:buNone/>
            </a:pPr>
            <a:endParaRPr lang="nl-NL" altLang="en-US" dirty="0">
              <a:solidFill>
                <a:schemeClr val="bg1"/>
              </a:solidFill>
              <a:latin typeface="Arial Narrow" pitchFamily="34" charset="0"/>
              <a:ea typeface="Arial Narrow Bold"/>
              <a:cs typeface="Arial Narrow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p:cNvSpPr>
            <a:spLocks noGrp="1" noChangeArrowheads="1"/>
          </p:cNvSpPr>
          <p:nvPr>
            <p:ph type="title"/>
          </p:nvPr>
        </p:nvSpPr>
        <p:spPr/>
        <p:txBody>
          <a:bodyPr/>
          <a:lstStyle/>
          <a:p>
            <a:r>
              <a:rPr lang="zh-CN" altLang="en-US" dirty="0">
                <a:latin typeface="微软雅黑" pitchFamily="34" charset="-122"/>
                <a:ea typeface="微软雅黑" pitchFamily="34" charset="-122"/>
              </a:rPr>
              <a:t>对实际操作的影响</a:t>
            </a:r>
            <a:endParaRPr lang="en-GB" altLang="en-US" dirty="0">
              <a:latin typeface="微软雅黑" pitchFamily="34" charset="-122"/>
              <a:ea typeface="微软雅黑" pitchFamily="34" charset="-122"/>
            </a:endParaRPr>
          </a:p>
        </p:txBody>
      </p:sp>
      <p:sp>
        <p:nvSpPr>
          <p:cNvPr id="6" name="Content Placeholder 5"/>
          <p:cNvSpPr>
            <a:spLocks noGrp="1" noChangeArrowheads="1"/>
          </p:cNvSpPr>
          <p:nvPr>
            <p:ph idx="1"/>
          </p:nvPr>
        </p:nvSpPr>
        <p:spPr>
          <a:xfrm>
            <a:off x="1295400" y="1268413"/>
            <a:ext cx="7741096" cy="5284787"/>
          </a:xfrm>
        </p:spPr>
        <p:txBody>
          <a:bodyPr/>
          <a:lstStyle/>
          <a:p>
            <a:pPr>
              <a:lnSpc>
                <a:spcPts val="3700"/>
              </a:lnSpc>
            </a:pPr>
            <a:r>
              <a:rPr lang="en-US" altLang="en-US" dirty="0">
                <a:latin typeface="微软雅黑" pitchFamily="34" charset="-122"/>
                <a:ea typeface="微软雅黑" pitchFamily="34" charset="-122"/>
              </a:rPr>
              <a:t>2005: </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德国小说作者通用报酬原则</a:t>
            </a:r>
            <a:r>
              <a:rPr lang="en-US" altLang="zh-CN" dirty="0">
                <a:latin typeface="微软雅黑" pitchFamily="34" charset="-122"/>
                <a:ea typeface="微软雅黑" pitchFamily="34" charset="-122"/>
              </a:rPr>
              <a:t>》</a:t>
            </a:r>
            <a:endParaRPr lang="en-GB" altLang="en-US" dirty="0">
              <a:latin typeface="微软雅黑" pitchFamily="34" charset="-122"/>
              <a:ea typeface="微软雅黑" pitchFamily="34" charset="-122"/>
            </a:endParaRPr>
          </a:p>
          <a:p>
            <a:pPr lvl="1">
              <a:lnSpc>
                <a:spcPts val="3700"/>
              </a:lnSpc>
            </a:pPr>
            <a:r>
              <a:rPr lang="zh-CN" altLang="en-US" dirty="0">
                <a:latin typeface="微软雅黑" pitchFamily="34" charset="-122"/>
                <a:ea typeface="微软雅黑" pitchFamily="34" charset="-122"/>
              </a:rPr>
              <a:t>经漫长坎坷的谈判协商后出台</a:t>
            </a:r>
            <a:endParaRPr lang="en-US" altLang="en-US" dirty="0">
              <a:latin typeface="微软雅黑" pitchFamily="34" charset="-122"/>
              <a:ea typeface="微软雅黑" pitchFamily="34" charset="-122"/>
            </a:endParaRPr>
          </a:p>
          <a:p>
            <a:pPr lvl="1">
              <a:lnSpc>
                <a:spcPts val="3700"/>
              </a:lnSpc>
            </a:pPr>
            <a:r>
              <a:rPr lang="zh-CN" altLang="en-US" dirty="0">
                <a:latin typeface="微软雅黑" pitchFamily="34" charset="-122"/>
                <a:ea typeface="微软雅黑" pitchFamily="34" charset="-122"/>
              </a:rPr>
              <a:t>德国司法部参与斡旋</a:t>
            </a:r>
            <a:endParaRPr lang="en-US" altLang="en-US" dirty="0">
              <a:latin typeface="微软雅黑" pitchFamily="34" charset="-122"/>
              <a:ea typeface="微软雅黑" pitchFamily="34" charset="-122"/>
            </a:endParaRPr>
          </a:p>
          <a:p>
            <a:pPr lvl="1">
              <a:lnSpc>
                <a:spcPts val="3700"/>
              </a:lnSpc>
            </a:pPr>
            <a:r>
              <a:rPr lang="zh-CN" altLang="en-US" dirty="0">
                <a:latin typeface="微软雅黑" pitchFamily="34" charset="-122"/>
                <a:ea typeface="微软雅黑" pitchFamily="34" charset="-122"/>
              </a:rPr>
              <a:t>数家出版社签名，但并非德国出版商协会签名</a:t>
            </a:r>
            <a:endParaRPr lang="en-US" altLang="en-US" dirty="0">
              <a:latin typeface="微软雅黑" pitchFamily="34" charset="-122"/>
              <a:ea typeface="微软雅黑" pitchFamily="34" charset="-122"/>
            </a:endParaRPr>
          </a:p>
          <a:p>
            <a:pPr lvl="1">
              <a:lnSpc>
                <a:spcPts val="3700"/>
              </a:lnSpc>
            </a:pPr>
            <a:r>
              <a:rPr lang="zh-CN" altLang="en-US" dirty="0">
                <a:latin typeface="微软雅黑" pitchFamily="34" charset="-122"/>
                <a:ea typeface="微软雅黑" pitchFamily="34" charset="-122"/>
              </a:rPr>
              <a:t>特此说明，本原则不适用于译作。</a:t>
            </a:r>
            <a:r>
              <a:rPr lang="en-US" altLang="en-US" dirty="0">
                <a:latin typeface="微软雅黑" pitchFamily="34" charset="-122"/>
                <a:ea typeface="微软雅黑" pitchFamily="34" charset="-122"/>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3"/>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3"/>
          <p:cNvSpPr>
            <a:spLocks noGrp="1" noChangeArrowheads="1"/>
          </p:cNvSpPr>
          <p:nvPr>
            <p:ph type="title"/>
          </p:nvPr>
        </p:nvSpPr>
        <p:spPr>
          <a:xfrm>
            <a:off x="1066800" y="304800"/>
            <a:ext cx="7753350" cy="685800"/>
          </a:xfrm>
        </p:spPr>
        <p:txBody>
          <a:bodyPr/>
          <a:lstStyle/>
          <a:p>
            <a:r>
              <a:rPr lang="zh-CN" altLang="en-US" sz="2800" b="1" dirty="0">
                <a:latin typeface="微软雅黑" pitchFamily="34" charset="-122"/>
                <a:ea typeface="微软雅黑" pitchFamily="34" charset="-122"/>
              </a:rPr>
              <a:t>德国最高法院，</a:t>
            </a:r>
            <a:r>
              <a:rPr lang="en-US" altLang="zh-CN" sz="2800" b="1" dirty="0">
                <a:latin typeface="微软雅黑" pitchFamily="34" charset="-122"/>
                <a:ea typeface="微软雅黑" pitchFamily="34" charset="-122"/>
              </a:rPr>
              <a:t>2009</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10</a:t>
            </a:r>
            <a:r>
              <a:rPr lang="zh-CN" altLang="en-US" sz="2800" b="1" dirty="0">
                <a:latin typeface="微软雅黑" pitchFamily="34" charset="-122"/>
                <a:ea typeface="微软雅黑" pitchFamily="34" charset="-122"/>
              </a:rPr>
              <a:t>月</a:t>
            </a:r>
            <a:r>
              <a:rPr lang="en-US" altLang="zh-CN" sz="2800" b="1" dirty="0">
                <a:latin typeface="微软雅黑" pitchFamily="34" charset="-122"/>
                <a:ea typeface="微软雅黑" pitchFamily="34" charset="-122"/>
              </a:rPr>
              <a:t>7</a:t>
            </a:r>
            <a:r>
              <a:rPr lang="zh-CN" altLang="en-US" sz="2800" b="1" dirty="0">
                <a:latin typeface="微软雅黑" pitchFamily="34" charset="-122"/>
                <a:ea typeface="微软雅黑" pitchFamily="34" charset="-122"/>
              </a:rPr>
              <a:t>日，</a:t>
            </a:r>
            <a:r>
              <a:rPr lang="en-US" altLang="zh-CN" sz="2800" b="1" dirty="0">
                <a:latin typeface="微软雅黑" pitchFamily="34" charset="-122"/>
                <a:ea typeface="微软雅黑" pitchFamily="34" charset="-122"/>
              </a:rPr>
              <a:t>《</a:t>
            </a:r>
            <a:r>
              <a:rPr lang="en-US" altLang="en-US" sz="2800" b="1" dirty="0">
                <a:latin typeface="微软雅黑" pitchFamily="34" charset="-122"/>
                <a:ea typeface="微软雅黑" pitchFamily="34" charset="-122"/>
              </a:rPr>
              <a:t> </a:t>
            </a:r>
            <a:r>
              <a:rPr lang="zh-CN" altLang="en-US" sz="2800" b="1" dirty="0">
                <a:latin typeface="微软雅黑" pitchFamily="34" charset="-122"/>
                <a:ea typeface="微软雅黑" pitchFamily="34" charset="-122"/>
              </a:rPr>
              <a:t>与艾迪生交谈</a:t>
            </a:r>
            <a:r>
              <a:rPr lang="en-US" altLang="en-US" sz="2800" b="1" dirty="0">
                <a:latin typeface="微软雅黑" pitchFamily="34" charset="-122"/>
                <a:ea typeface="微软雅黑" pitchFamily="34" charset="-122"/>
              </a:rPr>
              <a:t> </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一书案</a:t>
            </a:r>
            <a:endParaRPr lang="en-GB" altLang="en-US" sz="2800" b="1" dirty="0">
              <a:latin typeface="微软雅黑" pitchFamily="34" charset="-122"/>
              <a:ea typeface="微软雅黑" pitchFamily="34" charset="-122"/>
            </a:endParaRPr>
          </a:p>
        </p:txBody>
      </p:sp>
      <p:sp>
        <p:nvSpPr>
          <p:cNvPr id="6" name="Content Placeholder 5"/>
          <p:cNvSpPr>
            <a:spLocks noGrp="1" noChangeArrowheads="1"/>
          </p:cNvSpPr>
          <p:nvPr>
            <p:ph idx="1"/>
          </p:nvPr>
        </p:nvSpPr>
        <p:spPr>
          <a:xfrm>
            <a:off x="1295400" y="1484313"/>
            <a:ext cx="7753350" cy="5068887"/>
          </a:xfrm>
        </p:spPr>
        <p:txBody>
          <a:bodyPr/>
          <a:lstStyle/>
          <a:p>
            <a:pPr>
              <a:lnSpc>
                <a:spcPts val="3700"/>
              </a:lnSpc>
            </a:pPr>
            <a:r>
              <a:rPr lang="zh-CN" altLang="en-US" dirty="0">
                <a:latin typeface="微软雅黑" pitchFamily="34" charset="-122"/>
                <a:ea typeface="微软雅黑" pitchFamily="34" charset="-122"/>
              </a:rPr>
              <a:t>争议：小说译者的公平报酬主张</a:t>
            </a:r>
            <a:r>
              <a:rPr lang="en-US" altLang="en-US" dirty="0">
                <a:latin typeface="微软雅黑" pitchFamily="34" charset="-122"/>
                <a:ea typeface="微软雅黑" pitchFamily="34" charset="-122"/>
              </a:rPr>
              <a:t> </a:t>
            </a:r>
          </a:p>
          <a:p>
            <a:pPr>
              <a:lnSpc>
                <a:spcPts val="3700"/>
              </a:lnSpc>
            </a:pPr>
            <a:r>
              <a:rPr lang="zh-CN" altLang="en-US" dirty="0">
                <a:latin typeface="微软雅黑" pitchFamily="34" charset="-122"/>
                <a:ea typeface="微软雅黑" pitchFamily="34" charset="-122"/>
              </a:rPr>
              <a:t>参考小说作者的通用报酬作为类比指引</a:t>
            </a:r>
            <a:endParaRPr lang="en-US" altLang="zh-CN" dirty="0">
              <a:latin typeface="微软雅黑" pitchFamily="34" charset="-122"/>
              <a:ea typeface="微软雅黑" pitchFamily="34" charset="-122"/>
            </a:endParaRPr>
          </a:p>
          <a:p>
            <a:pPr eaLnBrk="1" hangingPunct="1">
              <a:lnSpc>
                <a:spcPts val="3500"/>
              </a:lnSpc>
            </a:pPr>
            <a:r>
              <a:rPr lang="zh-CN" altLang="en-US" dirty="0">
                <a:latin typeface="微软雅黑" pitchFamily="34" charset="-122"/>
                <a:ea typeface="微软雅黑" pitchFamily="34" charset="-122"/>
              </a:rPr>
              <a:t>最终结果</a:t>
            </a:r>
            <a:r>
              <a:rPr lang="en-US" altLang="en-US" dirty="0">
                <a:latin typeface="微软雅黑" pitchFamily="34" charset="-122"/>
                <a:ea typeface="微软雅黑" pitchFamily="34" charset="-122"/>
              </a:rPr>
              <a:t>: </a:t>
            </a:r>
            <a:r>
              <a:rPr lang="zh-CN" altLang="en-US" dirty="0">
                <a:latin typeface="微软雅黑" pitchFamily="34" charset="-122"/>
                <a:ea typeface="微软雅黑" pitchFamily="34" charset="-122"/>
              </a:rPr>
              <a:t>小说译者有权主张获得原作者报酬的五分之一</a:t>
            </a:r>
            <a:endParaRPr lang="en-US" altLang="en-US" dirty="0">
              <a:latin typeface="微软雅黑" pitchFamily="34" charset="-122"/>
              <a:ea typeface="微软雅黑" pitchFamily="34" charset="-122"/>
            </a:endParaRPr>
          </a:p>
          <a:p>
            <a:pPr lvl="1" eaLnBrk="1" hangingPunct="1">
              <a:lnSpc>
                <a:spcPts val="3500"/>
              </a:lnSpc>
            </a:pPr>
            <a:r>
              <a:rPr lang="zh-CN" altLang="en-US" dirty="0">
                <a:latin typeface="微软雅黑" pitchFamily="34" charset="-122"/>
                <a:ea typeface="微软雅黑" pitchFamily="34" charset="-122"/>
              </a:rPr>
              <a:t>精装译本价格的</a:t>
            </a:r>
            <a:r>
              <a:rPr lang="en-US" altLang="zh-CN" dirty="0">
                <a:latin typeface="微软雅黑" pitchFamily="34" charset="-122"/>
                <a:ea typeface="微软雅黑" pitchFamily="34" charset="-122"/>
              </a:rPr>
              <a:t>2%</a:t>
            </a:r>
            <a:endParaRPr lang="en-US" altLang="en-US" dirty="0">
              <a:latin typeface="微软雅黑" pitchFamily="34" charset="-122"/>
              <a:ea typeface="微软雅黑" pitchFamily="34" charset="-122"/>
            </a:endParaRPr>
          </a:p>
          <a:p>
            <a:pPr lvl="1" eaLnBrk="1" hangingPunct="1">
              <a:lnSpc>
                <a:spcPts val="3500"/>
              </a:lnSpc>
            </a:pPr>
            <a:r>
              <a:rPr lang="zh-CN" altLang="en-US" dirty="0">
                <a:latin typeface="微软雅黑" pitchFamily="34" charset="-122"/>
                <a:ea typeface="微软雅黑" pitchFamily="34" charset="-122"/>
              </a:rPr>
              <a:t>袖珍版译本价格的</a:t>
            </a:r>
            <a:r>
              <a:rPr lang="en-US" altLang="zh-CN" dirty="0">
                <a:latin typeface="微软雅黑" pitchFamily="34" charset="-122"/>
                <a:ea typeface="微软雅黑" pitchFamily="34" charset="-122"/>
              </a:rPr>
              <a:t>1%</a:t>
            </a:r>
            <a:endParaRPr lang="en-US" altLang="en-US" dirty="0">
              <a:latin typeface="微软雅黑" pitchFamily="34" charset="-122"/>
              <a:ea typeface="微软雅黑" pitchFamily="34" charset="-122"/>
            </a:endParaRPr>
          </a:p>
          <a:p>
            <a:pPr lvl="1" eaLnBrk="1" hangingPunct="1">
              <a:lnSpc>
                <a:spcPts val="3500"/>
              </a:lnSpc>
            </a:pPr>
            <a:r>
              <a:rPr lang="zh-CN" altLang="en-US" dirty="0">
                <a:latin typeface="微软雅黑" pitchFamily="34" charset="-122"/>
                <a:ea typeface="微软雅黑" pitchFamily="34" charset="-122"/>
              </a:rPr>
              <a:t>固定报酬保证：精装版定价的</a:t>
            </a:r>
            <a:r>
              <a:rPr lang="en-US" altLang="zh-CN" dirty="0">
                <a:latin typeface="微软雅黑" pitchFamily="34" charset="-122"/>
                <a:ea typeface="微软雅黑" pitchFamily="34" charset="-122"/>
              </a:rPr>
              <a:t>0.8%</a:t>
            </a:r>
            <a:r>
              <a:rPr lang="zh-CN" altLang="en-US" dirty="0">
                <a:latin typeface="微软雅黑" pitchFamily="34" charset="-122"/>
                <a:ea typeface="微软雅黑" pitchFamily="34" charset="-122"/>
              </a:rPr>
              <a:t>，售出</a:t>
            </a:r>
            <a:r>
              <a:rPr lang="en-US" altLang="zh-CN" dirty="0">
                <a:latin typeface="微软雅黑" pitchFamily="34" charset="-122"/>
                <a:ea typeface="微软雅黑" pitchFamily="34" charset="-122"/>
              </a:rPr>
              <a:t>5000</a:t>
            </a:r>
            <a:r>
              <a:rPr lang="zh-CN" altLang="en-US" dirty="0">
                <a:latin typeface="微软雅黑" pitchFamily="34" charset="-122"/>
                <a:ea typeface="微软雅黑" pitchFamily="34" charset="-122"/>
              </a:rPr>
              <a:t>本后按袖珍版定价的</a:t>
            </a:r>
            <a:r>
              <a:rPr lang="en-US" altLang="zh-CN" dirty="0">
                <a:latin typeface="微软雅黑" pitchFamily="34" charset="-122"/>
                <a:ea typeface="微软雅黑" pitchFamily="34" charset="-122"/>
              </a:rPr>
              <a:t>0.4%</a:t>
            </a:r>
          </a:p>
          <a:p>
            <a:pPr marL="457200" lvl="1" indent="0" eaLnBrk="1" hangingPunct="1">
              <a:lnSpc>
                <a:spcPts val="3500"/>
              </a:lnSpc>
              <a:buNone/>
            </a:pPr>
            <a:endParaRPr lang="en-US" altLang="en-US" dirty="0">
              <a:highlight>
                <a:srgbClr val="FFFF00"/>
              </a:highlight>
              <a:latin typeface="微软雅黑" pitchFamily="34" charset="-122"/>
              <a:ea typeface="微软雅黑"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
          <p:cNvSpPr>
            <a:spLocks noGrp="1" noChangeArrowheads="1"/>
          </p:cNvSpPr>
          <p:nvPr>
            <p:ph type="title"/>
          </p:nvPr>
        </p:nvSpPr>
        <p:spPr>
          <a:xfrm>
            <a:off x="539552" y="304800"/>
            <a:ext cx="8280598" cy="685800"/>
          </a:xfrm>
        </p:spPr>
        <p:txBody>
          <a:bodyPr/>
          <a:lstStyle/>
          <a:p>
            <a:r>
              <a:rPr lang="zh-CN" altLang="en-US" sz="2800" b="1" dirty="0">
                <a:latin typeface="微软雅黑" pitchFamily="34" charset="-122"/>
                <a:ea typeface="微软雅黑" pitchFamily="34" charset="-122"/>
              </a:rPr>
              <a:t>德国最高法院，</a:t>
            </a:r>
            <a:r>
              <a:rPr lang="en-US" altLang="zh-CN" sz="2800" b="1" dirty="0">
                <a:latin typeface="微软雅黑" pitchFamily="34" charset="-122"/>
                <a:ea typeface="微软雅黑" pitchFamily="34" charset="-122"/>
              </a:rPr>
              <a:t>2009</a:t>
            </a:r>
            <a:r>
              <a:rPr lang="zh-CN" altLang="en-US" sz="2800" b="1" dirty="0">
                <a:latin typeface="微软雅黑" pitchFamily="34" charset="-122"/>
                <a:ea typeface="微软雅黑" pitchFamily="34" charset="-122"/>
              </a:rPr>
              <a:t>年</a:t>
            </a:r>
            <a:r>
              <a:rPr lang="en-US" altLang="zh-CN" sz="2800" b="1" dirty="0">
                <a:latin typeface="微软雅黑" pitchFamily="34" charset="-122"/>
                <a:ea typeface="微软雅黑" pitchFamily="34" charset="-122"/>
              </a:rPr>
              <a:t>10</a:t>
            </a:r>
            <a:r>
              <a:rPr lang="zh-CN" altLang="en-US" sz="2800" b="1" dirty="0">
                <a:latin typeface="微软雅黑" pitchFamily="34" charset="-122"/>
                <a:ea typeface="微软雅黑" pitchFamily="34" charset="-122"/>
              </a:rPr>
              <a:t>月</a:t>
            </a:r>
            <a:r>
              <a:rPr lang="en-US" altLang="zh-CN" sz="2800" b="1" dirty="0">
                <a:latin typeface="微软雅黑" pitchFamily="34" charset="-122"/>
                <a:ea typeface="微软雅黑" pitchFamily="34" charset="-122"/>
              </a:rPr>
              <a:t>7</a:t>
            </a:r>
            <a:r>
              <a:rPr lang="zh-CN" altLang="en-US" sz="2800" b="1" dirty="0">
                <a:latin typeface="微软雅黑" pitchFamily="34" charset="-122"/>
                <a:ea typeface="微软雅黑" pitchFamily="34" charset="-122"/>
              </a:rPr>
              <a:t>日，</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原教旨主义冲突</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一书案</a:t>
            </a:r>
            <a:endParaRPr lang="en-GB" altLang="en-US" sz="2800" b="1" dirty="0">
              <a:latin typeface="微软雅黑" pitchFamily="34" charset="-122"/>
              <a:ea typeface="微软雅黑" pitchFamily="34" charset="-122"/>
            </a:endParaRPr>
          </a:p>
        </p:txBody>
      </p:sp>
      <p:sp>
        <p:nvSpPr>
          <p:cNvPr id="6" name="Content Placeholder 5"/>
          <p:cNvSpPr>
            <a:spLocks noGrp="1" noChangeArrowheads="1"/>
          </p:cNvSpPr>
          <p:nvPr>
            <p:ph idx="1"/>
          </p:nvPr>
        </p:nvSpPr>
        <p:spPr>
          <a:xfrm>
            <a:off x="1115616" y="1412875"/>
            <a:ext cx="7704534" cy="5140325"/>
          </a:xfrm>
        </p:spPr>
        <p:txBody>
          <a:bodyPr/>
          <a:lstStyle/>
          <a:p>
            <a:pPr eaLnBrk="1" hangingPunct="1">
              <a:lnSpc>
                <a:spcPts val="3500"/>
              </a:lnSpc>
            </a:pPr>
            <a:r>
              <a:rPr lang="zh-CN" altLang="en-US" dirty="0">
                <a:latin typeface="微软雅黑" pitchFamily="34" charset="-122"/>
                <a:ea typeface="微软雅黑" pitchFamily="34" charset="-122"/>
              </a:rPr>
              <a:t>争议：科普书籍</a:t>
            </a:r>
            <a:r>
              <a:rPr lang="zh-CN" altLang="zh-CN" dirty="0">
                <a:latin typeface="微软雅黑" pitchFamily="34" charset="-122"/>
                <a:ea typeface="微软雅黑" pitchFamily="34" charset="-122"/>
              </a:rPr>
              <a:t>译者的</a:t>
            </a:r>
            <a:r>
              <a:rPr lang="zh-CN" altLang="en-US" dirty="0">
                <a:latin typeface="微软雅黑" pitchFamily="34" charset="-122"/>
                <a:ea typeface="微软雅黑" pitchFamily="34" charset="-122"/>
              </a:rPr>
              <a:t>公平</a:t>
            </a:r>
            <a:r>
              <a:rPr lang="zh-CN" altLang="zh-CN" dirty="0">
                <a:latin typeface="微软雅黑" pitchFamily="34" charset="-122"/>
                <a:ea typeface="微软雅黑" pitchFamily="34" charset="-122"/>
              </a:rPr>
              <a:t>报酬主张 </a:t>
            </a:r>
            <a:endParaRPr lang="en-US" altLang="en-US" dirty="0">
              <a:latin typeface="微软雅黑" pitchFamily="34" charset="-122"/>
              <a:ea typeface="微软雅黑" pitchFamily="34" charset="-122"/>
            </a:endParaRPr>
          </a:p>
          <a:p>
            <a:pPr eaLnBrk="1" hangingPunct="1">
              <a:lnSpc>
                <a:spcPts val="3500"/>
              </a:lnSpc>
            </a:pPr>
            <a:r>
              <a:rPr lang="zh-CN" altLang="zh-CN" dirty="0">
                <a:latin typeface="微软雅黑" pitchFamily="34" charset="-122"/>
                <a:ea typeface="微软雅黑" pitchFamily="34" charset="-122"/>
              </a:rPr>
              <a:t>参考小说作者的一般报酬作为类比指引</a:t>
            </a:r>
            <a:endParaRPr lang="en-US" altLang="zh-CN" dirty="0">
              <a:latin typeface="微软雅黑" pitchFamily="34" charset="-122"/>
              <a:ea typeface="微软雅黑" pitchFamily="34" charset="-122"/>
            </a:endParaRPr>
          </a:p>
          <a:p>
            <a:pPr eaLnBrk="1" hangingPunct="1">
              <a:lnSpc>
                <a:spcPts val="3500"/>
              </a:lnSpc>
            </a:pPr>
            <a:r>
              <a:rPr lang="zh-CN" altLang="en-US" dirty="0">
                <a:latin typeface="微软雅黑" pitchFamily="34" charset="-122"/>
                <a:ea typeface="微软雅黑" pitchFamily="34" charset="-122"/>
              </a:rPr>
              <a:t>双重参考</a:t>
            </a:r>
            <a:endParaRPr lang="en-US" altLang="en-US" dirty="0">
              <a:latin typeface="微软雅黑" pitchFamily="34" charset="-122"/>
              <a:ea typeface="微软雅黑" pitchFamily="34" charset="-122"/>
            </a:endParaRPr>
          </a:p>
          <a:p>
            <a:pPr lvl="1" eaLnBrk="1" hangingPunct="1">
              <a:lnSpc>
                <a:spcPts val="3500"/>
              </a:lnSpc>
            </a:pPr>
            <a:r>
              <a:rPr lang="zh-CN" altLang="en-US" dirty="0">
                <a:latin typeface="微软雅黑" pitchFamily="34" charset="-122"/>
                <a:ea typeface="微软雅黑" pitchFamily="34" charset="-122"/>
              </a:rPr>
              <a:t>参考译者报酬，而不是参考作者报酬</a:t>
            </a:r>
            <a:endParaRPr lang="en-US" altLang="en-US" dirty="0">
              <a:latin typeface="微软雅黑" pitchFamily="34" charset="-122"/>
              <a:ea typeface="微软雅黑" pitchFamily="34" charset="-122"/>
            </a:endParaRPr>
          </a:p>
          <a:p>
            <a:pPr lvl="1" eaLnBrk="1" hangingPunct="1">
              <a:lnSpc>
                <a:spcPts val="3500"/>
              </a:lnSpc>
            </a:pPr>
            <a:r>
              <a:rPr lang="zh-CN" altLang="en-US" dirty="0">
                <a:latin typeface="微软雅黑" pitchFamily="34" charset="-122"/>
                <a:ea typeface="微软雅黑" pitchFamily="34" charset="-122"/>
              </a:rPr>
              <a:t>参考科学类作品，而不是小说作品</a:t>
            </a:r>
            <a:endParaRPr lang="en-GB" altLang="en-US" dirty="0">
              <a:latin typeface="微软雅黑" pitchFamily="34" charset="-122"/>
              <a:ea typeface="微软雅黑" pitchFamily="34" charset="-122"/>
            </a:endParaRPr>
          </a:p>
          <a:p>
            <a:pPr eaLnBrk="1" hangingPunct="1">
              <a:lnSpc>
                <a:spcPts val="3500"/>
              </a:lnSpc>
            </a:pPr>
            <a:r>
              <a:rPr lang="zh-CN" altLang="en-US" dirty="0">
                <a:latin typeface="微软雅黑" pitchFamily="34" charset="-122"/>
                <a:ea typeface="微软雅黑" pitchFamily="34" charset="-122"/>
              </a:rPr>
              <a:t>后期判决确定了这一思路</a:t>
            </a:r>
            <a:endParaRPr lang="en-GB" altLang="en-US" dirty="0">
              <a:latin typeface="微软雅黑" pitchFamily="34" charset="-122"/>
              <a:ea typeface="微软雅黑" pitchFamily="34" charset="-122"/>
            </a:endParaRPr>
          </a:p>
          <a:p>
            <a:pPr lvl="1" eaLnBrk="1" hangingPunct="1">
              <a:lnSpc>
                <a:spcPts val="3500"/>
              </a:lnSpc>
            </a:pPr>
            <a:r>
              <a:rPr lang="zh-CN" altLang="en-US" dirty="0">
                <a:latin typeface="微软雅黑" pitchFamily="34" charset="-122"/>
                <a:ea typeface="微软雅黑" pitchFamily="34" charset="-122"/>
              </a:rPr>
              <a:t>德国最高法院，</a:t>
            </a:r>
            <a:r>
              <a:rPr lang="en-US" altLang="zh-CN" dirty="0">
                <a:latin typeface="微软雅黑" pitchFamily="34" charset="-122"/>
                <a:ea typeface="微软雅黑" pitchFamily="34" charset="-122"/>
              </a:rPr>
              <a:t>2015</a:t>
            </a:r>
            <a:r>
              <a:rPr lang="zh-CN" altLang="en-US" dirty="0">
                <a:latin typeface="微软雅黑" pitchFamily="34" charset="-122"/>
                <a:ea typeface="微软雅黑" pitchFamily="34" charset="-122"/>
              </a:rPr>
              <a:t>年</a:t>
            </a:r>
            <a:r>
              <a:rPr lang="en-US" altLang="zh-CN" dirty="0">
                <a:latin typeface="微软雅黑" pitchFamily="34" charset="-122"/>
                <a:ea typeface="微软雅黑" pitchFamily="34" charset="-122"/>
              </a:rPr>
              <a:t>5</a:t>
            </a:r>
            <a:r>
              <a:rPr lang="zh-CN" altLang="en-US" dirty="0">
                <a:latin typeface="微软雅黑" pitchFamily="34" charset="-122"/>
                <a:ea typeface="微软雅黑" pitchFamily="34" charset="-122"/>
              </a:rPr>
              <a:t>月</a:t>
            </a:r>
            <a:r>
              <a:rPr lang="en-US" altLang="zh-CN" dirty="0">
                <a:latin typeface="微软雅黑" pitchFamily="34" charset="-122"/>
                <a:ea typeface="微软雅黑" pitchFamily="34" charset="-122"/>
              </a:rPr>
              <a:t>21</a:t>
            </a:r>
            <a:r>
              <a:rPr lang="zh-CN" altLang="en-US" dirty="0">
                <a:latin typeface="微软雅黑" pitchFamily="34" charset="-122"/>
                <a:ea typeface="微软雅黑" pitchFamily="34" charset="-122"/>
              </a:rPr>
              <a:t>日， </a:t>
            </a:r>
            <a:r>
              <a:rPr lang="en-GB" altLang="en-US" dirty="0">
                <a:latin typeface="微软雅黑" pitchFamily="34" charset="-122"/>
                <a:ea typeface="微软雅黑" pitchFamily="34" charset="-122"/>
              </a:rPr>
              <a:t>                     ‘GVR </a:t>
            </a:r>
            <a:r>
              <a:rPr lang="en-GB" altLang="en-US" dirty="0" err="1">
                <a:latin typeface="微软雅黑" pitchFamily="34" charset="-122"/>
                <a:ea typeface="微软雅黑" pitchFamily="34" charset="-122"/>
              </a:rPr>
              <a:t>Tageszeitungen</a:t>
            </a:r>
            <a:r>
              <a:rPr lang="en-GB" altLang="en-US" dirty="0">
                <a:latin typeface="微软雅黑" pitchFamily="34" charset="-122"/>
                <a:ea typeface="微软雅黑" pitchFamily="34" charset="-122"/>
              </a:rPr>
              <a:t> I’</a:t>
            </a:r>
            <a:endParaRPr lang="en-US" altLang="en-US" dirty="0">
              <a:latin typeface="微软雅黑" pitchFamily="34" charset="-122"/>
              <a:ea typeface="微软雅黑"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26"/>
          <p:cNvSpPr>
            <a:spLocks noGrp="1" noChangeArrowheads="1"/>
          </p:cNvSpPr>
          <p:nvPr>
            <p:ph type="title"/>
          </p:nvPr>
        </p:nvSpPr>
        <p:spPr>
          <a:xfrm>
            <a:off x="1908175" y="1295400"/>
            <a:ext cx="5472113" cy="1295400"/>
          </a:xfrm>
        </p:spPr>
        <p:txBody>
          <a:bodyPr/>
          <a:lstStyle/>
          <a:p>
            <a:pPr algn="ctr"/>
            <a:r>
              <a:rPr lang="zh-CN" altLang="en-US" sz="3600" b="1" dirty="0">
                <a:latin typeface="微软雅黑" pitchFamily="34" charset="-122"/>
                <a:ea typeface="微软雅黑" pitchFamily="34" charset="-122"/>
              </a:rPr>
              <a:t>该判决是否合理</a:t>
            </a:r>
            <a:r>
              <a:rPr lang="en-US" altLang="en-US" sz="3600" b="1" dirty="0">
                <a:latin typeface="微软雅黑" pitchFamily="34" charset="-122"/>
                <a:ea typeface="微软雅黑" pitchFamily="34" charset="-122"/>
              </a:rPr>
              <a:t>?</a:t>
            </a:r>
            <a:endParaRPr lang="en-US" altLang="en-US" sz="3600" dirty="0">
              <a:latin typeface="微软雅黑" pitchFamily="34" charset="-122"/>
              <a:ea typeface="微软雅黑" pitchFamily="34" charset="-122"/>
            </a:endParaRPr>
          </a:p>
        </p:txBody>
      </p:sp>
      <p:sp>
        <p:nvSpPr>
          <p:cNvPr id="174083" name="Line 1027"/>
          <p:cNvSpPr>
            <a:spLocks noChangeShapeType="1"/>
          </p:cNvSpPr>
          <p:nvPr/>
        </p:nvSpPr>
        <p:spPr bwMode="auto">
          <a:xfrm flipH="1">
            <a:off x="2286000" y="2667000"/>
            <a:ext cx="1676400" cy="1219200"/>
          </a:xfrm>
          <a:prstGeom prst="line">
            <a:avLst/>
          </a:prstGeom>
          <a:noFill/>
          <a:ln w="38100">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74084" name="Line 1028"/>
          <p:cNvSpPr>
            <a:spLocks noChangeShapeType="1"/>
          </p:cNvSpPr>
          <p:nvPr/>
        </p:nvSpPr>
        <p:spPr bwMode="auto">
          <a:xfrm>
            <a:off x="4932363" y="2667000"/>
            <a:ext cx="1676400" cy="1295400"/>
          </a:xfrm>
          <a:prstGeom prst="line">
            <a:avLst/>
          </a:prstGeom>
          <a:noFill/>
          <a:ln w="38100">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74085" name="Text Box 1029"/>
          <p:cNvSpPr txBox="1">
            <a:spLocks noChangeArrowheads="1"/>
          </p:cNvSpPr>
          <p:nvPr/>
        </p:nvSpPr>
        <p:spPr bwMode="auto">
          <a:xfrm>
            <a:off x="539750" y="3962400"/>
            <a:ext cx="3960813" cy="1227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292929"/>
                </a:solidFill>
                <a:latin typeface="Arial" pitchFamily="34" charset="0"/>
              </a:defRPr>
            </a:lvl1pPr>
            <a:lvl2pPr marL="742950" indent="-285750">
              <a:spcBef>
                <a:spcPct val="20000"/>
              </a:spcBef>
              <a:buChar char="–"/>
              <a:defRPr sz="2400">
                <a:solidFill>
                  <a:srgbClr val="292929"/>
                </a:solidFill>
                <a:latin typeface="Arial" pitchFamily="34" charset="0"/>
              </a:defRPr>
            </a:lvl2pPr>
            <a:lvl3pPr marL="1143000" indent="-228600">
              <a:spcBef>
                <a:spcPct val="20000"/>
              </a:spcBef>
              <a:buChar char="•"/>
              <a:defRPr sz="2000">
                <a:solidFill>
                  <a:srgbClr val="292929"/>
                </a:solidFill>
                <a:latin typeface="Arial" pitchFamily="34" charset="0"/>
              </a:defRPr>
            </a:lvl3pPr>
            <a:lvl4pPr marL="1600200" indent="-228600">
              <a:spcBef>
                <a:spcPct val="20000"/>
              </a:spcBef>
              <a:buChar char="–"/>
              <a:defRPr sz="1400">
                <a:solidFill>
                  <a:srgbClr val="292929"/>
                </a:solidFill>
                <a:latin typeface="Arial" pitchFamily="34" charset="0"/>
              </a:defRPr>
            </a:lvl4pPr>
            <a:lvl5pPr marL="2057400" indent="-228600">
              <a:spcBef>
                <a:spcPct val="20000"/>
              </a:spcBef>
              <a:buChar char="»"/>
              <a:defRPr sz="1400">
                <a:solidFill>
                  <a:srgbClr val="292929"/>
                </a:solidFill>
                <a:latin typeface="Arial" pitchFamily="34" charset="0"/>
              </a:defRPr>
            </a:lvl5pPr>
            <a:lvl6pPr marL="2514600" indent="-228600" eaLnBrk="0" fontAlgn="base" hangingPunct="0">
              <a:spcBef>
                <a:spcPct val="20000"/>
              </a:spcBef>
              <a:spcAft>
                <a:spcPct val="0"/>
              </a:spcAft>
              <a:buChar char="»"/>
              <a:defRPr sz="1400">
                <a:solidFill>
                  <a:srgbClr val="292929"/>
                </a:solidFill>
                <a:latin typeface="Arial" pitchFamily="34" charset="0"/>
              </a:defRPr>
            </a:lvl6pPr>
            <a:lvl7pPr marL="2971800" indent="-228600" eaLnBrk="0" fontAlgn="base" hangingPunct="0">
              <a:spcBef>
                <a:spcPct val="20000"/>
              </a:spcBef>
              <a:spcAft>
                <a:spcPct val="0"/>
              </a:spcAft>
              <a:buChar char="»"/>
              <a:defRPr sz="1400">
                <a:solidFill>
                  <a:srgbClr val="292929"/>
                </a:solidFill>
                <a:latin typeface="Arial" pitchFamily="34" charset="0"/>
              </a:defRPr>
            </a:lvl7pPr>
            <a:lvl8pPr marL="3429000" indent="-228600" eaLnBrk="0" fontAlgn="base" hangingPunct="0">
              <a:spcBef>
                <a:spcPct val="20000"/>
              </a:spcBef>
              <a:spcAft>
                <a:spcPct val="0"/>
              </a:spcAft>
              <a:buChar char="»"/>
              <a:defRPr sz="1400">
                <a:solidFill>
                  <a:srgbClr val="292929"/>
                </a:solidFill>
                <a:latin typeface="Arial" pitchFamily="34" charset="0"/>
              </a:defRPr>
            </a:lvl8pPr>
            <a:lvl9pPr marL="3886200" indent="-228600" eaLnBrk="0" fontAlgn="base" hangingPunct="0">
              <a:spcBef>
                <a:spcPct val="20000"/>
              </a:spcBef>
              <a:spcAft>
                <a:spcPct val="0"/>
              </a:spcAft>
              <a:buChar char="»"/>
              <a:defRPr sz="1400">
                <a:solidFill>
                  <a:srgbClr val="292929"/>
                </a:solidFill>
                <a:latin typeface="Arial" pitchFamily="34" charset="0"/>
              </a:defRPr>
            </a:lvl9pPr>
          </a:lstStyle>
          <a:p>
            <a:pPr algn="ctr">
              <a:spcBef>
                <a:spcPct val="50000"/>
              </a:spcBef>
              <a:buFontTx/>
              <a:buNone/>
            </a:pPr>
            <a:r>
              <a:rPr lang="zh-CN" altLang="en-US" sz="3600" b="1" dirty="0">
                <a:solidFill>
                  <a:schemeClr val="tx1"/>
                </a:solidFill>
                <a:latin typeface="微软雅黑" pitchFamily="34" charset="-122"/>
                <a:ea typeface="微软雅黑" pitchFamily="34" charset="-122"/>
              </a:rPr>
              <a:t>扩大了现有版权报酬规定的有益影响</a:t>
            </a:r>
            <a:endParaRPr lang="en-US" altLang="en-US" sz="3600" b="1" dirty="0">
              <a:solidFill>
                <a:schemeClr val="tx1"/>
              </a:solidFill>
              <a:latin typeface="微软雅黑" pitchFamily="34" charset="-122"/>
              <a:ea typeface="微软雅黑" pitchFamily="34" charset="-122"/>
            </a:endParaRPr>
          </a:p>
        </p:txBody>
      </p:sp>
      <p:sp>
        <p:nvSpPr>
          <p:cNvPr id="174086" name="Text Box 1030"/>
          <p:cNvSpPr txBox="1">
            <a:spLocks noChangeArrowheads="1"/>
          </p:cNvSpPr>
          <p:nvPr/>
        </p:nvSpPr>
        <p:spPr bwMode="auto">
          <a:xfrm>
            <a:off x="5076825" y="3933825"/>
            <a:ext cx="37115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292929"/>
                </a:solidFill>
                <a:latin typeface="Arial" pitchFamily="34" charset="0"/>
              </a:defRPr>
            </a:lvl1pPr>
            <a:lvl2pPr marL="742950" indent="-285750">
              <a:spcBef>
                <a:spcPct val="20000"/>
              </a:spcBef>
              <a:buChar char="–"/>
              <a:defRPr sz="2400">
                <a:solidFill>
                  <a:srgbClr val="292929"/>
                </a:solidFill>
                <a:latin typeface="Arial" pitchFamily="34" charset="0"/>
              </a:defRPr>
            </a:lvl2pPr>
            <a:lvl3pPr marL="1143000" indent="-228600">
              <a:spcBef>
                <a:spcPct val="20000"/>
              </a:spcBef>
              <a:buChar char="•"/>
              <a:defRPr sz="2000">
                <a:solidFill>
                  <a:srgbClr val="292929"/>
                </a:solidFill>
                <a:latin typeface="Arial" pitchFamily="34" charset="0"/>
              </a:defRPr>
            </a:lvl3pPr>
            <a:lvl4pPr marL="1600200" indent="-228600">
              <a:spcBef>
                <a:spcPct val="20000"/>
              </a:spcBef>
              <a:buChar char="–"/>
              <a:defRPr sz="1400">
                <a:solidFill>
                  <a:srgbClr val="292929"/>
                </a:solidFill>
                <a:latin typeface="Arial" pitchFamily="34" charset="0"/>
              </a:defRPr>
            </a:lvl4pPr>
            <a:lvl5pPr marL="2057400" indent="-228600">
              <a:spcBef>
                <a:spcPct val="20000"/>
              </a:spcBef>
              <a:buChar char="»"/>
              <a:defRPr sz="1400">
                <a:solidFill>
                  <a:srgbClr val="292929"/>
                </a:solidFill>
                <a:latin typeface="Arial" pitchFamily="34" charset="0"/>
              </a:defRPr>
            </a:lvl5pPr>
            <a:lvl6pPr marL="2514600" indent="-228600" eaLnBrk="0" fontAlgn="base" hangingPunct="0">
              <a:spcBef>
                <a:spcPct val="20000"/>
              </a:spcBef>
              <a:spcAft>
                <a:spcPct val="0"/>
              </a:spcAft>
              <a:buChar char="»"/>
              <a:defRPr sz="1400">
                <a:solidFill>
                  <a:srgbClr val="292929"/>
                </a:solidFill>
                <a:latin typeface="Arial" pitchFamily="34" charset="0"/>
              </a:defRPr>
            </a:lvl6pPr>
            <a:lvl7pPr marL="2971800" indent="-228600" eaLnBrk="0" fontAlgn="base" hangingPunct="0">
              <a:spcBef>
                <a:spcPct val="20000"/>
              </a:spcBef>
              <a:spcAft>
                <a:spcPct val="0"/>
              </a:spcAft>
              <a:buChar char="»"/>
              <a:defRPr sz="1400">
                <a:solidFill>
                  <a:srgbClr val="292929"/>
                </a:solidFill>
                <a:latin typeface="Arial" pitchFamily="34" charset="0"/>
              </a:defRPr>
            </a:lvl7pPr>
            <a:lvl8pPr marL="3429000" indent="-228600" eaLnBrk="0" fontAlgn="base" hangingPunct="0">
              <a:spcBef>
                <a:spcPct val="20000"/>
              </a:spcBef>
              <a:spcAft>
                <a:spcPct val="0"/>
              </a:spcAft>
              <a:buChar char="»"/>
              <a:defRPr sz="1400">
                <a:solidFill>
                  <a:srgbClr val="292929"/>
                </a:solidFill>
                <a:latin typeface="Arial" pitchFamily="34" charset="0"/>
              </a:defRPr>
            </a:lvl8pPr>
            <a:lvl9pPr marL="3886200" indent="-228600" eaLnBrk="0" fontAlgn="base" hangingPunct="0">
              <a:spcBef>
                <a:spcPct val="20000"/>
              </a:spcBef>
              <a:spcAft>
                <a:spcPct val="0"/>
              </a:spcAft>
              <a:buChar char="»"/>
              <a:defRPr sz="1400">
                <a:solidFill>
                  <a:srgbClr val="292929"/>
                </a:solidFill>
                <a:latin typeface="Arial" pitchFamily="34" charset="0"/>
              </a:defRPr>
            </a:lvl9pPr>
          </a:lstStyle>
          <a:p>
            <a:pPr algn="ctr">
              <a:spcBef>
                <a:spcPct val="50000"/>
              </a:spcBef>
              <a:buFontTx/>
              <a:buNone/>
            </a:pPr>
            <a:r>
              <a:rPr lang="zh-CN" altLang="en-US" sz="3600" b="1" dirty="0">
                <a:solidFill>
                  <a:schemeClr val="tx1"/>
                </a:solidFill>
                <a:latin typeface="微软雅黑" pitchFamily="34" charset="-122"/>
                <a:ea typeface="微软雅黑" pitchFamily="34" charset="-122"/>
              </a:rPr>
              <a:t>对新的版权规定达成有威慑效果</a:t>
            </a:r>
            <a:endParaRPr lang="en-US" altLang="en-US" sz="3600" b="1" dirty="0">
              <a:solidFill>
                <a:schemeClr val="tx1"/>
              </a:solidFill>
              <a:latin typeface="微软雅黑" pitchFamily="34" charset="-122"/>
              <a:ea typeface="微软雅黑" pitchFamily="34" charset="-122"/>
            </a:endParaRPr>
          </a:p>
        </p:txBody>
      </p:sp>
      <p:sp>
        <p:nvSpPr>
          <p:cNvPr id="8" name="Title 1"/>
          <p:cNvSpPr txBox="1"/>
          <p:nvPr/>
        </p:nvSpPr>
        <p:spPr bwMode="auto">
          <a:xfrm>
            <a:off x="1066800" y="304800"/>
            <a:ext cx="6745288" cy="685800"/>
          </a:xfrm>
          <a:prstGeom prst="rect">
            <a:avLst/>
          </a:prstGeom>
          <a:noFill/>
          <a:ln>
            <a:noFill/>
          </a:ln>
        </p:spPr>
        <p:txBody>
          <a:bodyPr anchor="ctr"/>
          <a:lst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charset="0"/>
              </a:defRPr>
            </a:lvl2pPr>
            <a:lvl3pPr algn="l" rtl="0" eaLnBrk="0" fontAlgn="base" hangingPunct="0">
              <a:spcBef>
                <a:spcPct val="0"/>
              </a:spcBef>
              <a:spcAft>
                <a:spcPct val="0"/>
              </a:spcAft>
              <a:defRPr sz="3200">
                <a:solidFill>
                  <a:schemeClr val="tx1"/>
                </a:solidFill>
                <a:latin typeface="Arial" charset="0"/>
              </a:defRPr>
            </a:lvl3pPr>
            <a:lvl4pPr algn="l" rtl="0" eaLnBrk="0" fontAlgn="base" hangingPunct="0">
              <a:spcBef>
                <a:spcPct val="0"/>
              </a:spcBef>
              <a:spcAft>
                <a:spcPct val="0"/>
              </a:spcAft>
              <a:defRPr sz="3200">
                <a:solidFill>
                  <a:schemeClr val="tx1"/>
                </a:solidFill>
                <a:latin typeface="Arial" charset="0"/>
              </a:defRPr>
            </a:lvl4pPr>
            <a:lvl5pPr algn="l" rtl="0" eaLnBrk="0" fontAlgn="base" hangingPunct="0">
              <a:spcBef>
                <a:spcPct val="0"/>
              </a:spcBef>
              <a:spcAft>
                <a:spcPct val="0"/>
              </a:spcAft>
              <a:defRPr sz="3200">
                <a:solidFill>
                  <a:schemeClr val="tx1"/>
                </a:solidFill>
                <a:latin typeface="Arial" charset="0"/>
              </a:defRPr>
            </a:lvl5pPr>
            <a:lvl6pPr marL="457200" algn="l" rtl="0" eaLnBrk="0" fontAlgn="base" hangingPunct="0">
              <a:spcBef>
                <a:spcPct val="0"/>
              </a:spcBef>
              <a:spcAft>
                <a:spcPct val="0"/>
              </a:spcAft>
              <a:defRPr sz="3200">
                <a:solidFill>
                  <a:schemeClr val="tx1"/>
                </a:solidFill>
                <a:latin typeface="Arial" charset="0"/>
              </a:defRPr>
            </a:lvl6pPr>
            <a:lvl7pPr marL="914400" algn="l" rtl="0" eaLnBrk="0" fontAlgn="base" hangingPunct="0">
              <a:spcBef>
                <a:spcPct val="0"/>
              </a:spcBef>
              <a:spcAft>
                <a:spcPct val="0"/>
              </a:spcAft>
              <a:defRPr sz="3200">
                <a:solidFill>
                  <a:schemeClr val="tx1"/>
                </a:solidFill>
                <a:latin typeface="Arial" charset="0"/>
              </a:defRPr>
            </a:lvl7pPr>
            <a:lvl8pPr marL="1371600" algn="l" rtl="0" eaLnBrk="0" fontAlgn="base" hangingPunct="0">
              <a:spcBef>
                <a:spcPct val="0"/>
              </a:spcBef>
              <a:spcAft>
                <a:spcPct val="0"/>
              </a:spcAft>
              <a:defRPr sz="3200">
                <a:solidFill>
                  <a:schemeClr val="tx1"/>
                </a:solidFill>
                <a:latin typeface="Arial" charset="0"/>
              </a:defRPr>
            </a:lvl8pPr>
            <a:lvl9pPr marL="1828800" algn="l" rtl="0" eaLnBrk="0" fontAlgn="base" hangingPunct="0">
              <a:spcBef>
                <a:spcPct val="0"/>
              </a:spcBef>
              <a:spcAft>
                <a:spcPct val="0"/>
              </a:spcAft>
              <a:defRPr sz="3200">
                <a:solidFill>
                  <a:schemeClr val="tx1"/>
                </a:solidFill>
                <a:latin typeface="Arial" charset="0"/>
              </a:defRPr>
            </a:lvl9pPr>
          </a:lstStyle>
          <a:p>
            <a:pPr>
              <a:defRPr/>
            </a:pPr>
            <a:r>
              <a:rPr lang="nl-NL" kern="0" dirty="0"/>
              <a:t>= </a:t>
            </a:r>
            <a:r>
              <a:rPr lang="zh-CN" altLang="en-US" kern="0" dirty="0">
                <a:latin typeface="微软雅黑" pitchFamily="34" charset="-122"/>
                <a:ea typeface="微软雅黑" pitchFamily="34" charset="-122"/>
              </a:rPr>
              <a:t>对整个创作产业的影响</a:t>
            </a:r>
            <a:endParaRPr lang="en-GB" kern="0"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174083"/>
                                        </p:tgtEl>
                                        <p:attrNameLst>
                                          <p:attrName>style.visibility</p:attrName>
                                        </p:attrNameLst>
                                      </p:cBhvr>
                                      <p:to>
                                        <p:strVal val="visible"/>
                                      </p:to>
                                    </p:set>
                                    <p:anim calcmode="lin" valueType="num">
                                      <p:cBhvr>
                                        <p:cTn id="7" dur="500" fill="hold"/>
                                        <p:tgtEl>
                                          <p:spTgt spid="174083"/>
                                        </p:tgtEl>
                                        <p:attrNameLst>
                                          <p:attrName>ppt_x</p:attrName>
                                        </p:attrNameLst>
                                      </p:cBhvr>
                                      <p:tavLst>
                                        <p:tav tm="0">
                                          <p:val>
                                            <p:strVal val="#ppt_x"/>
                                          </p:val>
                                        </p:tav>
                                        <p:tav tm="100000">
                                          <p:val>
                                            <p:strVal val="#ppt_x"/>
                                          </p:val>
                                        </p:tav>
                                      </p:tavLst>
                                    </p:anim>
                                    <p:anim calcmode="lin" valueType="num">
                                      <p:cBhvr>
                                        <p:cTn id="8" dur="500" fill="hold"/>
                                        <p:tgtEl>
                                          <p:spTgt spid="174083"/>
                                        </p:tgtEl>
                                        <p:attrNameLst>
                                          <p:attrName>ppt_y</p:attrName>
                                        </p:attrNameLst>
                                      </p:cBhvr>
                                      <p:tavLst>
                                        <p:tav tm="0">
                                          <p:val>
                                            <p:strVal val="#ppt_y-#ppt_h/2"/>
                                          </p:val>
                                        </p:tav>
                                        <p:tav tm="100000">
                                          <p:val>
                                            <p:strVal val="#ppt_y"/>
                                          </p:val>
                                        </p:tav>
                                      </p:tavLst>
                                    </p:anim>
                                    <p:anim calcmode="lin" valueType="num">
                                      <p:cBhvr>
                                        <p:cTn id="9" dur="500" fill="hold"/>
                                        <p:tgtEl>
                                          <p:spTgt spid="174083"/>
                                        </p:tgtEl>
                                        <p:attrNameLst>
                                          <p:attrName>ppt_w</p:attrName>
                                        </p:attrNameLst>
                                      </p:cBhvr>
                                      <p:tavLst>
                                        <p:tav tm="0">
                                          <p:val>
                                            <p:strVal val="#ppt_w"/>
                                          </p:val>
                                        </p:tav>
                                        <p:tav tm="100000">
                                          <p:val>
                                            <p:strVal val="#ppt_w"/>
                                          </p:val>
                                        </p:tav>
                                      </p:tavLst>
                                    </p:anim>
                                    <p:anim calcmode="lin" valueType="num">
                                      <p:cBhvr>
                                        <p:cTn id="10" dur="500" fill="hold"/>
                                        <p:tgtEl>
                                          <p:spTgt spid="174083"/>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17408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7" presetClass="entr" presetSubtype="1" fill="hold" nodeType="clickEffect">
                                  <p:stCondLst>
                                    <p:cond delay="0"/>
                                  </p:stCondLst>
                                  <p:childTnLst>
                                    <p:set>
                                      <p:cBhvr>
                                        <p:cTn id="17" dur="1" fill="hold">
                                          <p:stCondLst>
                                            <p:cond delay="0"/>
                                          </p:stCondLst>
                                        </p:cTn>
                                        <p:tgtEl>
                                          <p:spTgt spid="174084"/>
                                        </p:tgtEl>
                                        <p:attrNameLst>
                                          <p:attrName>style.visibility</p:attrName>
                                        </p:attrNameLst>
                                      </p:cBhvr>
                                      <p:to>
                                        <p:strVal val="visible"/>
                                      </p:to>
                                    </p:set>
                                    <p:anim calcmode="lin" valueType="num">
                                      <p:cBhvr>
                                        <p:cTn id="18" dur="500" fill="hold"/>
                                        <p:tgtEl>
                                          <p:spTgt spid="174084"/>
                                        </p:tgtEl>
                                        <p:attrNameLst>
                                          <p:attrName>ppt_x</p:attrName>
                                        </p:attrNameLst>
                                      </p:cBhvr>
                                      <p:tavLst>
                                        <p:tav tm="0">
                                          <p:val>
                                            <p:strVal val="#ppt_x"/>
                                          </p:val>
                                        </p:tav>
                                        <p:tav tm="100000">
                                          <p:val>
                                            <p:strVal val="#ppt_x"/>
                                          </p:val>
                                        </p:tav>
                                      </p:tavLst>
                                    </p:anim>
                                    <p:anim calcmode="lin" valueType="num">
                                      <p:cBhvr>
                                        <p:cTn id="19" dur="500" fill="hold"/>
                                        <p:tgtEl>
                                          <p:spTgt spid="174084"/>
                                        </p:tgtEl>
                                        <p:attrNameLst>
                                          <p:attrName>ppt_y</p:attrName>
                                        </p:attrNameLst>
                                      </p:cBhvr>
                                      <p:tavLst>
                                        <p:tav tm="0">
                                          <p:val>
                                            <p:strVal val="#ppt_y-#ppt_h/2"/>
                                          </p:val>
                                        </p:tav>
                                        <p:tav tm="100000">
                                          <p:val>
                                            <p:strVal val="#ppt_y"/>
                                          </p:val>
                                        </p:tav>
                                      </p:tavLst>
                                    </p:anim>
                                    <p:anim calcmode="lin" valueType="num">
                                      <p:cBhvr>
                                        <p:cTn id="20" dur="500" fill="hold"/>
                                        <p:tgtEl>
                                          <p:spTgt spid="174084"/>
                                        </p:tgtEl>
                                        <p:attrNameLst>
                                          <p:attrName>ppt_w</p:attrName>
                                        </p:attrNameLst>
                                      </p:cBhvr>
                                      <p:tavLst>
                                        <p:tav tm="0">
                                          <p:val>
                                            <p:strVal val="#ppt_w"/>
                                          </p:val>
                                        </p:tav>
                                        <p:tav tm="100000">
                                          <p:val>
                                            <p:strVal val="#ppt_w"/>
                                          </p:val>
                                        </p:tav>
                                      </p:tavLst>
                                    </p:anim>
                                    <p:anim calcmode="lin" valueType="num">
                                      <p:cBhvr>
                                        <p:cTn id="21" dur="500" fill="hold"/>
                                        <p:tgtEl>
                                          <p:spTgt spid="174084"/>
                                        </p:tgtEl>
                                        <p:attrNameLst>
                                          <p:attrName>ppt_h</p:attrName>
                                        </p:attrNameLst>
                                      </p:cBhvr>
                                      <p:tavLst>
                                        <p:tav tm="0">
                                          <p:val>
                                            <p:fltVal val="0"/>
                                          </p:val>
                                        </p:tav>
                                        <p:tav tm="100000">
                                          <p:val>
                                            <p:strVal val="#ppt_h"/>
                                          </p:val>
                                        </p:tav>
                                      </p:tavLst>
                                    </p:anim>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499"/>
                                          </p:stCondLst>
                                        </p:cTn>
                                        <p:tgtEl>
                                          <p:spTgt spid="1740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5" grpId="0" autoUpdateAnimBg="0"/>
      <p:bldP spid="17408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hthoek 18"/>
          <p:cNvSpPr>
            <a:spLocks noChangeArrowheads="1"/>
          </p:cNvSpPr>
          <p:nvPr/>
        </p:nvSpPr>
        <p:spPr bwMode="auto">
          <a:xfrm>
            <a:off x="2124075" y="692150"/>
            <a:ext cx="7019925"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292929"/>
                </a:solidFill>
                <a:latin typeface="Arial" pitchFamily="34" charset="0"/>
              </a:defRPr>
            </a:lvl1pPr>
            <a:lvl2pPr marL="742950" indent="-285750">
              <a:spcBef>
                <a:spcPct val="20000"/>
              </a:spcBef>
              <a:buChar char="–"/>
              <a:defRPr sz="2400">
                <a:solidFill>
                  <a:srgbClr val="292929"/>
                </a:solidFill>
                <a:latin typeface="Arial" pitchFamily="34" charset="0"/>
              </a:defRPr>
            </a:lvl2pPr>
            <a:lvl3pPr marL="1143000" indent="-228600">
              <a:spcBef>
                <a:spcPct val="20000"/>
              </a:spcBef>
              <a:buChar char="•"/>
              <a:defRPr sz="2000">
                <a:solidFill>
                  <a:srgbClr val="292929"/>
                </a:solidFill>
                <a:latin typeface="Arial" pitchFamily="34" charset="0"/>
              </a:defRPr>
            </a:lvl3pPr>
            <a:lvl4pPr marL="1600200" indent="-228600">
              <a:spcBef>
                <a:spcPct val="20000"/>
              </a:spcBef>
              <a:buChar char="–"/>
              <a:defRPr sz="1400">
                <a:solidFill>
                  <a:srgbClr val="292929"/>
                </a:solidFill>
                <a:latin typeface="Arial" pitchFamily="34" charset="0"/>
              </a:defRPr>
            </a:lvl4pPr>
            <a:lvl5pPr marL="2057400" indent="-228600">
              <a:spcBef>
                <a:spcPct val="20000"/>
              </a:spcBef>
              <a:buChar char="»"/>
              <a:defRPr sz="1400">
                <a:solidFill>
                  <a:srgbClr val="292929"/>
                </a:solidFill>
                <a:latin typeface="Arial" pitchFamily="34" charset="0"/>
              </a:defRPr>
            </a:lvl5pPr>
            <a:lvl6pPr marL="2514600" indent="-228600" eaLnBrk="0" fontAlgn="base" hangingPunct="0">
              <a:spcBef>
                <a:spcPct val="20000"/>
              </a:spcBef>
              <a:spcAft>
                <a:spcPct val="0"/>
              </a:spcAft>
              <a:buChar char="»"/>
              <a:defRPr sz="1400">
                <a:solidFill>
                  <a:srgbClr val="292929"/>
                </a:solidFill>
                <a:latin typeface="Arial" pitchFamily="34" charset="0"/>
              </a:defRPr>
            </a:lvl6pPr>
            <a:lvl7pPr marL="2971800" indent="-228600" eaLnBrk="0" fontAlgn="base" hangingPunct="0">
              <a:spcBef>
                <a:spcPct val="20000"/>
              </a:spcBef>
              <a:spcAft>
                <a:spcPct val="0"/>
              </a:spcAft>
              <a:buChar char="»"/>
              <a:defRPr sz="1400">
                <a:solidFill>
                  <a:srgbClr val="292929"/>
                </a:solidFill>
                <a:latin typeface="Arial" pitchFamily="34" charset="0"/>
              </a:defRPr>
            </a:lvl7pPr>
            <a:lvl8pPr marL="3429000" indent="-228600" eaLnBrk="0" fontAlgn="base" hangingPunct="0">
              <a:spcBef>
                <a:spcPct val="20000"/>
              </a:spcBef>
              <a:spcAft>
                <a:spcPct val="0"/>
              </a:spcAft>
              <a:buChar char="»"/>
              <a:defRPr sz="1400">
                <a:solidFill>
                  <a:srgbClr val="292929"/>
                </a:solidFill>
                <a:latin typeface="Arial" pitchFamily="34" charset="0"/>
              </a:defRPr>
            </a:lvl8pPr>
            <a:lvl9pPr marL="3886200" indent="-228600" eaLnBrk="0" fontAlgn="base" hangingPunct="0">
              <a:spcBef>
                <a:spcPct val="20000"/>
              </a:spcBef>
              <a:spcAft>
                <a:spcPct val="0"/>
              </a:spcAft>
              <a:buChar char="»"/>
              <a:defRPr sz="1400">
                <a:solidFill>
                  <a:srgbClr val="292929"/>
                </a:solidFill>
                <a:latin typeface="Arial" pitchFamily="34" charset="0"/>
              </a:defRPr>
            </a:lvl9pPr>
          </a:lstStyle>
          <a:p>
            <a:pPr>
              <a:lnSpc>
                <a:spcPts val="3300"/>
              </a:lnSpc>
              <a:spcBef>
                <a:spcPct val="0"/>
              </a:spcBef>
              <a:buFontTx/>
              <a:buNone/>
            </a:pPr>
            <a:endParaRPr lang="nl-NL" altLang="en-US" dirty="0">
              <a:solidFill>
                <a:schemeClr val="bg1"/>
              </a:solidFill>
              <a:latin typeface="Arial Narrow" pitchFamily="34" charset="0"/>
              <a:ea typeface="Arial Narrow Bold"/>
              <a:cs typeface="Arial Narrow Bold"/>
            </a:endParaRPr>
          </a:p>
          <a:p>
            <a:pPr>
              <a:lnSpc>
                <a:spcPts val="3300"/>
              </a:lnSpc>
              <a:spcBef>
                <a:spcPct val="0"/>
              </a:spcBef>
              <a:buFontTx/>
              <a:buNone/>
            </a:pPr>
            <a:r>
              <a:rPr lang="zh-CN" altLang="en-US" dirty="0">
                <a:solidFill>
                  <a:schemeClr val="bg1"/>
                </a:solidFill>
                <a:latin typeface="微软雅黑" pitchFamily="34" charset="-122"/>
                <a:ea typeface="微软雅黑" pitchFamily="34" charset="-122"/>
                <a:cs typeface="Arial Narrow Bold"/>
              </a:rPr>
              <a:t>事后公平报酬</a:t>
            </a:r>
            <a:endParaRPr lang="nl-NL" altLang="en-US" dirty="0">
              <a:solidFill>
                <a:schemeClr val="bg1"/>
              </a:solidFill>
              <a:latin typeface="微软雅黑" pitchFamily="34" charset="-122"/>
              <a:ea typeface="微软雅黑" pitchFamily="34" charset="-122"/>
              <a:cs typeface="Arial Narrow Bold"/>
            </a:endParaRPr>
          </a:p>
        </p:txBody>
      </p:sp>
      <p:pic>
        <p:nvPicPr>
          <p:cNvPr id="58371" name="Afbeelding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52463"/>
            <a:ext cx="18923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1"/>
          <p:cNvSpPr>
            <a:spLocks noGrp="1" noChangeArrowheads="1"/>
          </p:cNvSpPr>
          <p:nvPr>
            <p:ph type="title"/>
          </p:nvPr>
        </p:nvSpPr>
        <p:spPr>
          <a:xfrm>
            <a:off x="1066800" y="304800"/>
            <a:ext cx="7321550" cy="685800"/>
          </a:xfrm>
        </p:spPr>
        <p:txBody>
          <a:bodyPr/>
          <a:lstStyle/>
          <a:p>
            <a:r>
              <a:rPr lang="zh-CN" altLang="en-US" dirty="0">
                <a:latin typeface="微软雅黑" pitchFamily="34" charset="-122"/>
                <a:ea typeface="微软雅黑" pitchFamily="34" charset="-122"/>
              </a:rPr>
              <a:t>畅销书条款</a:t>
            </a:r>
            <a:endParaRPr lang="nl-NL" altLang="en-US" dirty="0">
              <a:latin typeface="微软雅黑" pitchFamily="34" charset="-122"/>
              <a:ea typeface="微软雅黑" pitchFamily="34" charset="-122"/>
            </a:endParaRPr>
          </a:p>
        </p:txBody>
      </p:sp>
      <p:sp>
        <p:nvSpPr>
          <p:cNvPr id="3" name="Inhaltsplatzhalter 2"/>
          <p:cNvSpPr>
            <a:spLocks noGrp="1" noChangeArrowheads="1"/>
          </p:cNvSpPr>
          <p:nvPr>
            <p:ph idx="1"/>
          </p:nvPr>
        </p:nvSpPr>
        <p:spPr>
          <a:xfrm>
            <a:off x="1295400" y="1268413"/>
            <a:ext cx="7391400" cy="5284787"/>
          </a:xfrm>
        </p:spPr>
        <p:txBody>
          <a:bodyPr/>
          <a:lstStyle/>
          <a:p>
            <a:pPr>
              <a:lnSpc>
                <a:spcPts val="3700"/>
              </a:lnSpc>
            </a:pPr>
            <a:r>
              <a:rPr lang="zh-CN" altLang="en-US" dirty="0">
                <a:latin typeface="微软雅黑" pitchFamily="34" charset="-122"/>
                <a:ea typeface="微软雅黑" pitchFamily="34" charset="-122"/>
              </a:rPr>
              <a:t>德国版权法案第</a:t>
            </a:r>
            <a:r>
              <a:rPr lang="en-US" altLang="zh-CN" dirty="0">
                <a:latin typeface="微软雅黑" pitchFamily="34" charset="-122"/>
                <a:ea typeface="微软雅黑" pitchFamily="34" charset="-122"/>
              </a:rPr>
              <a:t>32</a:t>
            </a:r>
            <a:r>
              <a:rPr lang="zh-CN" altLang="en-US" dirty="0">
                <a:latin typeface="微软雅黑" pitchFamily="34" charset="-122"/>
                <a:ea typeface="微软雅黑" pitchFamily="34" charset="-122"/>
              </a:rPr>
              <a:t>条</a:t>
            </a:r>
            <a:r>
              <a:rPr lang="en-US" altLang="zh-CN" dirty="0">
                <a:latin typeface="微软雅黑" pitchFamily="34" charset="-122"/>
                <a:ea typeface="微软雅黑" pitchFamily="34" charset="-122"/>
              </a:rPr>
              <a:t>a</a:t>
            </a:r>
            <a:r>
              <a:rPr lang="zh-CN" altLang="en-US" dirty="0">
                <a:latin typeface="微软雅黑" pitchFamily="34" charset="-122"/>
                <a:ea typeface="微软雅黑" pitchFamily="34" charset="-122"/>
              </a:rPr>
              <a:t>项</a:t>
            </a:r>
          </a:p>
          <a:p>
            <a:pPr lvl="1">
              <a:lnSpc>
                <a:spcPts val="3700"/>
              </a:lnSpc>
            </a:pPr>
            <a:r>
              <a:rPr lang="zh-CN" altLang="en-US" dirty="0">
                <a:latin typeface="微软雅黑" pitchFamily="34" charset="-122"/>
                <a:ea typeface="微软雅黑" pitchFamily="34" charset="-122"/>
              </a:rPr>
              <a:t>要求出现版权收入与销量收益比例“极端”失调</a:t>
            </a:r>
            <a:endParaRPr lang="en-US" altLang="en-US" dirty="0">
              <a:latin typeface="微软雅黑" pitchFamily="34" charset="-122"/>
              <a:ea typeface="微软雅黑" pitchFamily="34" charset="-122"/>
            </a:endParaRPr>
          </a:p>
          <a:p>
            <a:pPr lvl="1">
              <a:lnSpc>
                <a:spcPts val="3700"/>
              </a:lnSpc>
            </a:pPr>
            <a:r>
              <a:rPr lang="zh-CN" altLang="en-US" dirty="0">
                <a:latin typeface="微软雅黑" pitchFamily="34" charset="-122"/>
                <a:ea typeface="微软雅黑" pitchFamily="34" charset="-122"/>
              </a:rPr>
              <a:t>之前的畅销书条款只要求“明显”比例失调</a:t>
            </a:r>
            <a:endParaRPr lang="en-US" altLang="zh-CN" dirty="0">
              <a:latin typeface="微软雅黑" pitchFamily="34" charset="-122"/>
              <a:ea typeface="微软雅黑" pitchFamily="34" charset="-122"/>
            </a:endParaRPr>
          </a:p>
          <a:p>
            <a:pPr lvl="1">
              <a:lnSpc>
                <a:spcPts val="3700"/>
              </a:lnSpc>
            </a:pPr>
            <a:r>
              <a:rPr lang="zh-CN" altLang="en-US" dirty="0">
                <a:latin typeface="微软雅黑" pitchFamily="34" charset="-122"/>
                <a:ea typeface="微软雅黑" pitchFamily="34" charset="-122"/>
              </a:rPr>
              <a:t>关于适当比例的争议（</a:t>
            </a:r>
            <a:r>
              <a:rPr lang="en-US" altLang="en-US" dirty="0">
                <a:latin typeface="微软雅黑" pitchFamily="34" charset="-122"/>
                <a:ea typeface="微软雅黑" pitchFamily="34" charset="-122"/>
              </a:rPr>
              <a:t>20%</a:t>
            </a:r>
            <a:r>
              <a:rPr lang="zh-CN" altLang="en-US" dirty="0">
                <a:latin typeface="微软雅黑" pitchFamily="34" charset="-122"/>
                <a:ea typeface="微软雅黑" pitchFamily="34" charset="-122"/>
              </a:rPr>
              <a:t>？</a:t>
            </a:r>
            <a:r>
              <a:rPr lang="en-US" altLang="en-US" dirty="0">
                <a:latin typeface="微软雅黑" pitchFamily="34" charset="-122"/>
                <a:ea typeface="微软雅黑" pitchFamily="34" charset="-122"/>
              </a:rPr>
              <a:t>50%</a:t>
            </a:r>
            <a:r>
              <a:rPr lang="zh-CN" altLang="en-US" dirty="0">
                <a:latin typeface="微软雅黑" pitchFamily="34" charset="-122"/>
                <a:ea typeface="微软雅黑" pitchFamily="34" charset="-122"/>
              </a:rPr>
              <a:t>？）</a:t>
            </a:r>
            <a:r>
              <a:rPr lang="en-US" altLang="en-US" dirty="0">
                <a:latin typeface="微软雅黑" pitchFamily="34" charset="-122"/>
                <a:ea typeface="微软雅黑" pitchFamily="34" charset="-122"/>
              </a:rPr>
              <a:t> </a:t>
            </a:r>
          </a:p>
          <a:p>
            <a:pPr>
              <a:lnSpc>
                <a:spcPts val="3700"/>
              </a:lnSpc>
            </a:pPr>
            <a:r>
              <a:rPr lang="zh-CN" altLang="en-US" dirty="0">
                <a:latin typeface="微软雅黑" pitchFamily="34" charset="-122"/>
                <a:ea typeface="微软雅黑" pitchFamily="34" charset="-122"/>
              </a:rPr>
              <a:t>荷兰版权法案第</a:t>
            </a:r>
            <a:r>
              <a:rPr lang="en-US" altLang="en-US" dirty="0">
                <a:latin typeface="微软雅黑" pitchFamily="34" charset="-122"/>
                <a:ea typeface="微软雅黑" pitchFamily="34" charset="-122"/>
              </a:rPr>
              <a:t>25</a:t>
            </a:r>
            <a:r>
              <a:rPr lang="zh-CN" altLang="en-US" dirty="0">
                <a:latin typeface="微软雅黑" pitchFamily="34" charset="-122"/>
                <a:ea typeface="微软雅黑" pitchFamily="34" charset="-122"/>
              </a:rPr>
              <a:t>条</a:t>
            </a:r>
            <a:r>
              <a:rPr lang="en-US" altLang="en-US" dirty="0">
                <a:latin typeface="微软雅黑" pitchFamily="34" charset="-122"/>
                <a:ea typeface="微软雅黑" pitchFamily="34" charset="-122"/>
              </a:rPr>
              <a:t>d(1)</a:t>
            </a:r>
            <a:r>
              <a:rPr lang="zh-CN" altLang="en-US" dirty="0">
                <a:latin typeface="微软雅黑" pitchFamily="34" charset="-122"/>
                <a:ea typeface="微软雅黑" pitchFamily="34" charset="-122"/>
              </a:rPr>
              <a:t>项</a:t>
            </a:r>
          </a:p>
          <a:p>
            <a:pPr lvl="1">
              <a:lnSpc>
                <a:spcPts val="3700"/>
              </a:lnSpc>
            </a:pPr>
            <a:r>
              <a:rPr lang="zh-CN" altLang="en-US" dirty="0">
                <a:latin typeface="微软雅黑" pitchFamily="34" charset="-122"/>
                <a:ea typeface="微软雅黑" pitchFamily="34" charset="-122"/>
              </a:rPr>
              <a:t>要求出现“严重”比例失调</a:t>
            </a:r>
            <a:endParaRPr lang="en-US" altLang="en-US" dirty="0">
              <a:latin typeface="微软雅黑" pitchFamily="34" charset="-122"/>
              <a:ea typeface="微软雅黑" pitchFamily="34" charset="-122"/>
            </a:endParaRPr>
          </a:p>
          <a:p>
            <a:pPr>
              <a:lnSpc>
                <a:spcPts val="3700"/>
              </a:lnSpc>
            </a:pPr>
            <a:r>
              <a:rPr lang="zh-CN" altLang="en-US" dirty="0">
                <a:latin typeface="微软雅黑" pitchFamily="34" charset="-122"/>
                <a:ea typeface="微软雅黑" pitchFamily="34" charset="-122"/>
              </a:rPr>
              <a:t>执法难度和挑战：如何对销售流程中的各方定责</a:t>
            </a:r>
            <a:endParaRPr lang="en-US" altLang="en-US"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p:cNvSpPr>
          <p:nvPr/>
        </p:nvSpPr>
        <p:spPr bwMode="auto">
          <a:xfrm>
            <a:off x="785813" y="1643063"/>
            <a:ext cx="3065462"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a:solidFill>
                  <a:srgbClr val="292929"/>
                </a:solidFill>
                <a:latin typeface="Arial" pitchFamily="34" charset="0"/>
              </a:defRPr>
            </a:lvl1pPr>
            <a:lvl2pPr marL="742950" indent="-285750">
              <a:spcBef>
                <a:spcPct val="20000"/>
              </a:spcBef>
              <a:buChar char="–"/>
              <a:defRPr sz="2400">
                <a:solidFill>
                  <a:srgbClr val="292929"/>
                </a:solidFill>
                <a:latin typeface="Arial" pitchFamily="34" charset="0"/>
              </a:defRPr>
            </a:lvl2pPr>
            <a:lvl3pPr marL="1143000" indent="-228600">
              <a:spcBef>
                <a:spcPct val="20000"/>
              </a:spcBef>
              <a:buChar char="•"/>
              <a:defRPr sz="2000">
                <a:solidFill>
                  <a:srgbClr val="292929"/>
                </a:solidFill>
                <a:latin typeface="Arial" pitchFamily="34" charset="0"/>
              </a:defRPr>
            </a:lvl3pPr>
            <a:lvl4pPr marL="1600200" indent="-228600">
              <a:spcBef>
                <a:spcPct val="20000"/>
              </a:spcBef>
              <a:buChar char="–"/>
              <a:defRPr sz="1400">
                <a:solidFill>
                  <a:srgbClr val="292929"/>
                </a:solidFill>
                <a:latin typeface="Arial" pitchFamily="34" charset="0"/>
              </a:defRPr>
            </a:lvl4pPr>
            <a:lvl5pPr marL="2057400" indent="-228600">
              <a:spcBef>
                <a:spcPct val="20000"/>
              </a:spcBef>
              <a:buChar char="»"/>
              <a:defRPr sz="1400">
                <a:solidFill>
                  <a:srgbClr val="292929"/>
                </a:solidFill>
                <a:latin typeface="Arial" pitchFamily="34" charset="0"/>
              </a:defRPr>
            </a:lvl5pPr>
            <a:lvl6pPr marL="2514600" indent="-228600" eaLnBrk="0" fontAlgn="base" hangingPunct="0">
              <a:spcBef>
                <a:spcPct val="20000"/>
              </a:spcBef>
              <a:spcAft>
                <a:spcPct val="0"/>
              </a:spcAft>
              <a:buChar char="»"/>
              <a:defRPr sz="1400">
                <a:solidFill>
                  <a:srgbClr val="292929"/>
                </a:solidFill>
                <a:latin typeface="Arial" pitchFamily="34" charset="0"/>
              </a:defRPr>
            </a:lvl6pPr>
            <a:lvl7pPr marL="2971800" indent="-228600" eaLnBrk="0" fontAlgn="base" hangingPunct="0">
              <a:spcBef>
                <a:spcPct val="20000"/>
              </a:spcBef>
              <a:spcAft>
                <a:spcPct val="0"/>
              </a:spcAft>
              <a:buChar char="»"/>
              <a:defRPr sz="1400">
                <a:solidFill>
                  <a:srgbClr val="292929"/>
                </a:solidFill>
                <a:latin typeface="Arial" pitchFamily="34" charset="0"/>
              </a:defRPr>
            </a:lvl7pPr>
            <a:lvl8pPr marL="3429000" indent="-228600" eaLnBrk="0" fontAlgn="base" hangingPunct="0">
              <a:spcBef>
                <a:spcPct val="20000"/>
              </a:spcBef>
              <a:spcAft>
                <a:spcPct val="0"/>
              </a:spcAft>
              <a:buChar char="»"/>
              <a:defRPr sz="1400">
                <a:solidFill>
                  <a:srgbClr val="292929"/>
                </a:solidFill>
                <a:latin typeface="Arial" pitchFamily="34" charset="0"/>
              </a:defRPr>
            </a:lvl8pPr>
            <a:lvl9pPr marL="3886200" indent="-228600" eaLnBrk="0" fontAlgn="base" hangingPunct="0">
              <a:spcBef>
                <a:spcPct val="20000"/>
              </a:spcBef>
              <a:spcAft>
                <a:spcPct val="0"/>
              </a:spcAft>
              <a:buChar char="»"/>
              <a:defRPr sz="1400">
                <a:solidFill>
                  <a:srgbClr val="292929"/>
                </a:solidFill>
                <a:latin typeface="Arial" pitchFamily="34" charset="0"/>
              </a:defRPr>
            </a:lvl9pPr>
          </a:lstStyle>
          <a:p>
            <a:pPr algn="ctr" eaLnBrk="1" hangingPunct="1">
              <a:spcBef>
                <a:spcPct val="0"/>
              </a:spcBef>
              <a:buFontTx/>
              <a:buNone/>
            </a:pPr>
            <a:r>
              <a:rPr lang="zh-CN" altLang="en-US" sz="3600" b="1" dirty="0">
                <a:solidFill>
                  <a:srgbClr val="001031"/>
                </a:solidFill>
                <a:latin typeface="微软雅黑" pitchFamily="34" charset="-122"/>
                <a:ea typeface="微软雅黑" pitchFamily="34" charset="-122"/>
              </a:rPr>
              <a:t>从固定酬金</a:t>
            </a:r>
            <a:endParaRPr lang="en-US" altLang="en-US" b="1" dirty="0">
              <a:solidFill>
                <a:srgbClr val="001031"/>
              </a:solidFill>
              <a:latin typeface="微软雅黑" pitchFamily="34" charset="-122"/>
              <a:ea typeface="微软雅黑" pitchFamily="34" charset="-122"/>
            </a:endParaRPr>
          </a:p>
        </p:txBody>
      </p:sp>
      <p:sp>
        <p:nvSpPr>
          <p:cNvPr id="148483" name="Rectangle 3"/>
          <p:cNvSpPr>
            <a:spLocks noChangeArrowheads="1"/>
          </p:cNvSpPr>
          <p:nvPr/>
        </p:nvSpPr>
        <p:spPr bwMode="auto">
          <a:xfrm>
            <a:off x="4787900" y="1500188"/>
            <a:ext cx="4032250"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a:solidFill>
                  <a:srgbClr val="292929"/>
                </a:solidFill>
                <a:latin typeface="Arial" pitchFamily="34" charset="0"/>
              </a:defRPr>
            </a:lvl1pPr>
            <a:lvl2pPr marL="742950" indent="-285750">
              <a:spcBef>
                <a:spcPct val="20000"/>
              </a:spcBef>
              <a:buChar char="–"/>
              <a:defRPr sz="2400">
                <a:solidFill>
                  <a:srgbClr val="292929"/>
                </a:solidFill>
                <a:latin typeface="Arial" pitchFamily="34" charset="0"/>
              </a:defRPr>
            </a:lvl2pPr>
            <a:lvl3pPr marL="1143000" indent="-228600">
              <a:spcBef>
                <a:spcPct val="20000"/>
              </a:spcBef>
              <a:buChar char="•"/>
              <a:defRPr sz="2000">
                <a:solidFill>
                  <a:srgbClr val="292929"/>
                </a:solidFill>
                <a:latin typeface="Arial" pitchFamily="34" charset="0"/>
              </a:defRPr>
            </a:lvl3pPr>
            <a:lvl4pPr marL="1600200" indent="-228600">
              <a:spcBef>
                <a:spcPct val="20000"/>
              </a:spcBef>
              <a:buChar char="–"/>
              <a:defRPr sz="1400">
                <a:solidFill>
                  <a:srgbClr val="292929"/>
                </a:solidFill>
                <a:latin typeface="Arial" pitchFamily="34" charset="0"/>
              </a:defRPr>
            </a:lvl4pPr>
            <a:lvl5pPr marL="2057400" indent="-228600">
              <a:spcBef>
                <a:spcPct val="20000"/>
              </a:spcBef>
              <a:buChar char="»"/>
              <a:defRPr sz="1400">
                <a:solidFill>
                  <a:srgbClr val="292929"/>
                </a:solidFill>
                <a:latin typeface="Arial" pitchFamily="34" charset="0"/>
              </a:defRPr>
            </a:lvl5pPr>
            <a:lvl6pPr marL="2514600" indent="-228600" eaLnBrk="0" fontAlgn="base" hangingPunct="0">
              <a:spcBef>
                <a:spcPct val="20000"/>
              </a:spcBef>
              <a:spcAft>
                <a:spcPct val="0"/>
              </a:spcAft>
              <a:buChar char="»"/>
              <a:defRPr sz="1400">
                <a:solidFill>
                  <a:srgbClr val="292929"/>
                </a:solidFill>
                <a:latin typeface="Arial" pitchFamily="34" charset="0"/>
              </a:defRPr>
            </a:lvl6pPr>
            <a:lvl7pPr marL="2971800" indent="-228600" eaLnBrk="0" fontAlgn="base" hangingPunct="0">
              <a:spcBef>
                <a:spcPct val="20000"/>
              </a:spcBef>
              <a:spcAft>
                <a:spcPct val="0"/>
              </a:spcAft>
              <a:buChar char="»"/>
              <a:defRPr sz="1400">
                <a:solidFill>
                  <a:srgbClr val="292929"/>
                </a:solidFill>
                <a:latin typeface="Arial" pitchFamily="34" charset="0"/>
              </a:defRPr>
            </a:lvl7pPr>
            <a:lvl8pPr marL="3429000" indent="-228600" eaLnBrk="0" fontAlgn="base" hangingPunct="0">
              <a:spcBef>
                <a:spcPct val="20000"/>
              </a:spcBef>
              <a:spcAft>
                <a:spcPct val="0"/>
              </a:spcAft>
              <a:buChar char="»"/>
              <a:defRPr sz="1400">
                <a:solidFill>
                  <a:srgbClr val="292929"/>
                </a:solidFill>
                <a:latin typeface="Arial" pitchFamily="34" charset="0"/>
              </a:defRPr>
            </a:lvl8pPr>
            <a:lvl9pPr marL="3886200" indent="-228600" eaLnBrk="0" fontAlgn="base" hangingPunct="0">
              <a:spcBef>
                <a:spcPct val="20000"/>
              </a:spcBef>
              <a:spcAft>
                <a:spcPct val="0"/>
              </a:spcAft>
              <a:buChar char="»"/>
              <a:defRPr sz="1400">
                <a:solidFill>
                  <a:srgbClr val="292929"/>
                </a:solidFill>
                <a:latin typeface="Arial" pitchFamily="34" charset="0"/>
              </a:defRPr>
            </a:lvl9pPr>
          </a:lstStyle>
          <a:p>
            <a:pPr algn="ctr" eaLnBrk="1" hangingPunct="1">
              <a:spcBef>
                <a:spcPct val="0"/>
              </a:spcBef>
              <a:buFontTx/>
              <a:buNone/>
            </a:pPr>
            <a:r>
              <a:rPr lang="zh-CN" altLang="en-US" sz="3600" b="1" dirty="0">
                <a:solidFill>
                  <a:srgbClr val="001031"/>
                </a:solidFill>
                <a:latin typeface="微软雅黑" pitchFamily="34" charset="-122"/>
                <a:ea typeface="微软雅黑" pitchFamily="34" charset="-122"/>
              </a:rPr>
              <a:t>到根据市场销售量规定收益分配比例</a:t>
            </a:r>
            <a:endParaRPr lang="en-US" altLang="en-US" b="1" dirty="0">
              <a:solidFill>
                <a:srgbClr val="001031"/>
              </a:solidFill>
              <a:latin typeface="微软雅黑" pitchFamily="34" charset="-122"/>
              <a:ea typeface="微软雅黑" pitchFamily="34" charset="-122"/>
            </a:endParaRPr>
          </a:p>
        </p:txBody>
      </p:sp>
      <p:sp>
        <p:nvSpPr>
          <p:cNvPr id="148484" name="AutoShape 4"/>
          <p:cNvSpPr>
            <a:spLocks noChangeArrowheads="1"/>
          </p:cNvSpPr>
          <p:nvPr/>
        </p:nvSpPr>
        <p:spPr bwMode="auto">
          <a:xfrm>
            <a:off x="1752600" y="4176713"/>
            <a:ext cx="6248400" cy="1752600"/>
          </a:xfrm>
          <a:prstGeom prst="curvedUpArrow">
            <a:avLst>
              <a:gd name="adj1" fmla="val 71304"/>
              <a:gd name="adj2" fmla="val 142609"/>
              <a:gd name="adj3" fmla="val 34782"/>
            </a:avLst>
          </a:prstGeom>
          <a:solidFill>
            <a:schemeClr val="accent1">
              <a:lumMod val="20000"/>
              <a:lumOff val="80000"/>
            </a:schemeClr>
          </a:solidFill>
          <a:ln w="9525">
            <a:noFill/>
            <a:miter lim="800000"/>
          </a:ln>
        </p:spPr>
        <p:txBody>
          <a:bodyPr wrap="none" anchor="ctr"/>
          <a:lstStyle/>
          <a:p>
            <a:pPr algn="ctr">
              <a:defRPr/>
            </a:pPr>
            <a:endParaRPr lang="de-DE" altLang="en-US">
              <a:latin typeface="Arial" pitchFamily="34" charset="0"/>
            </a:endParaRPr>
          </a:p>
        </p:txBody>
      </p:sp>
      <p:sp>
        <p:nvSpPr>
          <p:cNvPr id="60421" name="Rectangle 28"/>
          <p:cNvSpPr>
            <a:spLocks noChangeArrowheads="1"/>
          </p:cNvSpPr>
          <p:nvPr/>
        </p:nvSpPr>
        <p:spPr bwMode="auto">
          <a:xfrm>
            <a:off x="1042988" y="142875"/>
            <a:ext cx="76327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a:solidFill>
                  <a:srgbClr val="292929"/>
                </a:solidFill>
                <a:latin typeface="Arial" pitchFamily="34" charset="0"/>
              </a:defRPr>
            </a:lvl1pPr>
            <a:lvl2pPr marL="742950" indent="-285750">
              <a:spcBef>
                <a:spcPct val="20000"/>
              </a:spcBef>
              <a:buChar char="–"/>
              <a:defRPr sz="2400">
                <a:solidFill>
                  <a:srgbClr val="292929"/>
                </a:solidFill>
                <a:latin typeface="Arial" pitchFamily="34" charset="0"/>
              </a:defRPr>
            </a:lvl2pPr>
            <a:lvl3pPr marL="1143000" indent="-228600">
              <a:spcBef>
                <a:spcPct val="20000"/>
              </a:spcBef>
              <a:buChar char="•"/>
              <a:defRPr sz="2000">
                <a:solidFill>
                  <a:srgbClr val="292929"/>
                </a:solidFill>
                <a:latin typeface="Arial" pitchFamily="34" charset="0"/>
              </a:defRPr>
            </a:lvl3pPr>
            <a:lvl4pPr marL="1600200" indent="-228600">
              <a:spcBef>
                <a:spcPct val="20000"/>
              </a:spcBef>
              <a:buChar char="–"/>
              <a:defRPr sz="1400">
                <a:solidFill>
                  <a:srgbClr val="292929"/>
                </a:solidFill>
                <a:latin typeface="Arial" pitchFamily="34" charset="0"/>
              </a:defRPr>
            </a:lvl4pPr>
            <a:lvl5pPr marL="2057400" indent="-228600">
              <a:spcBef>
                <a:spcPct val="20000"/>
              </a:spcBef>
              <a:buChar char="»"/>
              <a:defRPr sz="1400">
                <a:solidFill>
                  <a:srgbClr val="292929"/>
                </a:solidFill>
                <a:latin typeface="Arial" pitchFamily="34" charset="0"/>
              </a:defRPr>
            </a:lvl5pPr>
            <a:lvl6pPr marL="2514600" indent="-228600" eaLnBrk="0" fontAlgn="base" hangingPunct="0">
              <a:spcBef>
                <a:spcPct val="20000"/>
              </a:spcBef>
              <a:spcAft>
                <a:spcPct val="0"/>
              </a:spcAft>
              <a:buChar char="»"/>
              <a:defRPr sz="1400">
                <a:solidFill>
                  <a:srgbClr val="292929"/>
                </a:solidFill>
                <a:latin typeface="Arial" pitchFamily="34" charset="0"/>
              </a:defRPr>
            </a:lvl6pPr>
            <a:lvl7pPr marL="2971800" indent="-228600" eaLnBrk="0" fontAlgn="base" hangingPunct="0">
              <a:spcBef>
                <a:spcPct val="20000"/>
              </a:spcBef>
              <a:spcAft>
                <a:spcPct val="0"/>
              </a:spcAft>
              <a:buChar char="»"/>
              <a:defRPr sz="1400">
                <a:solidFill>
                  <a:srgbClr val="292929"/>
                </a:solidFill>
                <a:latin typeface="Arial" pitchFamily="34" charset="0"/>
              </a:defRPr>
            </a:lvl7pPr>
            <a:lvl8pPr marL="3429000" indent="-228600" eaLnBrk="0" fontAlgn="base" hangingPunct="0">
              <a:spcBef>
                <a:spcPct val="20000"/>
              </a:spcBef>
              <a:spcAft>
                <a:spcPct val="0"/>
              </a:spcAft>
              <a:buChar char="»"/>
              <a:defRPr sz="1400">
                <a:solidFill>
                  <a:srgbClr val="292929"/>
                </a:solidFill>
                <a:latin typeface="Arial" pitchFamily="34" charset="0"/>
              </a:defRPr>
            </a:lvl8pPr>
            <a:lvl9pPr marL="3886200" indent="-228600" eaLnBrk="0" fontAlgn="base" hangingPunct="0">
              <a:spcBef>
                <a:spcPct val="20000"/>
              </a:spcBef>
              <a:spcAft>
                <a:spcPct val="0"/>
              </a:spcAft>
              <a:buChar char="»"/>
              <a:defRPr sz="1400">
                <a:solidFill>
                  <a:srgbClr val="292929"/>
                </a:solidFill>
                <a:latin typeface="Arial" pitchFamily="34" charset="0"/>
              </a:defRPr>
            </a:lvl9pPr>
          </a:lstStyle>
          <a:p>
            <a:pPr eaLnBrk="1" hangingPunct="1">
              <a:spcBef>
                <a:spcPct val="0"/>
              </a:spcBef>
              <a:buFontTx/>
              <a:buNone/>
            </a:pPr>
            <a:r>
              <a:rPr lang="zh-CN" altLang="en-US" sz="3200" dirty="0">
                <a:solidFill>
                  <a:srgbClr val="001031"/>
                </a:solidFill>
                <a:latin typeface="微软雅黑" pitchFamily="34" charset="-122"/>
                <a:ea typeface="微软雅黑" pitchFamily="34" charset="-122"/>
              </a:rPr>
              <a:t>对实践的影响</a:t>
            </a:r>
            <a:r>
              <a:rPr lang="nl-NL" altLang="en-US" sz="3200" dirty="0">
                <a:solidFill>
                  <a:srgbClr val="001031"/>
                </a:solidFill>
                <a:latin typeface="微软雅黑" pitchFamily="34" charset="-122"/>
                <a:ea typeface="微软雅黑" pitchFamily="34" charset="-122"/>
              </a:rPr>
              <a:t> </a:t>
            </a:r>
            <a:endParaRPr lang="en-US" altLang="en-US" sz="3200" dirty="0">
              <a:solidFill>
                <a:srgbClr val="001031"/>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8482"/>
                                        </p:tgtEl>
                                        <p:attrNameLst>
                                          <p:attrName>style.visibility</p:attrName>
                                        </p:attrNameLst>
                                      </p:cBhvr>
                                      <p:to>
                                        <p:strVal val="visible"/>
                                      </p:to>
                                    </p:set>
                                    <p:animEffect transition="in" filter="dissolve">
                                      <p:cBhvr>
                                        <p:cTn id="7" dur="500"/>
                                        <p:tgtEl>
                                          <p:spTgt spid="1484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8484"/>
                                        </p:tgtEl>
                                        <p:attrNameLst>
                                          <p:attrName>style.visibility</p:attrName>
                                        </p:attrNameLst>
                                      </p:cBhvr>
                                      <p:to>
                                        <p:strVal val="visible"/>
                                      </p:to>
                                    </p:set>
                                    <p:animEffect transition="in" filter="wipe(left)">
                                      <p:cBhvr>
                                        <p:cTn id="12" dur="500"/>
                                        <p:tgtEl>
                                          <p:spTgt spid="148484"/>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48483"/>
                                        </p:tgtEl>
                                        <p:attrNameLst>
                                          <p:attrName>style.visibility</p:attrName>
                                        </p:attrNameLst>
                                      </p:cBhvr>
                                      <p:to>
                                        <p:strVal val="visible"/>
                                      </p:to>
                                    </p:set>
                                    <p:animEffect transition="in" filter="dissolve">
                                      <p:cBhvr>
                                        <p:cTn id="16" dur="500"/>
                                        <p:tgtEl>
                                          <p:spTgt spid="148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autoUpdateAnimBg="0"/>
      <p:bldP spid="148483" grpId="0" autoUpdateAnimBg="0"/>
      <p:bldP spid="1484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hthoek 18"/>
          <p:cNvSpPr>
            <a:spLocks noChangeArrowheads="1"/>
          </p:cNvSpPr>
          <p:nvPr/>
        </p:nvSpPr>
        <p:spPr bwMode="auto">
          <a:xfrm>
            <a:off x="2124075" y="692150"/>
            <a:ext cx="7019925"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292929"/>
                </a:solidFill>
                <a:latin typeface="Arial" pitchFamily="34" charset="0"/>
              </a:defRPr>
            </a:lvl1pPr>
            <a:lvl2pPr marL="742950" indent="-285750">
              <a:spcBef>
                <a:spcPct val="20000"/>
              </a:spcBef>
              <a:buChar char="–"/>
              <a:defRPr sz="2400">
                <a:solidFill>
                  <a:srgbClr val="292929"/>
                </a:solidFill>
                <a:latin typeface="Arial" pitchFamily="34" charset="0"/>
              </a:defRPr>
            </a:lvl2pPr>
            <a:lvl3pPr marL="1143000" indent="-228600">
              <a:spcBef>
                <a:spcPct val="20000"/>
              </a:spcBef>
              <a:buChar char="•"/>
              <a:defRPr sz="2000">
                <a:solidFill>
                  <a:srgbClr val="292929"/>
                </a:solidFill>
                <a:latin typeface="Arial" pitchFamily="34" charset="0"/>
              </a:defRPr>
            </a:lvl3pPr>
            <a:lvl4pPr marL="1600200" indent="-228600">
              <a:spcBef>
                <a:spcPct val="20000"/>
              </a:spcBef>
              <a:buChar char="–"/>
              <a:defRPr sz="1400">
                <a:solidFill>
                  <a:srgbClr val="292929"/>
                </a:solidFill>
                <a:latin typeface="Arial" pitchFamily="34" charset="0"/>
              </a:defRPr>
            </a:lvl4pPr>
            <a:lvl5pPr marL="2057400" indent="-228600">
              <a:spcBef>
                <a:spcPct val="20000"/>
              </a:spcBef>
              <a:buChar char="»"/>
              <a:defRPr sz="1400">
                <a:solidFill>
                  <a:srgbClr val="292929"/>
                </a:solidFill>
                <a:latin typeface="Arial" pitchFamily="34" charset="0"/>
              </a:defRPr>
            </a:lvl5pPr>
            <a:lvl6pPr marL="2514600" indent="-228600" eaLnBrk="0" fontAlgn="base" hangingPunct="0">
              <a:spcBef>
                <a:spcPct val="20000"/>
              </a:spcBef>
              <a:spcAft>
                <a:spcPct val="0"/>
              </a:spcAft>
              <a:buChar char="»"/>
              <a:defRPr sz="1400">
                <a:solidFill>
                  <a:srgbClr val="292929"/>
                </a:solidFill>
                <a:latin typeface="Arial" pitchFamily="34" charset="0"/>
              </a:defRPr>
            </a:lvl6pPr>
            <a:lvl7pPr marL="2971800" indent="-228600" eaLnBrk="0" fontAlgn="base" hangingPunct="0">
              <a:spcBef>
                <a:spcPct val="20000"/>
              </a:spcBef>
              <a:spcAft>
                <a:spcPct val="0"/>
              </a:spcAft>
              <a:buChar char="»"/>
              <a:defRPr sz="1400">
                <a:solidFill>
                  <a:srgbClr val="292929"/>
                </a:solidFill>
                <a:latin typeface="Arial" pitchFamily="34" charset="0"/>
              </a:defRPr>
            </a:lvl7pPr>
            <a:lvl8pPr marL="3429000" indent="-228600" eaLnBrk="0" fontAlgn="base" hangingPunct="0">
              <a:spcBef>
                <a:spcPct val="20000"/>
              </a:spcBef>
              <a:spcAft>
                <a:spcPct val="0"/>
              </a:spcAft>
              <a:buChar char="»"/>
              <a:defRPr sz="1400">
                <a:solidFill>
                  <a:srgbClr val="292929"/>
                </a:solidFill>
                <a:latin typeface="Arial" pitchFamily="34" charset="0"/>
              </a:defRPr>
            </a:lvl8pPr>
            <a:lvl9pPr marL="3886200" indent="-228600" eaLnBrk="0" fontAlgn="base" hangingPunct="0">
              <a:spcBef>
                <a:spcPct val="20000"/>
              </a:spcBef>
              <a:spcAft>
                <a:spcPct val="0"/>
              </a:spcAft>
              <a:buChar char="»"/>
              <a:defRPr sz="1400">
                <a:solidFill>
                  <a:srgbClr val="292929"/>
                </a:solidFill>
                <a:latin typeface="Arial" pitchFamily="34" charset="0"/>
              </a:defRPr>
            </a:lvl9pPr>
          </a:lstStyle>
          <a:p>
            <a:pPr>
              <a:lnSpc>
                <a:spcPts val="3300"/>
              </a:lnSpc>
              <a:spcBef>
                <a:spcPct val="0"/>
              </a:spcBef>
              <a:buFontTx/>
              <a:buNone/>
            </a:pPr>
            <a:endParaRPr lang="nl-NL" altLang="en-US" dirty="0">
              <a:solidFill>
                <a:schemeClr val="bg1"/>
              </a:solidFill>
              <a:latin typeface="Arial Narrow" pitchFamily="34" charset="0"/>
              <a:ea typeface="Arial Narrow Bold"/>
              <a:cs typeface="Arial Narrow Bold"/>
            </a:endParaRPr>
          </a:p>
          <a:p>
            <a:pPr>
              <a:lnSpc>
                <a:spcPts val="3300"/>
              </a:lnSpc>
              <a:spcBef>
                <a:spcPct val="0"/>
              </a:spcBef>
              <a:buFontTx/>
              <a:buNone/>
            </a:pPr>
            <a:r>
              <a:rPr lang="zh-CN" altLang="en-US" dirty="0">
                <a:solidFill>
                  <a:schemeClr val="bg1"/>
                </a:solidFill>
                <a:latin typeface="微软雅黑" pitchFamily="34" charset="-122"/>
                <a:ea typeface="微软雅黑" pitchFamily="34" charset="-122"/>
                <a:cs typeface="Arial Narrow Bold"/>
              </a:rPr>
              <a:t>开放问题</a:t>
            </a:r>
            <a:endParaRPr lang="nl-NL" altLang="en-US" dirty="0">
              <a:solidFill>
                <a:schemeClr val="bg1"/>
              </a:solidFill>
              <a:latin typeface="微软雅黑" pitchFamily="34" charset="-122"/>
              <a:ea typeface="微软雅黑" pitchFamily="34" charset="-122"/>
              <a:cs typeface="Arial Narrow Bold"/>
            </a:endParaRPr>
          </a:p>
        </p:txBody>
      </p:sp>
      <p:pic>
        <p:nvPicPr>
          <p:cNvPr id="58371" name="Afbeelding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52463"/>
            <a:ext cx="18923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p:cNvSpPr>
            <a:spLocks noGrp="1" noChangeArrowheads="1"/>
          </p:cNvSpPr>
          <p:nvPr>
            <p:ph type="title"/>
          </p:nvPr>
        </p:nvSpPr>
        <p:spPr>
          <a:xfrm>
            <a:off x="1066800" y="304800"/>
            <a:ext cx="7321550" cy="685800"/>
          </a:xfrm>
        </p:spPr>
        <p:txBody>
          <a:bodyPr/>
          <a:lstStyle/>
          <a:p>
            <a:r>
              <a:rPr lang="zh-CN" altLang="en-US" dirty="0">
                <a:latin typeface="微软雅黑" pitchFamily="34" charset="-122"/>
                <a:ea typeface="微软雅黑" pitchFamily="34" charset="-122"/>
              </a:rPr>
              <a:t>国际视野</a:t>
            </a:r>
            <a:endParaRPr lang="nl-NL" altLang="en-US" dirty="0">
              <a:latin typeface="微软雅黑" pitchFamily="34" charset="-122"/>
              <a:ea typeface="微软雅黑" pitchFamily="34" charset="-122"/>
            </a:endParaRPr>
          </a:p>
        </p:txBody>
      </p:sp>
      <p:sp>
        <p:nvSpPr>
          <p:cNvPr id="3" name="Tijdelijke aanduiding voor inhoud 2"/>
          <p:cNvSpPr>
            <a:spLocks noGrp="1"/>
          </p:cNvSpPr>
          <p:nvPr>
            <p:ph idx="1"/>
          </p:nvPr>
        </p:nvSpPr>
        <p:spPr>
          <a:xfrm>
            <a:off x="1295400" y="1268413"/>
            <a:ext cx="7669213" cy="5284787"/>
          </a:xfrm>
        </p:spPr>
        <p:txBody>
          <a:bodyPr/>
          <a:lstStyle/>
          <a:p>
            <a:pPr>
              <a:lnSpc>
                <a:spcPts val="3700"/>
              </a:lnSpc>
              <a:defRPr/>
            </a:pPr>
            <a:r>
              <a:rPr lang="zh-CN" altLang="en-US" sz="2400" dirty="0">
                <a:latin typeface="微软雅黑" pitchFamily="34" charset="-122"/>
                <a:ea typeface="微软雅黑" pitchFamily="34" charset="-122"/>
              </a:rPr>
              <a:t>新型商业模型愈加依赖</a:t>
            </a:r>
            <a:r>
              <a:rPr lang="zh-CN" altLang="en-US" sz="2400" dirty="0">
                <a:solidFill>
                  <a:schemeClr val="accent1">
                    <a:lumMod val="75000"/>
                  </a:schemeClr>
                </a:solidFill>
                <a:latin typeface="微软雅黑" pitchFamily="34" charset="-122"/>
                <a:ea typeface="微软雅黑" pitchFamily="34" charset="-122"/>
              </a:rPr>
              <a:t>数据流</a:t>
            </a:r>
            <a:r>
              <a:rPr lang="zh-CN" altLang="en-US" sz="2400" dirty="0">
                <a:latin typeface="微软雅黑" pitchFamily="34" charset="-122"/>
                <a:ea typeface="微软雅黑" pitchFamily="34" charset="-122"/>
              </a:rPr>
              <a:t>方式提供数字内容的获取渠道。</a:t>
            </a:r>
            <a:r>
              <a:rPr lang="en-US" altLang="zh-CN" sz="2400" dirty="0">
                <a:latin typeface="微软雅黑" pitchFamily="34" charset="-122"/>
                <a:ea typeface="微软雅黑" pitchFamily="34" charset="-122"/>
              </a:rPr>
              <a:t>2015</a:t>
            </a:r>
            <a:r>
              <a:rPr lang="zh-CN" altLang="en-US" sz="2400" dirty="0">
                <a:latin typeface="微软雅黑" pitchFamily="34" charset="-122"/>
                <a:ea typeface="微软雅黑" pitchFamily="34" charset="-122"/>
              </a:rPr>
              <a:t>年，音乐产业电子销售收益首次超过实体产品收益。</a:t>
            </a:r>
            <a:endParaRPr lang="en-US" sz="2400" dirty="0">
              <a:latin typeface="微软雅黑" pitchFamily="34" charset="-122"/>
              <a:ea typeface="微软雅黑" pitchFamily="34" charset="-122"/>
            </a:endParaRPr>
          </a:p>
          <a:p>
            <a:pPr>
              <a:lnSpc>
                <a:spcPts val="3700"/>
              </a:lnSpc>
              <a:defRPr/>
            </a:pPr>
            <a:r>
              <a:rPr lang="zh-CN" altLang="en-US" sz="2400" dirty="0">
                <a:latin typeface="微软雅黑" pitchFamily="34" charset="-122"/>
                <a:ea typeface="微软雅黑" pitchFamily="34" charset="-122"/>
              </a:rPr>
              <a:t>在这种社会背景下，作者和其他权利持有人抱怨在数字环境下，作者的</a:t>
            </a:r>
            <a:r>
              <a:rPr lang="zh-CN" altLang="en-US" sz="2400" dirty="0">
                <a:solidFill>
                  <a:schemeClr val="accent1"/>
                </a:solidFill>
                <a:latin typeface="微软雅黑" pitchFamily="34" charset="-122"/>
                <a:ea typeface="微软雅黑" pitchFamily="34" charset="-122"/>
              </a:rPr>
              <a:t>薪酬权利无法得到保障</a:t>
            </a:r>
            <a:r>
              <a:rPr lang="zh-CN" altLang="en-US" sz="2400" dirty="0">
                <a:latin typeface="微软雅黑" pitchFamily="34" charset="-122"/>
                <a:ea typeface="微软雅黑" pitchFamily="34" charset="-122"/>
              </a:rPr>
              <a:t>；发行商和文化产业抱怨他们拥有的权利中存在“</a:t>
            </a:r>
            <a:r>
              <a:rPr lang="zh-CN" altLang="en-US" sz="2400" dirty="0">
                <a:solidFill>
                  <a:schemeClr val="accent1"/>
                </a:solidFill>
                <a:latin typeface="微软雅黑" pitchFamily="34" charset="-122"/>
                <a:ea typeface="微软雅黑" pitchFamily="34" charset="-122"/>
              </a:rPr>
              <a:t>价值差异</a:t>
            </a:r>
            <a:r>
              <a:rPr lang="zh-CN" altLang="en-US"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 .’ (</a:t>
            </a:r>
            <a:r>
              <a:rPr lang="zh-CN" altLang="en-US" sz="2400" dirty="0">
                <a:latin typeface="微软雅黑" pitchFamily="34" charset="-122"/>
                <a:ea typeface="微软雅黑" pitchFamily="34" charset="-122"/>
              </a:rPr>
              <a:t>世界贸易组织文件</a:t>
            </a:r>
            <a:r>
              <a:rPr lang="en-US" altLang="zh-CN" sz="2400" dirty="0">
                <a:latin typeface="微软雅黑" pitchFamily="34" charset="-122"/>
                <a:ea typeface="微软雅黑" pitchFamily="34" charset="-122"/>
              </a:rPr>
              <a:t> Doc. </a:t>
            </a:r>
            <a:r>
              <a:rPr lang="en-GB" altLang="zh-CN" sz="2400" dirty="0">
                <a:latin typeface="微软雅黑" pitchFamily="34" charset="-122"/>
                <a:ea typeface="微软雅黑" pitchFamily="34" charset="-122"/>
              </a:rPr>
              <a:t>JOB/GC/113/Rev.1 of 7 2017</a:t>
            </a:r>
            <a:r>
              <a:rPr lang="zh-CN" altLang="en-US" sz="2400" dirty="0">
                <a:latin typeface="微软雅黑" pitchFamily="34" charset="-122"/>
                <a:ea typeface="微软雅黑" pitchFamily="34" charset="-122"/>
              </a:rPr>
              <a:t>年</a:t>
            </a:r>
            <a:r>
              <a:rPr lang="en-US" altLang="zh-CN" sz="2400" dirty="0">
                <a:latin typeface="微软雅黑" pitchFamily="34" charset="-122"/>
                <a:ea typeface="微软雅黑" pitchFamily="34" charset="-122"/>
              </a:rPr>
              <a:t>3</a:t>
            </a:r>
            <a:r>
              <a:rPr lang="zh-CN" altLang="en-US" sz="2400" dirty="0">
                <a:latin typeface="微软雅黑" pitchFamily="34" charset="-122"/>
                <a:ea typeface="微软雅黑" pitchFamily="34" charset="-122"/>
              </a:rPr>
              <a:t>月</a:t>
            </a:r>
            <a:r>
              <a:rPr lang="en-GB" altLang="zh-CN" sz="2400" dirty="0">
                <a:latin typeface="微软雅黑" pitchFamily="34" charset="-122"/>
                <a:ea typeface="微软雅黑" pitchFamily="34" charset="-122"/>
              </a:rPr>
              <a:t>) </a:t>
            </a:r>
            <a:endParaRPr lang="nl-NL" sz="2400"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noChangeArrowheads="1"/>
          </p:cNvSpPr>
          <p:nvPr>
            <p:ph type="title"/>
          </p:nvPr>
        </p:nvSpPr>
        <p:spPr>
          <a:xfrm>
            <a:off x="1066800" y="304800"/>
            <a:ext cx="7321550" cy="685800"/>
          </a:xfrm>
        </p:spPr>
        <p:txBody>
          <a:bodyPr/>
          <a:lstStyle/>
          <a:p>
            <a:r>
              <a:rPr lang="zh-CN" altLang="en-US" dirty="0">
                <a:latin typeface="微软雅黑" pitchFamily="34" charset="-122"/>
                <a:ea typeface="微软雅黑" pitchFamily="34" charset="-122"/>
              </a:rPr>
              <a:t>展望现代化欧洲版权的未来</a:t>
            </a:r>
            <a:endParaRPr lang="nl-NL" altLang="en-US" dirty="0">
              <a:latin typeface="微软雅黑" pitchFamily="34" charset="-122"/>
              <a:ea typeface="微软雅黑" pitchFamily="34" charset="-122"/>
            </a:endParaRPr>
          </a:p>
        </p:txBody>
      </p:sp>
      <p:sp>
        <p:nvSpPr>
          <p:cNvPr id="3" name="Tijdelijke aanduiding voor inhoud 2"/>
          <p:cNvSpPr>
            <a:spLocks noGrp="1" noChangeArrowheads="1"/>
          </p:cNvSpPr>
          <p:nvPr>
            <p:ph idx="1"/>
          </p:nvPr>
        </p:nvSpPr>
        <p:spPr>
          <a:xfrm>
            <a:off x="1295400" y="1196975"/>
            <a:ext cx="7453313" cy="5472113"/>
          </a:xfrm>
        </p:spPr>
        <p:txBody>
          <a:bodyPr/>
          <a:lstStyle/>
          <a:p>
            <a:pPr>
              <a:lnSpc>
                <a:spcPts val="3700"/>
              </a:lnSpc>
            </a:pPr>
            <a:r>
              <a:rPr lang="zh-CN" altLang="en-US" dirty="0">
                <a:latin typeface="微软雅黑" pitchFamily="34" charset="-122"/>
                <a:ea typeface="微软雅黑" pitchFamily="34" charset="-122"/>
              </a:rPr>
              <a:t>多元化创意内容和创新性在线服务之间的互相依赖</a:t>
            </a:r>
            <a:endParaRPr lang="nl-NL" altLang="en-US" dirty="0">
              <a:latin typeface="微软雅黑" pitchFamily="34" charset="-122"/>
              <a:ea typeface="微软雅黑" pitchFamily="34" charset="-122"/>
            </a:endParaRPr>
          </a:p>
          <a:p>
            <a:pPr>
              <a:lnSpc>
                <a:spcPts val="3700"/>
              </a:lnSpc>
              <a:buFontTx/>
              <a:buNone/>
            </a:pPr>
            <a:r>
              <a:rPr lang="nl-NL" altLang="en-US" dirty="0">
                <a:latin typeface="微软雅黑" pitchFamily="34" charset="-122"/>
                <a:ea typeface="微软雅黑" pitchFamily="34" charset="-122"/>
              </a:rPr>
              <a:t>	</a:t>
            </a:r>
            <a:r>
              <a:rPr lang="nl-NL" altLang="en-US"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“创意内容和在线服务对整体互联网经济的增长、就业和成功都至关重要”。</a:t>
            </a:r>
            <a:r>
              <a:rPr lang="nl-NL" altLang="en-US" sz="2400" dirty="0">
                <a:latin typeface="微软雅黑" pitchFamily="34" charset="-122"/>
                <a:ea typeface="微软雅黑" pitchFamily="34" charset="-122"/>
              </a:rPr>
              <a:t>(p. 9)</a:t>
            </a:r>
          </a:p>
          <a:p>
            <a:pPr>
              <a:lnSpc>
                <a:spcPts val="3700"/>
              </a:lnSpc>
            </a:pPr>
            <a:r>
              <a:rPr lang="zh-CN" altLang="en-US" dirty="0">
                <a:latin typeface="微软雅黑" pitchFamily="34" charset="-122"/>
                <a:ea typeface="微软雅黑" pitchFamily="34" charset="-122"/>
              </a:rPr>
              <a:t>但是：价值差异的风险依然存在</a:t>
            </a:r>
            <a:endParaRPr lang="nl-NL" altLang="en-US" dirty="0">
              <a:latin typeface="微软雅黑" pitchFamily="34" charset="-122"/>
              <a:ea typeface="微软雅黑" pitchFamily="34" charset="-122"/>
            </a:endParaRPr>
          </a:p>
          <a:p>
            <a:pPr>
              <a:lnSpc>
                <a:spcPts val="3700"/>
              </a:lnSpc>
              <a:buFontTx/>
              <a:buNone/>
            </a:pPr>
            <a:r>
              <a:rPr lang="nl-NL" altLang="en-US"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“然而，也有越来越多的人担忧，欧盟现行的版权规定是否能够保证新形式的在线内容传播产生的利益得到公平分配</a:t>
            </a:r>
            <a:r>
              <a:rPr lang="en-US" altLang="zh-CN" sz="2400" dirty="0">
                <a:latin typeface="微软雅黑" pitchFamily="34" charset="-122"/>
                <a:ea typeface="微软雅黑" pitchFamily="34" charset="-122"/>
              </a:rPr>
              <a:t>……</a:t>
            </a:r>
            <a:r>
              <a:rPr lang="zh-CN" altLang="en-US"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p.9</a:t>
            </a:r>
            <a:r>
              <a:rPr lang="zh-CN" altLang="en-US" sz="2400" dirty="0">
                <a:latin typeface="微软雅黑" pitchFamily="34" charset="-122"/>
                <a:ea typeface="微软雅黑" pitchFamily="34" charset="-122"/>
              </a:rPr>
              <a:t>）</a:t>
            </a:r>
            <a:endParaRPr lang="nl-NL" altLang="en-US" sz="2400" dirty="0">
              <a:latin typeface="微软雅黑" pitchFamily="34" charset="-122"/>
              <a:ea typeface="微软雅黑" pitchFamily="34" charset="-122"/>
            </a:endParaRPr>
          </a:p>
          <a:p>
            <a:pPr>
              <a:lnSpc>
                <a:spcPts val="3700"/>
              </a:lnSpc>
              <a:buFontTx/>
              <a:buNone/>
            </a:pPr>
            <a:endParaRPr lang="nl-NL" altLang="en-US" sz="2400"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ChangeArrowheads="1"/>
          </p:cNvSpPr>
          <p:nvPr/>
        </p:nvSpPr>
        <p:spPr bwMode="auto">
          <a:xfrm>
            <a:off x="900113" y="1268413"/>
            <a:ext cx="3024187" cy="2951162"/>
          </a:xfrm>
          <a:prstGeom prst="rect">
            <a:avLst/>
          </a:prstGeom>
          <a:noFill/>
          <a:ln w="9525">
            <a:noFill/>
            <a:miter lim="800000"/>
          </a:ln>
        </p:spPr>
        <p:txBody>
          <a:bodyPr anchor="ctr"/>
          <a:lstStyle/>
          <a:p>
            <a:pPr algn="ctr" eaLnBrk="1" hangingPunct="1">
              <a:lnSpc>
                <a:spcPts val="3700"/>
              </a:lnSpc>
              <a:defRPr/>
            </a:pPr>
            <a:r>
              <a:rPr lang="zh-CN" altLang="en-US" sz="3200" dirty="0">
                <a:solidFill>
                  <a:srgbClr val="001031"/>
                </a:solidFill>
                <a:latin typeface="微软雅黑" pitchFamily="34" charset="-122"/>
                <a:ea typeface="微软雅黑" pitchFamily="34" charset="-122"/>
              </a:rPr>
              <a:t>是创造性工作的激励和报酬</a:t>
            </a:r>
            <a:endParaRPr lang="en-US" sz="3200" dirty="0">
              <a:solidFill>
                <a:srgbClr val="001031"/>
              </a:solidFill>
              <a:latin typeface="微软雅黑" pitchFamily="34" charset="-122"/>
              <a:ea typeface="微软雅黑" pitchFamily="34" charset="-122"/>
            </a:endParaRPr>
          </a:p>
        </p:txBody>
      </p:sp>
      <p:sp>
        <p:nvSpPr>
          <p:cNvPr id="268291" name="Rectangle 3"/>
          <p:cNvSpPr>
            <a:spLocks noChangeArrowheads="1"/>
          </p:cNvSpPr>
          <p:nvPr/>
        </p:nvSpPr>
        <p:spPr bwMode="auto">
          <a:xfrm>
            <a:off x="4932040" y="1411288"/>
            <a:ext cx="3960440" cy="2665412"/>
          </a:xfrm>
          <a:prstGeom prst="rect">
            <a:avLst/>
          </a:prstGeom>
          <a:noFill/>
          <a:ln w="9525">
            <a:noFill/>
            <a:miter lim="800000"/>
          </a:ln>
        </p:spPr>
        <p:txBody>
          <a:bodyPr anchor="ctr"/>
          <a:lstStyle/>
          <a:p>
            <a:pPr algn="ctr" eaLnBrk="1" hangingPunct="1">
              <a:lnSpc>
                <a:spcPts val="3700"/>
              </a:lnSpc>
              <a:defRPr/>
            </a:pPr>
            <a:r>
              <a:rPr lang="zh-CN" altLang="en-US" sz="3200" dirty="0">
                <a:solidFill>
                  <a:srgbClr val="001031"/>
                </a:solidFill>
                <a:latin typeface="微软雅黑" pitchFamily="34" charset="-122"/>
                <a:ea typeface="微软雅黑" pitchFamily="34" charset="-122"/>
              </a:rPr>
              <a:t>是保障作家合理收入的措施</a:t>
            </a:r>
            <a:endParaRPr lang="en-US" sz="3200" dirty="0">
              <a:solidFill>
                <a:srgbClr val="001031"/>
              </a:solidFill>
              <a:latin typeface="微软雅黑" pitchFamily="34" charset="-122"/>
              <a:ea typeface="微软雅黑" pitchFamily="34" charset="-122"/>
            </a:endParaRPr>
          </a:p>
        </p:txBody>
      </p:sp>
      <p:sp>
        <p:nvSpPr>
          <p:cNvPr id="268292" name="AutoShape 4"/>
          <p:cNvSpPr>
            <a:spLocks noChangeArrowheads="1"/>
          </p:cNvSpPr>
          <p:nvPr/>
        </p:nvSpPr>
        <p:spPr bwMode="auto">
          <a:xfrm>
            <a:off x="1752600" y="4149725"/>
            <a:ext cx="6248400" cy="1752600"/>
          </a:xfrm>
          <a:prstGeom prst="curvedUpArrow">
            <a:avLst>
              <a:gd name="adj1" fmla="val 71304"/>
              <a:gd name="adj2" fmla="val 142609"/>
              <a:gd name="adj3" fmla="val 34782"/>
            </a:avLst>
          </a:prstGeom>
          <a:solidFill>
            <a:srgbClr val="97BA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a:solidFill>
                  <a:srgbClr val="292929"/>
                </a:solidFill>
                <a:latin typeface="Arial" pitchFamily="34" charset="0"/>
              </a:defRPr>
            </a:lvl1pPr>
            <a:lvl2pPr marL="742950" indent="-285750">
              <a:spcBef>
                <a:spcPct val="20000"/>
              </a:spcBef>
              <a:buChar char="–"/>
              <a:defRPr sz="2400">
                <a:solidFill>
                  <a:srgbClr val="292929"/>
                </a:solidFill>
                <a:latin typeface="Arial" pitchFamily="34" charset="0"/>
              </a:defRPr>
            </a:lvl2pPr>
            <a:lvl3pPr marL="1143000" indent="-228600">
              <a:spcBef>
                <a:spcPct val="20000"/>
              </a:spcBef>
              <a:buChar char="•"/>
              <a:defRPr sz="2000">
                <a:solidFill>
                  <a:srgbClr val="292929"/>
                </a:solidFill>
                <a:latin typeface="Arial" pitchFamily="34" charset="0"/>
              </a:defRPr>
            </a:lvl3pPr>
            <a:lvl4pPr marL="1600200" indent="-228600">
              <a:spcBef>
                <a:spcPct val="20000"/>
              </a:spcBef>
              <a:buChar char="–"/>
              <a:defRPr sz="1400">
                <a:solidFill>
                  <a:srgbClr val="292929"/>
                </a:solidFill>
                <a:latin typeface="Arial" pitchFamily="34" charset="0"/>
              </a:defRPr>
            </a:lvl4pPr>
            <a:lvl5pPr marL="2057400" indent="-228600">
              <a:spcBef>
                <a:spcPct val="20000"/>
              </a:spcBef>
              <a:buChar char="»"/>
              <a:defRPr sz="1400">
                <a:solidFill>
                  <a:srgbClr val="292929"/>
                </a:solidFill>
                <a:latin typeface="Arial" pitchFamily="34" charset="0"/>
              </a:defRPr>
            </a:lvl5pPr>
            <a:lvl6pPr marL="2514600" indent="-228600" eaLnBrk="0" fontAlgn="base" hangingPunct="0">
              <a:spcBef>
                <a:spcPct val="20000"/>
              </a:spcBef>
              <a:spcAft>
                <a:spcPct val="0"/>
              </a:spcAft>
              <a:buChar char="»"/>
              <a:defRPr sz="1400">
                <a:solidFill>
                  <a:srgbClr val="292929"/>
                </a:solidFill>
                <a:latin typeface="Arial" pitchFamily="34" charset="0"/>
              </a:defRPr>
            </a:lvl6pPr>
            <a:lvl7pPr marL="2971800" indent="-228600" eaLnBrk="0" fontAlgn="base" hangingPunct="0">
              <a:spcBef>
                <a:spcPct val="20000"/>
              </a:spcBef>
              <a:spcAft>
                <a:spcPct val="0"/>
              </a:spcAft>
              <a:buChar char="»"/>
              <a:defRPr sz="1400">
                <a:solidFill>
                  <a:srgbClr val="292929"/>
                </a:solidFill>
                <a:latin typeface="Arial" pitchFamily="34" charset="0"/>
              </a:defRPr>
            </a:lvl7pPr>
            <a:lvl8pPr marL="3429000" indent="-228600" eaLnBrk="0" fontAlgn="base" hangingPunct="0">
              <a:spcBef>
                <a:spcPct val="20000"/>
              </a:spcBef>
              <a:spcAft>
                <a:spcPct val="0"/>
              </a:spcAft>
              <a:buChar char="»"/>
              <a:defRPr sz="1400">
                <a:solidFill>
                  <a:srgbClr val="292929"/>
                </a:solidFill>
                <a:latin typeface="Arial" pitchFamily="34" charset="0"/>
              </a:defRPr>
            </a:lvl8pPr>
            <a:lvl9pPr marL="3886200" indent="-228600" eaLnBrk="0" fontAlgn="base" hangingPunct="0">
              <a:spcBef>
                <a:spcPct val="20000"/>
              </a:spcBef>
              <a:spcAft>
                <a:spcPct val="0"/>
              </a:spcAft>
              <a:buChar char="»"/>
              <a:defRPr sz="1400">
                <a:solidFill>
                  <a:srgbClr val="292929"/>
                </a:solidFill>
                <a:latin typeface="Arial" pitchFamily="34" charset="0"/>
              </a:defRPr>
            </a:lvl9pPr>
          </a:lstStyle>
          <a:p>
            <a:pPr>
              <a:spcBef>
                <a:spcPct val="0"/>
              </a:spcBef>
              <a:buFontTx/>
              <a:buNone/>
            </a:pPr>
            <a:endParaRPr lang="nl-NL" altLang="en-US" sz="2400">
              <a:solidFill>
                <a:schemeClr val="tx1"/>
              </a:solidFill>
              <a:latin typeface="Times New Roman" pitchFamily="18" charset="0"/>
            </a:endParaRPr>
          </a:p>
        </p:txBody>
      </p:sp>
      <p:sp>
        <p:nvSpPr>
          <p:cNvPr id="45061" name="Titel 5"/>
          <p:cNvSpPr>
            <a:spLocks noGrp="1" noChangeArrowheads="1"/>
          </p:cNvSpPr>
          <p:nvPr>
            <p:ph type="title"/>
          </p:nvPr>
        </p:nvSpPr>
        <p:spPr>
          <a:xfrm>
            <a:off x="1066800" y="304800"/>
            <a:ext cx="8077200" cy="685800"/>
          </a:xfrm>
        </p:spPr>
        <p:txBody>
          <a:bodyPr/>
          <a:lstStyle/>
          <a:p>
            <a:r>
              <a:rPr lang="zh-CN" altLang="en-US" dirty="0">
                <a:latin typeface="微软雅黑" pitchFamily="34" charset="-122"/>
                <a:ea typeface="微软雅黑" pitchFamily="34" charset="-122"/>
              </a:rPr>
              <a:t>版权的社会合法性</a:t>
            </a:r>
            <a:endParaRPr lang="nl-NL" altLang="en-US"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8290"/>
                                        </p:tgtEl>
                                        <p:attrNameLst>
                                          <p:attrName>style.visibility</p:attrName>
                                        </p:attrNameLst>
                                      </p:cBhvr>
                                      <p:to>
                                        <p:strVal val="visible"/>
                                      </p:to>
                                    </p:set>
                                    <p:animEffect transition="in" filter="dissolve">
                                      <p:cBhvr>
                                        <p:cTn id="7" dur="500"/>
                                        <p:tgtEl>
                                          <p:spTgt spid="268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8292"/>
                                        </p:tgtEl>
                                        <p:attrNameLst>
                                          <p:attrName>style.visibility</p:attrName>
                                        </p:attrNameLst>
                                      </p:cBhvr>
                                      <p:to>
                                        <p:strVal val="visible"/>
                                      </p:to>
                                    </p:set>
                                    <p:animEffect transition="in" filter="wipe(left)">
                                      <p:cBhvr>
                                        <p:cTn id="12" dur="500"/>
                                        <p:tgtEl>
                                          <p:spTgt spid="268292"/>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268291"/>
                                        </p:tgtEl>
                                        <p:attrNameLst>
                                          <p:attrName>style.visibility</p:attrName>
                                        </p:attrNameLst>
                                      </p:cBhvr>
                                      <p:to>
                                        <p:strVal val="visible"/>
                                      </p:to>
                                    </p:set>
                                    <p:animEffect transition="in" filter="dissolve">
                                      <p:cBhvr>
                                        <p:cTn id="16" dur="500"/>
                                        <p:tgtEl>
                                          <p:spTgt spid="268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0" grpId="0" autoUpdateAnimBg="0"/>
      <p:bldP spid="268291" grpId="0" autoUpdateAnimBg="0"/>
      <p:bldP spid="26829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noChangeArrowheads="1"/>
          </p:cNvSpPr>
          <p:nvPr>
            <p:ph type="title"/>
          </p:nvPr>
        </p:nvSpPr>
        <p:spPr/>
        <p:txBody>
          <a:bodyPr/>
          <a:lstStyle/>
          <a:p>
            <a:r>
              <a:rPr lang="zh-CN" altLang="en-US" dirty="0">
                <a:latin typeface="微软雅黑" pitchFamily="34" charset="-122"/>
                <a:ea typeface="微软雅黑" pitchFamily="34" charset="-122"/>
              </a:rPr>
              <a:t>重点关注内容输出平台</a:t>
            </a:r>
            <a:endParaRPr lang="nl-NL" altLang="en-US" dirty="0">
              <a:latin typeface="微软雅黑" pitchFamily="34" charset="-122"/>
              <a:ea typeface="微软雅黑" pitchFamily="34" charset="-122"/>
            </a:endParaRPr>
          </a:p>
        </p:txBody>
      </p:sp>
      <p:pic>
        <p:nvPicPr>
          <p:cNvPr id="921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1075"/>
            <a:ext cx="11522075" cy="720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noChangeArrowheads="1"/>
          </p:cNvSpPr>
          <p:nvPr>
            <p:ph type="title"/>
          </p:nvPr>
        </p:nvSpPr>
        <p:spPr/>
        <p:txBody>
          <a:bodyPr/>
          <a:lstStyle/>
          <a:p>
            <a:r>
              <a:rPr lang="zh-CN" altLang="en-US" dirty="0">
                <a:latin typeface="微软雅黑" pitchFamily="34" charset="-122"/>
                <a:ea typeface="微软雅黑" pitchFamily="34" charset="-122"/>
              </a:rPr>
              <a:t>视频分享平台</a:t>
            </a:r>
            <a:endParaRPr lang="nl-NL" altLang="en-US" dirty="0">
              <a:latin typeface="微软雅黑" pitchFamily="34" charset="-122"/>
              <a:ea typeface="微软雅黑" pitchFamily="34" charset="-122"/>
            </a:endParaRPr>
          </a:p>
        </p:txBody>
      </p:sp>
      <p:pic>
        <p:nvPicPr>
          <p:cNvPr id="1024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96963"/>
            <a:ext cx="12217400" cy="686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noChangeArrowheads="1"/>
          </p:cNvSpPr>
          <p:nvPr>
            <p:ph type="title"/>
          </p:nvPr>
        </p:nvSpPr>
        <p:spPr/>
        <p:txBody>
          <a:bodyPr/>
          <a:lstStyle/>
          <a:p>
            <a:r>
              <a:rPr lang="zh-CN" altLang="en-US" dirty="0">
                <a:latin typeface="微软雅黑" pitchFamily="34" charset="-122"/>
                <a:ea typeface="微软雅黑" pitchFamily="34" charset="-122"/>
              </a:rPr>
              <a:t>视频分享平台</a:t>
            </a:r>
            <a:endParaRPr lang="nl-NL" altLang="en-US" dirty="0">
              <a:latin typeface="微软雅黑" pitchFamily="34" charset="-122"/>
              <a:ea typeface="微软雅黑" pitchFamily="34" charset="-122"/>
            </a:endParaRPr>
          </a:p>
        </p:txBody>
      </p:sp>
      <p:pic>
        <p:nvPicPr>
          <p:cNvPr id="1126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96963"/>
            <a:ext cx="1144905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noChangeArrowheads="1"/>
          </p:cNvSpPr>
          <p:nvPr>
            <p:ph type="title"/>
          </p:nvPr>
        </p:nvSpPr>
        <p:spPr>
          <a:xfrm>
            <a:off x="1066800" y="304800"/>
            <a:ext cx="7681913" cy="685800"/>
          </a:xfrm>
        </p:spPr>
        <p:txBody>
          <a:bodyPr/>
          <a:lstStyle/>
          <a:p>
            <a:r>
              <a:rPr lang="en-GB" altLang="en-US" dirty="0">
                <a:latin typeface="微软雅黑" pitchFamily="34" charset="-122"/>
                <a:ea typeface="微软雅黑" pitchFamily="34" charset="-122"/>
              </a:rPr>
              <a:t>https://ssrn.com/abstract=2522855</a:t>
            </a:r>
          </a:p>
        </p:txBody>
      </p:sp>
      <p:pic>
        <p:nvPicPr>
          <p:cNvPr id="614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1196975"/>
            <a:ext cx="12039600" cy="676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hthoek 18"/>
          <p:cNvSpPr>
            <a:spLocks noChangeArrowheads="1"/>
          </p:cNvSpPr>
          <p:nvPr/>
        </p:nvSpPr>
        <p:spPr bwMode="auto">
          <a:xfrm>
            <a:off x="2124075" y="419760"/>
            <a:ext cx="6769100" cy="176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292929"/>
                </a:solidFill>
                <a:latin typeface="Arial" pitchFamily="34" charset="0"/>
              </a:defRPr>
            </a:lvl1pPr>
            <a:lvl2pPr marL="742950" indent="-285750">
              <a:spcBef>
                <a:spcPct val="20000"/>
              </a:spcBef>
              <a:buChar char="–"/>
              <a:defRPr sz="2400">
                <a:solidFill>
                  <a:srgbClr val="292929"/>
                </a:solidFill>
                <a:latin typeface="Arial" pitchFamily="34" charset="0"/>
              </a:defRPr>
            </a:lvl2pPr>
            <a:lvl3pPr marL="1143000" indent="-228600">
              <a:spcBef>
                <a:spcPct val="20000"/>
              </a:spcBef>
              <a:buChar char="•"/>
              <a:defRPr sz="2000">
                <a:solidFill>
                  <a:srgbClr val="292929"/>
                </a:solidFill>
                <a:latin typeface="Arial" pitchFamily="34" charset="0"/>
              </a:defRPr>
            </a:lvl3pPr>
            <a:lvl4pPr marL="1600200" indent="-228600">
              <a:spcBef>
                <a:spcPct val="20000"/>
              </a:spcBef>
              <a:buChar char="–"/>
              <a:defRPr sz="1400">
                <a:solidFill>
                  <a:srgbClr val="292929"/>
                </a:solidFill>
                <a:latin typeface="Arial" pitchFamily="34" charset="0"/>
              </a:defRPr>
            </a:lvl4pPr>
            <a:lvl5pPr marL="2057400" indent="-228600">
              <a:spcBef>
                <a:spcPct val="20000"/>
              </a:spcBef>
              <a:buChar char="»"/>
              <a:defRPr sz="1400">
                <a:solidFill>
                  <a:srgbClr val="292929"/>
                </a:solidFill>
                <a:latin typeface="Arial" pitchFamily="34" charset="0"/>
              </a:defRPr>
            </a:lvl5pPr>
            <a:lvl6pPr marL="2514600" indent="-228600" eaLnBrk="0" fontAlgn="base" hangingPunct="0">
              <a:spcBef>
                <a:spcPct val="20000"/>
              </a:spcBef>
              <a:spcAft>
                <a:spcPct val="0"/>
              </a:spcAft>
              <a:buChar char="»"/>
              <a:defRPr sz="1400">
                <a:solidFill>
                  <a:srgbClr val="292929"/>
                </a:solidFill>
                <a:latin typeface="Arial" pitchFamily="34" charset="0"/>
              </a:defRPr>
            </a:lvl6pPr>
            <a:lvl7pPr marL="2971800" indent="-228600" eaLnBrk="0" fontAlgn="base" hangingPunct="0">
              <a:spcBef>
                <a:spcPct val="20000"/>
              </a:spcBef>
              <a:spcAft>
                <a:spcPct val="0"/>
              </a:spcAft>
              <a:buChar char="»"/>
              <a:defRPr sz="1400">
                <a:solidFill>
                  <a:srgbClr val="292929"/>
                </a:solidFill>
                <a:latin typeface="Arial" pitchFamily="34" charset="0"/>
              </a:defRPr>
            </a:lvl7pPr>
            <a:lvl8pPr marL="3429000" indent="-228600" eaLnBrk="0" fontAlgn="base" hangingPunct="0">
              <a:spcBef>
                <a:spcPct val="20000"/>
              </a:spcBef>
              <a:spcAft>
                <a:spcPct val="0"/>
              </a:spcAft>
              <a:buChar char="»"/>
              <a:defRPr sz="1400">
                <a:solidFill>
                  <a:srgbClr val="292929"/>
                </a:solidFill>
                <a:latin typeface="Arial" pitchFamily="34" charset="0"/>
              </a:defRPr>
            </a:lvl8pPr>
            <a:lvl9pPr marL="3886200" indent="-228600" eaLnBrk="0" fontAlgn="base" hangingPunct="0">
              <a:spcBef>
                <a:spcPct val="20000"/>
              </a:spcBef>
              <a:spcAft>
                <a:spcPct val="0"/>
              </a:spcAft>
              <a:buChar char="»"/>
              <a:defRPr sz="1400">
                <a:solidFill>
                  <a:srgbClr val="292929"/>
                </a:solidFill>
                <a:latin typeface="Arial" pitchFamily="34" charset="0"/>
              </a:defRPr>
            </a:lvl9pPr>
          </a:lstStyle>
          <a:p>
            <a:pPr>
              <a:lnSpc>
                <a:spcPts val="3300"/>
              </a:lnSpc>
              <a:spcBef>
                <a:spcPct val="0"/>
              </a:spcBef>
              <a:buFontTx/>
              <a:buNone/>
            </a:pPr>
            <a:endParaRPr lang="nl-NL" altLang="en-US" dirty="0">
              <a:solidFill>
                <a:schemeClr val="bg1"/>
              </a:solidFill>
              <a:latin typeface="Arial Narrow" pitchFamily="34" charset="0"/>
              <a:ea typeface="Arial Narrow Bold"/>
              <a:cs typeface="Arial Narrow Bold"/>
            </a:endParaRPr>
          </a:p>
          <a:p>
            <a:pPr>
              <a:lnSpc>
                <a:spcPts val="3300"/>
              </a:lnSpc>
              <a:spcBef>
                <a:spcPct val="0"/>
              </a:spcBef>
              <a:buFontTx/>
              <a:buNone/>
            </a:pPr>
            <a:r>
              <a:rPr lang="zh-CN" altLang="en-US" dirty="0">
                <a:solidFill>
                  <a:schemeClr val="bg1"/>
                </a:solidFill>
                <a:latin typeface="微软雅黑" pitchFamily="34" charset="-122"/>
                <a:ea typeface="微软雅黑" pitchFamily="34" charset="-122"/>
                <a:cs typeface="Arial Narrow Bold"/>
              </a:rPr>
              <a:t>报告到此结束。谢谢！</a:t>
            </a:r>
            <a:endParaRPr lang="en-US" altLang="zh-CN" dirty="0">
              <a:solidFill>
                <a:schemeClr val="bg1"/>
              </a:solidFill>
              <a:latin typeface="微软雅黑" pitchFamily="34" charset="-122"/>
              <a:ea typeface="微软雅黑" pitchFamily="34" charset="-122"/>
              <a:cs typeface="Arial Narrow Bold"/>
            </a:endParaRPr>
          </a:p>
          <a:p>
            <a:pPr>
              <a:lnSpc>
                <a:spcPts val="3300"/>
              </a:lnSpc>
              <a:spcBef>
                <a:spcPct val="0"/>
              </a:spcBef>
              <a:buFontTx/>
              <a:buNone/>
            </a:pPr>
            <a:r>
              <a:rPr lang="zh-CN" altLang="en-US" dirty="0">
                <a:solidFill>
                  <a:schemeClr val="bg1"/>
                </a:solidFill>
                <a:latin typeface="微软雅黑" pitchFamily="34" charset="-122"/>
                <a:ea typeface="微软雅黑" pitchFamily="34" charset="-122"/>
                <a:cs typeface="Arial Narrow Bold"/>
              </a:rPr>
              <a:t>联系方式：</a:t>
            </a:r>
            <a:r>
              <a:rPr lang="nl-NL" altLang="en-US" dirty="0" err="1">
                <a:solidFill>
                  <a:schemeClr val="bg1"/>
                </a:solidFill>
                <a:latin typeface="微软雅黑" pitchFamily="34" charset="-122"/>
                <a:ea typeface="微软雅黑" pitchFamily="34" charset="-122"/>
                <a:cs typeface="Arial Narrow Bold"/>
              </a:rPr>
              <a:t>m.r.f.senftleben@vu.nl</a:t>
            </a:r>
            <a:endParaRPr lang="nl-NL" altLang="en-US" dirty="0">
              <a:solidFill>
                <a:schemeClr val="bg1"/>
              </a:solidFill>
              <a:latin typeface="微软雅黑" pitchFamily="34" charset="-122"/>
              <a:ea typeface="微软雅黑" pitchFamily="34" charset="-122"/>
              <a:cs typeface="Arial Narrow Bold"/>
            </a:endParaRPr>
          </a:p>
          <a:p>
            <a:pPr>
              <a:lnSpc>
                <a:spcPts val="3300"/>
              </a:lnSpc>
              <a:spcBef>
                <a:spcPct val="0"/>
              </a:spcBef>
              <a:buFontTx/>
              <a:buNone/>
            </a:pPr>
            <a:endParaRPr lang="nl-NL" altLang="en-US" dirty="0">
              <a:solidFill>
                <a:schemeClr val="bg1"/>
              </a:solidFill>
              <a:latin typeface="Arial Narrow" pitchFamily="34" charset="0"/>
              <a:ea typeface="Arial Narrow Bold"/>
              <a:cs typeface="Arial Narrow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noChangeArrowheads="1"/>
          </p:cNvSpPr>
          <p:nvPr>
            <p:ph type="title"/>
          </p:nvPr>
        </p:nvSpPr>
        <p:spPr>
          <a:xfrm>
            <a:off x="755829" y="476885"/>
            <a:ext cx="8077200" cy="685800"/>
          </a:xfrm>
        </p:spPr>
        <p:txBody>
          <a:bodyPr/>
          <a:lstStyle/>
          <a:p>
            <a:r>
              <a:rPr lang="zh-CN" altLang="en-US" dirty="0">
                <a:latin typeface="微软雅黑" pitchFamily="34" charset="-122"/>
                <a:ea typeface="微软雅黑" pitchFamily="34" charset="-122"/>
              </a:rPr>
              <a:t>欧盟</a:t>
            </a:r>
            <a:r>
              <a:rPr lang="zh-CN" altLang="zh-CN" dirty="0">
                <a:latin typeface="微软雅黑" pitchFamily="34" charset="-122"/>
                <a:ea typeface="微软雅黑" pitchFamily="34" charset="-122"/>
              </a:rPr>
              <a:t>数字化单一市场版权指令</a:t>
            </a:r>
            <a:r>
              <a:rPr lang="zh-CN" altLang="en-US" dirty="0">
                <a:latin typeface="微软雅黑" pitchFamily="34" charset="-122"/>
                <a:ea typeface="微软雅黑" pitchFamily="34" charset="-122"/>
              </a:rPr>
              <a:t>草案（</a:t>
            </a:r>
            <a:r>
              <a:rPr lang="en-US" altLang="zh-CN" dirty="0">
                <a:latin typeface="微软雅黑" pitchFamily="34" charset="-122"/>
                <a:ea typeface="微软雅黑" pitchFamily="34" charset="-122"/>
              </a:rPr>
              <a:t>DSM</a:t>
            </a:r>
            <a:r>
              <a:rPr lang="zh-CN" altLang="en-US" dirty="0">
                <a:latin typeface="微软雅黑" pitchFamily="34" charset="-122"/>
                <a:ea typeface="微软雅黑" pitchFamily="34" charset="-122"/>
              </a:rPr>
              <a:t>指令）第十五条规定</a:t>
            </a:r>
            <a:br>
              <a:rPr lang="zh-CN" altLang="zh-CN" dirty="0">
                <a:latin typeface="微软雅黑" pitchFamily="34" charset="-122"/>
                <a:ea typeface="微软雅黑" pitchFamily="34" charset="-122"/>
              </a:rPr>
            </a:br>
            <a:r>
              <a:rPr lang="nl-NL" altLang="en-US" dirty="0">
                <a:latin typeface="微软雅黑" pitchFamily="34" charset="-122"/>
                <a:ea typeface="微软雅黑" pitchFamily="34" charset="-122"/>
              </a:rPr>
              <a:t> </a:t>
            </a:r>
            <a:endParaRPr lang="en-GB" altLang="en-US" dirty="0">
              <a:latin typeface="微软雅黑" pitchFamily="34" charset="-122"/>
              <a:ea typeface="微软雅黑" pitchFamily="34" charset="-122"/>
            </a:endParaRPr>
          </a:p>
        </p:txBody>
      </p:sp>
      <p:sp>
        <p:nvSpPr>
          <p:cNvPr id="3" name="Content Placeholder 2"/>
          <p:cNvSpPr>
            <a:spLocks noGrp="1" noChangeArrowheads="1"/>
          </p:cNvSpPr>
          <p:nvPr>
            <p:ph idx="1"/>
          </p:nvPr>
        </p:nvSpPr>
        <p:spPr>
          <a:xfrm>
            <a:off x="1295400" y="1447800"/>
            <a:ext cx="7740650" cy="5105400"/>
          </a:xfrm>
        </p:spPr>
        <p:txBody>
          <a:bodyPr/>
          <a:lstStyle/>
          <a:p>
            <a:pPr>
              <a:lnSpc>
                <a:spcPts val="3700"/>
              </a:lnSpc>
              <a:defRPr/>
            </a:pPr>
            <a:r>
              <a:rPr lang="zh-CN" altLang="en-US" dirty="0">
                <a:latin typeface="微软雅黑" pitchFamily="34" charset="-122"/>
                <a:ea typeface="微软雅黑" pitchFamily="34" charset="-122"/>
              </a:rPr>
              <a:t>合同调整机制</a:t>
            </a:r>
            <a:endParaRPr lang="nl-NL" altLang="en-US" dirty="0">
              <a:latin typeface="微软雅黑" pitchFamily="34" charset="-122"/>
              <a:ea typeface="微软雅黑" pitchFamily="34" charset="-122"/>
            </a:endParaRPr>
          </a:p>
          <a:p>
            <a:pPr>
              <a:lnSpc>
                <a:spcPts val="3700"/>
              </a:lnSpc>
              <a:defRPr/>
            </a:pPr>
            <a:r>
              <a:rPr lang="zh-CN" altLang="en-US" sz="2400" dirty="0">
                <a:latin typeface="微软雅黑" pitchFamily="34" charset="-122"/>
                <a:ea typeface="微软雅黑" pitchFamily="34" charset="-122"/>
              </a:rPr>
              <a:t>“成员国须保证，</a:t>
            </a:r>
            <a:r>
              <a:rPr lang="zh-CN" altLang="en-US" sz="2400" dirty="0">
                <a:solidFill>
                  <a:schemeClr val="accent1">
                    <a:lumMod val="75000"/>
                  </a:schemeClr>
                </a:solidFill>
                <a:latin typeface="微软雅黑" pitchFamily="34" charset="-122"/>
                <a:ea typeface="微软雅黑" pitchFamily="34" charset="-122"/>
              </a:rPr>
              <a:t>若原始合同中规定的报酬比例明显不合理地低于</a:t>
            </a:r>
            <a:r>
              <a:rPr lang="zh-CN" altLang="en-US" sz="2400" dirty="0">
                <a:latin typeface="微软雅黑" pitchFamily="34" charset="-122"/>
                <a:ea typeface="微软雅黑" pitchFamily="34" charset="-122"/>
              </a:rPr>
              <a:t>作者或表演者的作品所带来的收益，作者和表演者有权就作品和表演报酬向合同另一方提出</a:t>
            </a:r>
            <a:r>
              <a:rPr lang="zh-CN" altLang="en-US" sz="2400" dirty="0">
                <a:solidFill>
                  <a:schemeClr val="accent1"/>
                </a:solidFill>
                <a:latin typeface="微软雅黑" pitchFamily="34" charset="-122"/>
                <a:ea typeface="微软雅黑" pitchFamily="34" charset="-122"/>
              </a:rPr>
              <a:t>额外</a:t>
            </a:r>
            <a:r>
              <a:rPr lang="zh-CN" altLang="en-US" sz="2400" dirty="0">
                <a:latin typeface="微软雅黑" pitchFamily="34" charset="-122"/>
                <a:ea typeface="微软雅黑" pitchFamily="34" charset="-122"/>
              </a:rPr>
              <a:t>、</a:t>
            </a:r>
            <a:r>
              <a:rPr lang="zh-CN" altLang="en-US" sz="2400" dirty="0">
                <a:solidFill>
                  <a:schemeClr val="accent1"/>
                </a:solidFill>
                <a:latin typeface="微软雅黑" pitchFamily="34" charset="-122"/>
                <a:ea typeface="微软雅黑" pitchFamily="34" charset="-122"/>
              </a:rPr>
              <a:t>适度</a:t>
            </a:r>
            <a:r>
              <a:rPr lang="zh-CN" altLang="en-US" sz="2400" dirty="0">
                <a:latin typeface="微软雅黑" pitchFamily="34" charset="-122"/>
                <a:ea typeface="微软雅黑" pitchFamily="34" charset="-122"/>
              </a:rPr>
              <a:t>的调整。”</a:t>
            </a:r>
            <a:endParaRPr lang="nl-NL" altLang="en-US" sz="2400"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6"/>
          <p:cNvSpPr>
            <a:spLocks noGrp="1" noChangeArrowheads="1"/>
          </p:cNvSpPr>
          <p:nvPr>
            <p:ph type="title"/>
          </p:nvPr>
        </p:nvSpPr>
        <p:spPr>
          <a:xfrm>
            <a:off x="2484438" y="1295400"/>
            <a:ext cx="4103687" cy="1295400"/>
          </a:xfrm>
        </p:spPr>
        <p:txBody>
          <a:bodyPr/>
          <a:lstStyle/>
          <a:p>
            <a:pPr algn="ctr"/>
            <a:r>
              <a:rPr lang="zh-CN" altLang="en-US" sz="3600" dirty="0">
                <a:latin typeface="微软雅黑" pitchFamily="34" charset="-122"/>
                <a:ea typeface="微软雅黑" pitchFamily="34" charset="-122"/>
              </a:rPr>
              <a:t>德国与荷兰</a:t>
            </a:r>
            <a:endParaRPr lang="en-US" altLang="en-US" sz="3600" dirty="0">
              <a:latin typeface="微软雅黑" pitchFamily="34" charset="-122"/>
              <a:ea typeface="微软雅黑" pitchFamily="34" charset="-122"/>
            </a:endParaRPr>
          </a:p>
        </p:txBody>
      </p:sp>
      <p:sp>
        <p:nvSpPr>
          <p:cNvPr id="174083" name="Line 1027"/>
          <p:cNvSpPr>
            <a:spLocks noChangeShapeType="1"/>
          </p:cNvSpPr>
          <p:nvPr/>
        </p:nvSpPr>
        <p:spPr bwMode="auto">
          <a:xfrm flipH="1">
            <a:off x="2286000" y="2667000"/>
            <a:ext cx="1676400" cy="1219200"/>
          </a:xfrm>
          <a:prstGeom prst="line">
            <a:avLst/>
          </a:prstGeom>
          <a:noFill/>
          <a:ln w="38100">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74084" name="Line 1028"/>
          <p:cNvSpPr>
            <a:spLocks noChangeShapeType="1"/>
          </p:cNvSpPr>
          <p:nvPr/>
        </p:nvSpPr>
        <p:spPr bwMode="auto">
          <a:xfrm>
            <a:off x="5181600" y="2667000"/>
            <a:ext cx="1676400" cy="1295400"/>
          </a:xfrm>
          <a:prstGeom prst="line">
            <a:avLst/>
          </a:prstGeom>
          <a:noFill/>
          <a:ln w="38100">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74085" name="Text Box 1029"/>
          <p:cNvSpPr txBox="1">
            <a:spLocks noChangeArrowheads="1"/>
          </p:cNvSpPr>
          <p:nvPr/>
        </p:nvSpPr>
        <p:spPr bwMode="auto">
          <a:xfrm>
            <a:off x="684213" y="3962400"/>
            <a:ext cx="3352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292929"/>
                </a:solidFill>
                <a:latin typeface="Arial" pitchFamily="34" charset="0"/>
              </a:defRPr>
            </a:lvl1pPr>
            <a:lvl2pPr marL="742950" indent="-285750">
              <a:spcBef>
                <a:spcPct val="20000"/>
              </a:spcBef>
              <a:buChar char="–"/>
              <a:defRPr sz="2400">
                <a:solidFill>
                  <a:srgbClr val="292929"/>
                </a:solidFill>
                <a:latin typeface="Arial" pitchFamily="34" charset="0"/>
              </a:defRPr>
            </a:lvl2pPr>
            <a:lvl3pPr marL="1143000" indent="-228600">
              <a:spcBef>
                <a:spcPct val="20000"/>
              </a:spcBef>
              <a:buChar char="•"/>
              <a:defRPr sz="2000">
                <a:solidFill>
                  <a:srgbClr val="292929"/>
                </a:solidFill>
                <a:latin typeface="Arial" pitchFamily="34" charset="0"/>
              </a:defRPr>
            </a:lvl3pPr>
            <a:lvl4pPr marL="1600200" indent="-228600">
              <a:spcBef>
                <a:spcPct val="20000"/>
              </a:spcBef>
              <a:buChar char="–"/>
              <a:defRPr sz="1400">
                <a:solidFill>
                  <a:srgbClr val="292929"/>
                </a:solidFill>
                <a:latin typeface="Arial" pitchFamily="34" charset="0"/>
              </a:defRPr>
            </a:lvl4pPr>
            <a:lvl5pPr marL="2057400" indent="-228600">
              <a:spcBef>
                <a:spcPct val="20000"/>
              </a:spcBef>
              <a:buChar char="»"/>
              <a:defRPr sz="1400">
                <a:solidFill>
                  <a:srgbClr val="292929"/>
                </a:solidFill>
                <a:latin typeface="Arial" pitchFamily="34" charset="0"/>
              </a:defRPr>
            </a:lvl5pPr>
            <a:lvl6pPr marL="2514600" indent="-228600" eaLnBrk="0" fontAlgn="base" hangingPunct="0">
              <a:spcBef>
                <a:spcPct val="20000"/>
              </a:spcBef>
              <a:spcAft>
                <a:spcPct val="0"/>
              </a:spcAft>
              <a:buChar char="»"/>
              <a:defRPr sz="1400">
                <a:solidFill>
                  <a:srgbClr val="292929"/>
                </a:solidFill>
                <a:latin typeface="Arial" pitchFamily="34" charset="0"/>
              </a:defRPr>
            </a:lvl6pPr>
            <a:lvl7pPr marL="2971800" indent="-228600" eaLnBrk="0" fontAlgn="base" hangingPunct="0">
              <a:spcBef>
                <a:spcPct val="20000"/>
              </a:spcBef>
              <a:spcAft>
                <a:spcPct val="0"/>
              </a:spcAft>
              <a:buChar char="»"/>
              <a:defRPr sz="1400">
                <a:solidFill>
                  <a:srgbClr val="292929"/>
                </a:solidFill>
                <a:latin typeface="Arial" pitchFamily="34" charset="0"/>
              </a:defRPr>
            </a:lvl7pPr>
            <a:lvl8pPr marL="3429000" indent="-228600" eaLnBrk="0" fontAlgn="base" hangingPunct="0">
              <a:spcBef>
                <a:spcPct val="20000"/>
              </a:spcBef>
              <a:spcAft>
                <a:spcPct val="0"/>
              </a:spcAft>
              <a:buChar char="»"/>
              <a:defRPr sz="1400">
                <a:solidFill>
                  <a:srgbClr val="292929"/>
                </a:solidFill>
                <a:latin typeface="Arial" pitchFamily="34" charset="0"/>
              </a:defRPr>
            </a:lvl8pPr>
            <a:lvl9pPr marL="3886200" indent="-228600" eaLnBrk="0" fontAlgn="base" hangingPunct="0">
              <a:spcBef>
                <a:spcPct val="20000"/>
              </a:spcBef>
              <a:spcAft>
                <a:spcPct val="0"/>
              </a:spcAft>
              <a:buChar char="»"/>
              <a:defRPr sz="1400">
                <a:solidFill>
                  <a:srgbClr val="292929"/>
                </a:solidFill>
                <a:latin typeface="Arial" pitchFamily="34" charset="0"/>
              </a:defRPr>
            </a:lvl9pPr>
          </a:lstStyle>
          <a:p>
            <a:pPr algn="ctr">
              <a:spcBef>
                <a:spcPct val="50000"/>
              </a:spcBef>
              <a:buFontTx/>
              <a:buNone/>
            </a:pPr>
            <a:r>
              <a:rPr lang="zh-CN" altLang="en-US" sz="3600" b="1" i="1" dirty="0">
                <a:solidFill>
                  <a:schemeClr val="tx1"/>
                </a:solidFill>
                <a:latin typeface="微软雅黑" pitchFamily="34" charset="-122"/>
                <a:ea typeface="微软雅黑" pitchFamily="34" charset="-122"/>
              </a:rPr>
              <a:t>事前公平报酬</a:t>
            </a:r>
            <a:endParaRPr lang="en-US" altLang="en-US" sz="3600" b="1" i="1" dirty="0">
              <a:solidFill>
                <a:schemeClr val="tx1"/>
              </a:solidFill>
              <a:latin typeface="微软雅黑" pitchFamily="34" charset="-122"/>
              <a:ea typeface="微软雅黑" pitchFamily="34" charset="-122"/>
            </a:endParaRPr>
          </a:p>
        </p:txBody>
      </p:sp>
      <p:sp>
        <p:nvSpPr>
          <p:cNvPr id="174086" name="Text Box 1030"/>
          <p:cNvSpPr txBox="1">
            <a:spLocks noChangeArrowheads="1"/>
          </p:cNvSpPr>
          <p:nvPr/>
        </p:nvSpPr>
        <p:spPr bwMode="auto">
          <a:xfrm>
            <a:off x="5181600" y="3933825"/>
            <a:ext cx="32781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292929"/>
                </a:solidFill>
                <a:latin typeface="Arial" pitchFamily="34" charset="0"/>
              </a:defRPr>
            </a:lvl1pPr>
            <a:lvl2pPr marL="742950" indent="-285750">
              <a:spcBef>
                <a:spcPct val="20000"/>
              </a:spcBef>
              <a:buChar char="–"/>
              <a:defRPr sz="2400">
                <a:solidFill>
                  <a:srgbClr val="292929"/>
                </a:solidFill>
                <a:latin typeface="Arial" pitchFamily="34" charset="0"/>
              </a:defRPr>
            </a:lvl2pPr>
            <a:lvl3pPr marL="1143000" indent="-228600">
              <a:spcBef>
                <a:spcPct val="20000"/>
              </a:spcBef>
              <a:buChar char="•"/>
              <a:defRPr sz="2000">
                <a:solidFill>
                  <a:srgbClr val="292929"/>
                </a:solidFill>
                <a:latin typeface="Arial" pitchFamily="34" charset="0"/>
              </a:defRPr>
            </a:lvl3pPr>
            <a:lvl4pPr marL="1600200" indent="-228600">
              <a:spcBef>
                <a:spcPct val="20000"/>
              </a:spcBef>
              <a:buChar char="–"/>
              <a:defRPr sz="1400">
                <a:solidFill>
                  <a:srgbClr val="292929"/>
                </a:solidFill>
                <a:latin typeface="Arial" pitchFamily="34" charset="0"/>
              </a:defRPr>
            </a:lvl4pPr>
            <a:lvl5pPr marL="2057400" indent="-228600">
              <a:spcBef>
                <a:spcPct val="20000"/>
              </a:spcBef>
              <a:buChar char="»"/>
              <a:defRPr sz="1400">
                <a:solidFill>
                  <a:srgbClr val="292929"/>
                </a:solidFill>
                <a:latin typeface="Arial" pitchFamily="34" charset="0"/>
              </a:defRPr>
            </a:lvl5pPr>
            <a:lvl6pPr marL="2514600" indent="-228600" eaLnBrk="0" fontAlgn="base" hangingPunct="0">
              <a:spcBef>
                <a:spcPct val="20000"/>
              </a:spcBef>
              <a:spcAft>
                <a:spcPct val="0"/>
              </a:spcAft>
              <a:buChar char="»"/>
              <a:defRPr sz="1400">
                <a:solidFill>
                  <a:srgbClr val="292929"/>
                </a:solidFill>
                <a:latin typeface="Arial" pitchFamily="34" charset="0"/>
              </a:defRPr>
            </a:lvl6pPr>
            <a:lvl7pPr marL="2971800" indent="-228600" eaLnBrk="0" fontAlgn="base" hangingPunct="0">
              <a:spcBef>
                <a:spcPct val="20000"/>
              </a:spcBef>
              <a:spcAft>
                <a:spcPct val="0"/>
              </a:spcAft>
              <a:buChar char="»"/>
              <a:defRPr sz="1400">
                <a:solidFill>
                  <a:srgbClr val="292929"/>
                </a:solidFill>
                <a:latin typeface="Arial" pitchFamily="34" charset="0"/>
              </a:defRPr>
            </a:lvl7pPr>
            <a:lvl8pPr marL="3429000" indent="-228600" eaLnBrk="0" fontAlgn="base" hangingPunct="0">
              <a:spcBef>
                <a:spcPct val="20000"/>
              </a:spcBef>
              <a:spcAft>
                <a:spcPct val="0"/>
              </a:spcAft>
              <a:buChar char="»"/>
              <a:defRPr sz="1400">
                <a:solidFill>
                  <a:srgbClr val="292929"/>
                </a:solidFill>
                <a:latin typeface="Arial" pitchFamily="34" charset="0"/>
              </a:defRPr>
            </a:lvl8pPr>
            <a:lvl9pPr marL="3886200" indent="-228600" eaLnBrk="0" fontAlgn="base" hangingPunct="0">
              <a:spcBef>
                <a:spcPct val="20000"/>
              </a:spcBef>
              <a:spcAft>
                <a:spcPct val="0"/>
              </a:spcAft>
              <a:buChar char="»"/>
              <a:defRPr sz="1400">
                <a:solidFill>
                  <a:srgbClr val="292929"/>
                </a:solidFill>
                <a:latin typeface="Arial" pitchFamily="34" charset="0"/>
              </a:defRPr>
            </a:lvl9pPr>
          </a:lstStyle>
          <a:p>
            <a:pPr algn="ctr">
              <a:spcBef>
                <a:spcPct val="50000"/>
              </a:spcBef>
              <a:buFontTx/>
              <a:buNone/>
            </a:pPr>
            <a:r>
              <a:rPr lang="zh-CN" altLang="en-US" sz="3600" b="1" i="1" dirty="0">
                <a:solidFill>
                  <a:schemeClr val="tx1"/>
                </a:solidFill>
                <a:latin typeface="微软雅黑" pitchFamily="34" charset="-122"/>
                <a:ea typeface="微软雅黑" pitchFamily="34" charset="-122"/>
              </a:rPr>
              <a:t>事后公平报酬</a:t>
            </a:r>
            <a:endParaRPr lang="en-US" altLang="en-US" sz="3600" b="1" i="1" dirty="0">
              <a:solidFill>
                <a:schemeClr val="tx1"/>
              </a:solidFill>
              <a:latin typeface="微软雅黑" pitchFamily="34" charset="-122"/>
              <a:ea typeface="微软雅黑" pitchFamily="34" charset="-122"/>
            </a:endParaRPr>
          </a:p>
        </p:txBody>
      </p:sp>
      <p:sp>
        <p:nvSpPr>
          <p:cNvPr id="8" name="Title 1"/>
          <p:cNvSpPr txBox="1"/>
          <p:nvPr/>
        </p:nvSpPr>
        <p:spPr bwMode="auto">
          <a:xfrm>
            <a:off x="1066800" y="304800"/>
            <a:ext cx="6745288" cy="685800"/>
          </a:xfrm>
          <a:prstGeom prst="rect">
            <a:avLst/>
          </a:prstGeom>
          <a:noFill/>
          <a:ln>
            <a:noFill/>
          </a:ln>
        </p:spPr>
        <p:txBody>
          <a:bodyPr anchor="ctr"/>
          <a:lst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charset="0"/>
              </a:defRPr>
            </a:lvl2pPr>
            <a:lvl3pPr algn="l" rtl="0" eaLnBrk="0" fontAlgn="base" hangingPunct="0">
              <a:spcBef>
                <a:spcPct val="0"/>
              </a:spcBef>
              <a:spcAft>
                <a:spcPct val="0"/>
              </a:spcAft>
              <a:defRPr sz="3200">
                <a:solidFill>
                  <a:schemeClr val="tx1"/>
                </a:solidFill>
                <a:latin typeface="Arial" charset="0"/>
              </a:defRPr>
            </a:lvl3pPr>
            <a:lvl4pPr algn="l" rtl="0" eaLnBrk="0" fontAlgn="base" hangingPunct="0">
              <a:spcBef>
                <a:spcPct val="0"/>
              </a:spcBef>
              <a:spcAft>
                <a:spcPct val="0"/>
              </a:spcAft>
              <a:defRPr sz="3200">
                <a:solidFill>
                  <a:schemeClr val="tx1"/>
                </a:solidFill>
                <a:latin typeface="Arial" charset="0"/>
              </a:defRPr>
            </a:lvl4pPr>
            <a:lvl5pPr algn="l" rtl="0" eaLnBrk="0" fontAlgn="base" hangingPunct="0">
              <a:spcBef>
                <a:spcPct val="0"/>
              </a:spcBef>
              <a:spcAft>
                <a:spcPct val="0"/>
              </a:spcAft>
              <a:defRPr sz="3200">
                <a:solidFill>
                  <a:schemeClr val="tx1"/>
                </a:solidFill>
                <a:latin typeface="Arial" charset="0"/>
              </a:defRPr>
            </a:lvl5pPr>
            <a:lvl6pPr marL="457200" algn="l" rtl="0" eaLnBrk="0" fontAlgn="base" hangingPunct="0">
              <a:spcBef>
                <a:spcPct val="0"/>
              </a:spcBef>
              <a:spcAft>
                <a:spcPct val="0"/>
              </a:spcAft>
              <a:defRPr sz="3200">
                <a:solidFill>
                  <a:schemeClr val="tx1"/>
                </a:solidFill>
                <a:latin typeface="Arial" charset="0"/>
              </a:defRPr>
            </a:lvl6pPr>
            <a:lvl7pPr marL="914400" algn="l" rtl="0" eaLnBrk="0" fontAlgn="base" hangingPunct="0">
              <a:spcBef>
                <a:spcPct val="0"/>
              </a:spcBef>
              <a:spcAft>
                <a:spcPct val="0"/>
              </a:spcAft>
              <a:defRPr sz="3200">
                <a:solidFill>
                  <a:schemeClr val="tx1"/>
                </a:solidFill>
                <a:latin typeface="Arial" charset="0"/>
              </a:defRPr>
            </a:lvl7pPr>
            <a:lvl8pPr marL="1371600" algn="l" rtl="0" eaLnBrk="0" fontAlgn="base" hangingPunct="0">
              <a:spcBef>
                <a:spcPct val="0"/>
              </a:spcBef>
              <a:spcAft>
                <a:spcPct val="0"/>
              </a:spcAft>
              <a:defRPr sz="3200">
                <a:solidFill>
                  <a:schemeClr val="tx1"/>
                </a:solidFill>
                <a:latin typeface="Arial" charset="0"/>
              </a:defRPr>
            </a:lvl8pPr>
            <a:lvl9pPr marL="1828800" algn="l" rtl="0" eaLnBrk="0" fontAlgn="base" hangingPunct="0">
              <a:spcBef>
                <a:spcPct val="0"/>
              </a:spcBef>
              <a:spcAft>
                <a:spcPct val="0"/>
              </a:spcAft>
              <a:defRPr sz="3200">
                <a:solidFill>
                  <a:schemeClr val="tx1"/>
                </a:solidFill>
                <a:latin typeface="Arial" charset="0"/>
              </a:defRPr>
            </a:lvl9pPr>
          </a:lstStyle>
          <a:p>
            <a:pPr>
              <a:defRPr/>
            </a:pPr>
            <a:r>
              <a:rPr lang="zh-CN" altLang="en-US" kern="0" dirty="0">
                <a:latin typeface="微软雅黑" pitchFamily="34" charset="-122"/>
                <a:ea typeface="微软雅黑" pitchFamily="34" charset="-122"/>
              </a:rPr>
              <a:t>先进的国家机制体系案例</a:t>
            </a:r>
            <a:endParaRPr lang="en-GB" kern="0"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174083"/>
                                        </p:tgtEl>
                                        <p:attrNameLst>
                                          <p:attrName>style.visibility</p:attrName>
                                        </p:attrNameLst>
                                      </p:cBhvr>
                                      <p:to>
                                        <p:strVal val="visible"/>
                                      </p:to>
                                    </p:set>
                                    <p:anim calcmode="lin" valueType="num">
                                      <p:cBhvr>
                                        <p:cTn id="7" dur="500" fill="hold"/>
                                        <p:tgtEl>
                                          <p:spTgt spid="174083"/>
                                        </p:tgtEl>
                                        <p:attrNameLst>
                                          <p:attrName>ppt_x</p:attrName>
                                        </p:attrNameLst>
                                      </p:cBhvr>
                                      <p:tavLst>
                                        <p:tav tm="0">
                                          <p:val>
                                            <p:strVal val="#ppt_x"/>
                                          </p:val>
                                        </p:tav>
                                        <p:tav tm="100000">
                                          <p:val>
                                            <p:strVal val="#ppt_x"/>
                                          </p:val>
                                        </p:tav>
                                      </p:tavLst>
                                    </p:anim>
                                    <p:anim calcmode="lin" valueType="num">
                                      <p:cBhvr>
                                        <p:cTn id="8" dur="500" fill="hold"/>
                                        <p:tgtEl>
                                          <p:spTgt spid="174083"/>
                                        </p:tgtEl>
                                        <p:attrNameLst>
                                          <p:attrName>ppt_y</p:attrName>
                                        </p:attrNameLst>
                                      </p:cBhvr>
                                      <p:tavLst>
                                        <p:tav tm="0">
                                          <p:val>
                                            <p:strVal val="#ppt_y-#ppt_h/2"/>
                                          </p:val>
                                        </p:tav>
                                        <p:tav tm="100000">
                                          <p:val>
                                            <p:strVal val="#ppt_y"/>
                                          </p:val>
                                        </p:tav>
                                      </p:tavLst>
                                    </p:anim>
                                    <p:anim calcmode="lin" valueType="num">
                                      <p:cBhvr>
                                        <p:cTn id="9" dur="500" fill="hold"/>
                                        <p:tgtEl>
                                          <p:spTgt spid="174083"/>
                                        </p:tgtEl>
                                        <p:attrNameLst>
                                          <p:attrName>ppt_w</p:attrName>
                                        </p:attrNameLst>
                                      </p:cBhvr>
                                      <p:tavLst>
                                        <p:tav tm="0">
                                          <p:val>
                                            <p:strVal val="#ppt_w"/>
                                          </p:val>
                                        </p:tav>
                                        <p:tav tm="100000">
                                          <p:val>
                                            <p:strVal val="#ppt_w"/>
                                          </p:val>
                                        </p:tav>
                                      </p:tavLst>
                                    </p:anim>
                                    <p:anim calcmode="lin" valueType="num">
                                      <p:cBhvr>
                                        <p:cTn id="10" dur="500" fill="hold"/>
                                        <p:tgtEl>
                                          <p:spTgt spid="174083"/>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17408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7" presetClass="entr" presetSubtype="1" fill="hold" nodeType="clickEffect">
                                  <p:stCondLst>
                                    <p:cond delay="0"/>
                                  </p:stCondLst>
                                  <p:childTnLst>
                                    <p:set>
                                      <p:cBhvr>
                                        <p:cTn id="17" dur="1" fill="hold">
                                          <p:stCondLst>
                                            <p:cond delay="0"/>
                                          </p:stCondLst>
                                        </p:cTn>
                                        <p:tgtEl>
                                          <p:spTgt spid="174084"/>
                                        </p:tgtEl>
                                        <p:attrNameLst>
                                          <p:attrName>style.visibility</p:attrName>
                                        </p:attrNameLst>
                                      </p:cBhvr>
                                      <p:to>
                                        <p:strVal val="visible"/>
                                      </p:to>
                                    </p:set>
                                    <p:anim calcmode="lin" valueType="num">
                                      <p:cBhvr>
                                        <p:cTn id="18" dur="500" fill="hold"/>
                                        <p:tgtEl>
                                          <p:spTgt spid="174084"/>
                                        </p:tgtEl>
                                        <p:attrNameLst>
                                          <p:attrName>ppt_x</p:attrName>
                                        </p:attrNameLst>
                                      </p:cBhvr>
                                      <p:tavLst>
                                        <p:tav tm="0">
                                          <p:val>
                                            <p:strVal val="#ppt_x"/>
                                          </p:val>
                                        </p:tav>
                                        <p:tav tm="100000">
                                          <p:val>
                                            <p:strVal val="#ppt_x"/>
                                          </p:val>
                                        </p:tav>
                                      </p:tavLst>
                                    </p:anim>
                                    <p:anim calcmode="lin" valueType="num">
                                      <p:cBhvr>
                                        <p:cTn id="19" dur="500" fill="hold"/>
                                        <p:tgtEl>
                                          <p:spTgt spid="174084"/>
                                        </p:tgtEl>
                                        <p:attrNameLst>
                                          <p:attrName>ppt_y</p:attrName>
                                        </p:attrNameLst>
                                      </p:cBhvr>
                                      <p:tavLst>
                                        <p:tav tm="0">
                                          <p:val>
                                            <p:strVal val="#ppt_y-#ppt_h/2"/>
                                          </p:val>
                                        </p:tav>
                                        <p:tav tm="100000">
                                          <p:val>
                                            <p:strVal val="#ppt_y"/>
                                          </p:val>
                                        </p:tav>
                                      </p:tavLst>
                                    </p:anim>
                                    <p:anim calcmode="lin" valueType="num">
                                      <p:cBhvr>
                                        <p:cTn id="20" dur="500" fill="hold"/>
                                        <p:tgtEl>
                                          <p:spTgt spid="174084"/>
                                        </p:tgtEl>
                                        <p:attrNameLst>
                                          <p:attrName>ppt_w</p:attrName>
                                        </p:attrNameLst>
                                      </p:cBhvr>
                                      <p:tavLst>
                                        <p:tav tm="0">
                                          <p:val>
                                            <p:strVal val="#ppt_w"/>
                                          </p:val>
                                        </p:tav>
                                        <p:tav tm="100000">
                                          <p:val>
                                            <p:strVal val="#ppt_w"/>
                                          </p:val>
                                        </p:tav>
                                      </p:tavLst>
                                    </p:anim>
                                    <p:anim calcmode="lin" valueType="num">
                                      <p:cBhvr>
                                        <p:cTn id="21" dur="500" fill="hold"/>
                                        <p:tgtEl>
                                          <p:spTgt spid="174084"/>
                                        </p:tgtEl>
                                        <p:attrNameLst>
                                          <p:attrName>ppt_h</p:attrName>
                                        </p:attrNameLst>
                                      </p:cBhvr>
                                      <p:tavLst>
                                        <p:tav tm="0">
                                          <p:val>
                                            <p:fltVal val="0"/>
                                          </p:val>
                                        </p:tav>
                                        <p:tav tm="100000">
                                          <p:val>
                                            <p:strVal val="#ppt_h"/>
                                          </p:val>
                                        </p:tav>
                                      </p:tavLst>
                                    </p:anim>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499"/>
                                          </p:stCondLst>
                                        </p:cTn>
                                        <p:tgtEl>
                                          <p:spTgt spid="1740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5" grpId="0" autoUpdateAnimBg="0"/>
      <p:bldP spid="17408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hthoek 18"/>
          <p:cNvSpPr>
            <a:spLocks noChangeArrowheads="1"/>
          </p:cNvSpPr>
          <p:nvPr/>
        </p:nvSpPr>
        <p:spPr bwMode="auto">
          <a:xfrm>
            <a:off x="2124075" y="692150"/>
            <a:ext cx="701992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292929"/>
                </a:solidFill>
                <a:latin typeface="Arial" pitchFamily="34" charset="0"/>
              </a:defRPr>
            </a:lvl1pPr>
            <a:lvl2pPr marL="742950" indent="-285750">
              <a:spcBef>
                <a:spcPct val="20000"/>
              </a:spcBef>
              <a:buChar char="–"/>
              <a:defRPr sz="2400">
                <a:solidFill>
                  <a:srgbClr val="292929"/>
                </a:solidFill>
                <a:latin typeface="Arial" pitchFamily="34" charset="0"/>
              </a:defRPr>
            </a:lvl2pPr>
            <a:lvl3pPr marL="1143000" indent="-228600">
              <a:spcBef>
                <a:spcPct val="20000"/>
              </a:spcBef>
              <a:buChar char="•"/>
              <a:defRPr sz="2000">
                <a:solidFill>
                  <a:srgbClr val="292929"/>
                </a:solidFill>
                <a:latin typeface="Arial" pitchFamily="34" charset="0"/>
              </a:defRPr>
            </a:lvl3pPr>
            <a:lvl4pPr marL="1600200" indent="-228600">
              <a:spcBef>
                <a:spcPct val="20000"/>
              </a:spcBef>
              <a:buChar char="–"/>
              <a:defRPr sz="1400">
                <a:solidFill>
                  <a:srgbClr val="292929"/>
                </a:solidFill>
                <a:latin typeface="Arial" pitchFamily="34" charset="0"/>
              </a:defRPr>
            </a:lvl4pPr>
            <a:lvl5pPr marL="2057400" indent="-228600">
              <a:spcBef>
                <a:spcPct val="20000"/>
              </a:spcBef>
              <a:buChar char="»"/>
              <a:defRPr sz="1400">
                <a:solidFill>
                  <a:srgbClr val="292929"/>
                </a:solidFill>
                <a:latin typeface="Arial" pitchFamily="34" charset="0"/>
              </a:defRPr>
            </a:lvl5pPr>
            <a:lvl6pPr marL="2514600" indent="-228600" eaLnBrk="0" fontAlgn="base" hangingPunct="0">
              <a:spcBef>
                <a:spcPct val="20000"/>
              </a:spcBef>
              <a:spcAft>
                <a:spcPct val="0"/>
              </a:spcAft>
              <a:buChar char="»"/>
              <a:defRPr sz="1400">
                <a:solidFill>
                  <a:srgbClr val="292929"/>
                </a:solidFill>
                <a:latin typeface="Arial" pitchFamily="34" charset="0"/>
              </a:defRPr>
            </a:lvl6pPr>
            <a:lvl7pPr marL="2971800" indent="-228600" eaLnBrk="0" fontAlgn="base" hangingPunct="0">
              <a:spcBef>
                <a:spcPct val="20000"/>
              </a:spcBef>
              <a:spcAft>
                <a:spcPct val="0"/>
              </a:spcAft>
              <a:buChar char="»"/>
              <a:defRPr sz="1400">
                <a:solidFill>
                  <a:srgbClr val="292929"/>
                </a:solidFill>
                <a:latin typeface="Arial" pitchFamily="34" charset="0"/>
              </a:defRPr>
            </a:lvl7pPr>
            <a:lvl8pPr marL="3429000" indent="-228600" eaLnBrk="0" fontAlgn="base" hangingPunct="0">
              <a:spcBef>
                <a:spcPct val="20000"/>
              </a:spcBef>
              <a:spcAft>
                <a:spcPct val="0"/>
              </a:spcAft>
              <a:buChar char="»"/>
              <a:defRPr sz="1400">
                <a:solidFill>
                  <a:srgbClr val="292929"/>
                </a:solidFill>
                <a:latin typeface="Arial" pitchFamily="34" charset="0"/>
              </a:defRPr>
            </a:lvl8pPr>
            <a:lvl9pPr marL="3886200" indent="-228600" eaLnBrk="0" fontAlgn="base" hangingPunct="0">
              <a:spcBef>
                <a:spcPct val="20000"/>
              </a:spcBef>
              <a:spcAft>
                <a:spcPct val="0"/>
              </a:spcAft>
              <a:buChar char="»"/>
              <a:defRPr sz="1400">
                <a:solidFill>
                  <a:srgbClr val="292929"/>
                </a:solidFill>
                <a:latin typeface="Arial" pitchFamily="34" charset="0"/>
              </a:defRPr>
            </a:lvl9pPr>
          </a:lstStyle>
          <a:p>
            <a:pPr>
              <a:lnSpc>
                <a:spcPts val="3300"/>
              </a:lnSpc>
              <a:spcBef>
                <a:spcPct val="0"/>
              </a:spcBef>
              <a:buFontTx/>
              <a:buNone/>
            </a:pPr>
            <a:endParaRPr lang="nl-NL" altLang="en-US" dirty="0">
              <a:solidFill>
                <a:schemeClr val="bg1"/>
              </a:solidFill>
              <a:latin typeface="Arial Narrow" pitchFamily="34" charset="0"/>
              <a:ea typeface="Arial Narrow Bold"/>
              <a:cs typeface="Arial Narrow Bold"/>
            </a:endParaRPr>
          </a:p>
          <a:p>
            <a:pPr>
              <a:lnSpc>
                <a:spcPts val="3300"/>
              </a:lnSpc>
              <a:spcBef>
                <a:spcPct val="0"/>
              </a:spcBef>
              <a:buFontTx/>
              <a:buNone/>
            </a:pPr>
            <a:r>
              <a:rPr lang="zh-CN" altLang="en-US" i="1" dirty="0">
                <a:solidFill>
                  <a:schemeClr val="bg1"/>
                </a:solidFill>
                <a:latin typeface="微软雅黑" pitchFamily="34" charset="-122"/>
                <a:ea typeface="微软雅黑" pitchFamily="34" charset="-122"/>
                <a:cs typeface="Arial Narrow Bold"/>
              </a:rPr>
              <a:t>事前公平报酬</a:t>
            </a:r>
            <a:endParaRPr lang="nl-NL" altLang="en-US" i="1" dirty="0">
              <a:solidFill>
                <a:schemeClr val="bg1"/>
              </a:solidFill>
              <a:latin typeface="微软雅黑" pitchFamily="34" charset="-122"/>
              <a:ea typeface="微软雅黑" pitchFamily="34" charset="-122"/>
              <a:cs typeface="Arial Narrow Bold"/>
            </a:endParaRPr>
          </a:p>
          <a:p>
            <a:pPr>
              <a:lnSpc>
                <a:spcPts val="3300"/>
              </a:lnSpc>
              <a:spcBef>
                <a:spcPct val="0"/>
              </a:spcBef>
              <a:buFontTx/>
              <a:buNone/>
            </a:pPr>
            <a:endParaRPr lang="nl-NL" altLang="en-US" dirty="0">
              <a:solidFill>
                <a:schemeClr val="bg1"/>
              </a:solidFill>
              <a:latin typeface="Arial Narrow" pitchFamily="34" charset="0"/>
              <a:ea typeface="Arial Narrow Bold"/>
              <a:cs typeface="Arial Narrow Bold"/>
            </a:endParaRPr>
          </a:p>
        </p:txBody>
      </p:sp>
      <p:pic>
        <p:nvPicPr>
          <p:cNvPr id="48131" name="Afbeelding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52463"/>
            <a:ext cx="18923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1"/>
          <p:cNvSpPr>
            <a:spLocks noGrp="1" noChangeArrowheads="1"/>
          </p:cNvSpPr>
          <p:nvPr>
            <p:ph type="title"/>
          </p:nvPr>
        </p:nvSpPr>
        <p:spPr>
          <a:xfrm>
            <a:off x="1066800" y="304800"/>
            <a:ext cx="7321550" cy="685800"/>
          </a:xfrm>
        </p:spPr>
        <p:txBody>
          <a:bodyPr/>
          <a:lstStyle/>
          <a:p>
            <a:r>
              <a:rPr lang="zh-CN" altLang="en-US" dirty="0">
                <a:latin typeface="微软雅黑" pitchFamily="34" charset="-122"/>
                <a:ea typeface="微软雅黑" pitchFamily="34" charset="-122"/>
              </a:rPr>
              <a:t>个体创作者</a:t>
            </a:r>
            <a:r>
              <a:rPr lang="nl-NL" altLang="zh-CN" dirty="0">
                <a:latin typeface="微软雅黑" pitchFamily="34" charset="-122"/>
                <a:ea typeface="微软雅黑" pitchFamily="34" charset="-122"/>
              </a:rPr>
              <a:t> vs. </a:t>
            </a:r>
            <a:r>
              <a:rPr lang="zh-CN" altLang="en-US" dirty="0">
                <a:latin typeface="微软雅黑" pitchFamily="34" charset="-122"/>
                <a:ea typeface="微软雅黑" pitchFamily="34" charset="-122"/>
              </a:rPr>
              <a:t>创意产业</a:t>
            </a:r>
            <a:endParaRPr lang="nl-NL" altLang="en-US" dirty="0">
              <a:latin typeface="微软雅黑" pitchFamily="34" charset="-122"/>
              <a:ea typeface="微软雅黑" pitchFamily="34" charset="-122"/>
            </a:endParaRPr>
          </a:p>
        </p:txBody>
      </p:sp>
      <p:sp>
        <p:nvSpPr>
          <p:cNvPr id="3" name="Inhaltsplatzhalter 2"/>
          <p:cNvSpPr>
            <a:spLocks noGrp="1" noChangeArrowheads="1"/>
          </p:cNvSpPr>
          <p:nvPr>
            <p:ph idx="1"/>
          </p:nvPr>
        </p:nvSpPr>
        <p:spPr>
          <a:xfrm>
            <a:off x="971550" y="1268413"/>
            <a:ext cx="7391400" cy="5284787"/>
          </a:xfrm>
        </p:spPr>
        <p:txBody>
          <a:bodyPr/>
          <a:lstStyle/>
          <a:p>
            <a:pPr>
              <a:lnSpc>
                <a:spcPts val="3700"/>
              </a:lnSpc>
            </a:pPr>
            <a:r>
              <a:rPr lang="zh-CN" altLang="en-US" dirty="0">
                <a:latin typeface="微软雅黑" pitchFamily="34" charset="-122"/>
                <a:ea typeface="微软雅黑" pitchFamily="34" charset="-122"/>
              </a:rPr>
              <a:t>德国版权合同法案（</a:t>
            </a:r>
            <a:r>
              <a:rPr lang="en-US" altLang="zh-CN" dirty="0">
                <a:latin typeface="微软雅黑" pitchFamily="34" charset="-122"/>
                <a:ea typeface="微软雅黑" pitchFamily="34" charset="-122"/>
              </a:rPr>
              <a:t>2002</a:t>
            </a:r>
            <a:r>
              <a:rPr lang="zh-CN" altLang="en-US" dirty="0">
                <a:latin typeface="微软雅黑" pitchFamily="34" charset="-122"/>
                <a:ea typeface="微软雅黑" pitchFamily="34" charset="-122"/>
              </a:rPr>
              <a:t>版）</a:t>
            </a:r>
            <a:endParaRPr lang="en-US" altLang="en-US" dirty="0">
              <a:latin typeface="微软雅黑" pitchFamily="34" charset="-122"/>
              <a:ea typeface="微软雅黑" pitchFamily="34" charset="-122"/>
            </a:endParaRPr>
          </a:p>
          <a:p>
            <a:pPr lvl="1">
              <a:lnSpc>
                <a:spcPts val="3700"/>
              </a:lnSpc>
            </a:pPr>
            <a:r>
              <a:rPr lang="zh-CN" altLang="en-US" dirty="0">
                <a:latin typeface="微软雅黑" pitchFamily="34" charset="-122"/>
                <a:ea typeface="微软雅黑" pitchFamily="34" charset="-122"/>
              </a:rPr>
              <a:t>有权对事前和事后公平报酬进行主张</a:t>
            </a:r>
            <a:endParaRPr lang="en-US" altLang="en-US" dirty="0">
              <a:latin typeface="微软雅黑" pitchFamily="34" charset="-122"/>
              <a:ea typeface="微软雅黑" pitchFamily="34" charset="-122"/>
            </a:endParaRPr>
          </a:p>
          <a:p>
            <a:pPr lvl="1">
              <a:lnSpc>
                <a:spcPts val="3700"/>
              </a:lnSpc>
            </a:pPr>
            <a:r>
              <a:rPr lang="en-US" altLang="en-US" dirty="0">
                <a:latin typeface="微软雅黑" pitchFamily="34" charset="-122"/>
                <a:ea typeface="微软雅黑" pitchFamily="34" charset="-122"/>
              </a:rPr>
              <a:t>‘</a:t>
            </a:r>
            <a:r>
              <a:rPr lang="zh-CN" altLang="en-US" dirty="0">
                <a:latin typeface="微软雅黑" pitchFamily="34" charset="-122"/>
                <a:ea typeface="微软雅黑" pitchFamily="34" charset="-122"/>
              </a:rPr>
              <a:t>公平</a:t>
            </a:r>
            <a:r>
              <a:rPr lang="en-US" altLang="en-US" dirty="0">
                <a:latin typeface="微软雅黑" pitchFamily="34" charset="-122"/>
                <a:ea typeface="微软雅黑" pitchFamily="34" charset="-122"/>
              </a:rPr>
              <a:t>’ = </a:t>
            </a:r>
            <a:r>
              <a:rPr lang="zh-CN" altLang="en-US" dirty="0">
                <a:latin typeface="微软雅黑" pitchFamily="34" charset="-122"/>
                <a:ea typeface="微软雅黑" pitchFamily="34" charset="-122"/>
              </a:rPr>
              <a:t>根据所在行业的惯例和实际报酬确定</a:t>
            </a:r>
            <a:endParaRPr lang="en-US" altLang="en-US" dirty="0">
              <a:latin typeface="微软雅黑" pitchFamily="34" charset="-122"/>
              <a:ea typeface="微软雅黑" pitchFamily="34" charset="-122"/>
            </a:endParaRPr>
          </a:p>
          <a:p>
            <a:pPr lvl="1">
              <a:lnSpc>
                <a:spcPts val="3700"/>
              </a:lnSpc>
            </a:pPr>
            <a:r>
              <a:rPr lang="zh-CN" altLang="en-US" dirty="0">
                <a:latin typeface="微软雅黑" pitchFamily="34" charset="-122"/>
                <a:ea typeface="微软雅黑" pitchFamily="34" charset="-122"/>
              </a:rPr>
              <a:t>通过产业及个人之间的协商</a:t>
            </a:r>
            <a:r>
              <a:rPr lang="zh-CN" altLang="en-US" dirty="0">
                <a:latin typeface="微软雅黑" pitchFamily="34" charset="-122"/>
                <a:ea typeface="微软雅黑" pitchFamily="34" charset="-122"/>
                <a:sym typeface="+mn-ea"/>
              </a:rPr>
              <a:t>制定通用</a:t>
            </a:r>
            <a:r>
              <a:rPr lang="zh-CN" altLang="en-US" dirty="0">
                <a:latin typeface="微软雅黑" pitchFamily="34" charset="-122"/>
                <a:ea typeface="微软雅黑" pitchFamily="34" charset="-122"/>
              </a:rPr>
              <a:t>报酬原则</a:t>
            </a:r>
            <a:endParaRPr lang="en-US" altLang="en-US" dirty="0">
              <a:latin typeface="微软雅黑" pitchFamily="34" charset="-122"/>
              <a:ea typeface="微软雅黑" pitchFamily="34" charset="-122"/>
            </a:endParaRPr>
          </a:p>
          <a:p>
            <a:pPr>
              <a:lnSpc>
                <a:spcPts val="3700"/>
              </a:lnSpc>
            </a:pPr>
            <a:r>
              <a:rPr lang="zh-CN" altLang="en-US" dirty="0">
                <a:latin typeface="微软雅黑" pitchFamily="34" charset="-122"/>
                <a:ea typeface="微软雅黑" pitchFamily="34" charset="-122"/>
              </a:rPr>
              <a:t>荷兰版权合同法案（</a:t>
            </a:r>
            <a:r>
              <a:rPr lang="en-US" altLang="zh-CN" dirty="0">
                <a:latin typeface="微软雅黑" pitchFamily="34" charset="-122"/>
                <a:ea typeface="微软雅黑" pitchFamily="34" charset="-122"/>
              </a:rPr>
              <a:t>2015</a:t>
            </a:r>
            <a:r>
              <a:rPr lang="zh-CN" altLang="en-US" dirty="0">
                <a:latin typeface="微软雅黑" pitchFamily="34" charset="-122"/>
                <a:ea typeface="微软雅黑" pitchFamily="34" charset="-122"/>
              </a:rPr>
              <a:t>版）</a:t>
            </a:r>
            <a:endParaRPr lang="en-US" altLang="en-US" dirty="0">
              <a:latin typeface="微软雅黑" pitchFamily="34" charset="-122"/>
              <a:ea typeface="微软雅黑" pitchFamily="34" charset="-122"/>
            </a:endParaRPr>
          </a:p>
          <a:p>
            <a:pPr lvl="1">
              <a:lnSpc>
                <a:spcPts val="3700"/>
              </a:lnSpc>
            </a:pPr>
            <a:r>
              <a:rPr lang="zh-CN" altLang="en-US" dirty="0">
                <a:latin typeface="微软雅黑" pitchFamily="34" charset="-122"/>
                <a:ea typeface="微软雅黑" pitchFamily="34" charset="-122"/>
              </a:rPr>
              <a:t>有权对事前和事后公平报酬进行主张</a:t>
            </a:r>
            <a:endParaRPr lang="en-US" altLang="en-US" dirty="0">
              <a:latin typeface="微软雅黑" pitchFamily="34" charset="-122"/>
              <a:ea typeface="微软雅黑" pitchFamily="34" charset="-122"/>
            </a:endParaRPr>
          </a:p>
          <a:p>
            <a:pPr lvl="1">
              <a:lnSpc>
                <a:spcPts val="3700"/>
              </a:lnSpc>
            </a:pPr>
            <a:r>
              <a:rPr lang="zh-CN" altLang="en-US" dirty="0">
                <a:latin typeface="微软雅黑" pitchFamily="34" charset="-122"/>
                <a:ea typeface="微软雅黑" pitchFamily="34" charset="-122"/>
                <a:sym typeface="+mn-ea"/>
              </a:rPr>
              <a:t>通过产业及个人之间的协商制定通用报酬原则</a:t>
            </a:r>
            <a:endParaRPr lang="en-US" altLang="en-US" dirty="0">
              <a:latin typeface="微软雅黑" pitchFamily="34" charset="-122"/>
              <a:ea typeface="微软雅黑" pitchFamily="34" charset="-122"/>
            </a:endParaRPr>
          </a:p>
          <a:p>
            <a:pPr lvl="1">
              <a:lnSpc>
                <a:spcPts val="3700"/>
              </a:lnSpc>
            </a:pPr>
            <a:endParaRPr lang="en-US" altLang="en-US"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el 1"/>
          <p:cNvSpPr>
            <a:spLocks noGrp="1" noChangeArrowheads="1"/>
          </p:cNvSpPr>
          <p:nvPr>
            <p:ph type="title"/>
          </p:nvPr>
        </p:nvSpPr>
        <p:spPr>
          <a:xfrm>
            <a:off x="1066800" y="304800"/>
            <a:ext cx="7321550" cy="685800"/>
          </a:xfrm>
        </p:spPr>
        <p:txBody>
          <a:bodyPr/>
          <a:lstStyle/>
          <a:p>
            <a:r>
              <a:rPr lang="zh-CN" altLang="en-US" dirty="0">
                <a:latin typeface="微软雅黑" pitchFamily="34" charset="-122"/>
                <a:ea typeface="微软雅黑" pitchFamily="34" charset="-122"/>
              </a:rPr>
              <a:t>创作者拥有更大的议价能力？</a:t>
            </a:r>
            <a:endParaRPr lang="nl-NL" altLang="en-US" dirty="0">
              <a:latin typeface="微软雅黑" pitchFamily="34" charset="-122"/>
              <a:ea typeface="微软雅黑" pitchFamily="34" charset="-122"/>
            </a:endParaRPr>
          </a:p>
        </p:txBody>
      </p:sp>
      <p:sp>
        <p:nvSpPr>
          <p:cNvPr id="3" name="Inhaltsplatzhalter 2"/>
          <p:cNvSpPr>
            <a:spLocks noGrp="1" noChangeArrowheads="1"/>
          </p:cNvSpPr>
          <p:nvPr>
            <p:ph idx="1"/>
          </p:nvPr>
        </p:nvSpPr>
        <p:spPr>
          <a:xfrm>
            <a:off x="683568" y="1268413"/>
            <a:ext cx="8352928" cy="5284787"/>
          </a:xfrm>
        </p:spPr>
        <p:txBody>
          <a:bodyPr/>
          <a:lstStyle/>
          <a:p>
            <a:pPr>
              <a:lnSpc>
                <a:spcPts val="3700"/>
              </a:lnSpc>
            </a:pPr>
            <a:r>
              <a:rPr lang="zh-CN" altLang="en-US" dirty="0">
                <a:latin typeface="微软雅黑" pitchFamily="34" charset="-122"/>
                <a:ea typeface="微软雅黑" pitchFamily="34" charset="-122"/>
              </a:rPr>
              <a:t>德国版权合同法案（</a:t>
            </a:r>
            <a:r>
              <a:rPr lang="en-US" altLang="zh-CN" dirty="0">
                <a:latin typeface="微软雅黑" pitchFamily="34" charset="-122"/>
                <a:ea typeface="微软雅黑" pitchFamily="34" charset="-122"/>
              </a:rPr>
              <a:t>2002</a:t>
            </a:r>
            <a:r>
              <a:rPr lang="zh-CN" altLang="en-US" dirty="0">
                <a:latin typeface="微软雅黑" pitchFamily="34" charset="-122"/>
                <a:ea typeface="微软雅黑" pitchFamily="34" charset="-122"/>
              </a:rPr>
              <a:t>版）</a:t>
            </a:r>
            <a:endParaRPr lang="en-US" altLang="en-US" dirty="0">
              <a:latin typeface="微软雅黑" pitchFamily="34" charset="-122"/>
              <a:ea typeface="微软雅黑" pitchFamily="34" charset="-122"/>
            </a:endParaRPr>
          </a:p>
          <a:p>
            <a:pPr lvl="1">
              <a:lnSpc>
                <a:spcPts val="3700"/>
              </a:lnSpc>
            </a:pPr>
            <a:r>
              <a:rPr lang="en-US" altLang="en-US" dirty="0">
                <a:latin typeface="微软雅黑" pitchFamily="34" charset="-122"/>
                <a:ea typeface="微软雅黑" pitchFamily="34" charset="-122"/>
              </a:rPr>
              <a:t>§ </a:t>
            </a:r>
            <a:r>
              <a:rPr lang="zh-CN" altLang="en-US" dirty="0">
                <a:latin typeface="微软雅黑" pitchFamily="34" charset="-122"/>
                <a:ea typeface="微软雅黑" pitchFamily="34" charset="-122"/>
              </a:rPr>
              <a:t>第</a:t>
            </a:r>
            <a:r>
              <a:rPr lang="en-US" altLang="zh-CN" dirty="0">
                <a:latin typeface="微软雅黑" pitchFamily="34" charset="-122"/>
                <a:ea typeface="微软雅黑" pitchFamily="34" charset="-122"/>
              </a:rPr>
              <a:t>32</a:t>
            </a:r>
            <a:r>
              <a:rPr lang="zh-CN" altLang="en-US" dirty="0">
                <a:latin typeface="微软雅黑" pitchFamily="34" charset="-122"/>
                <a:ea typeface="微软雅黑" pitchFamily="34" charset="-122"/>
              </a:rPr>
              <a:t>条第</a:t>
            </a:r>
            <a:r>
              <a:rPr lang="en-US" altLang="zh-CN" dirty="0">
                <a:latin typeface="微软雅黑" pitchFamily="34" charset="-122"/>
                <a:ea typeface="微软雅黑" pitchFamily="34" charset="-122"/>
              </a:rPr>
              <a:t>1</a:t>
            </a:r>
            <a:r>
              <a:rPr lang="zh-CN" altLang="en-US" dirty="0">
                <a:latin typeface="微软雅黑" pitchFamily="34" charset="-122"/>
                <a:ea typeface="微软雅黑" pitchFamily="34" charset="-122"/>
              </a:rPr>
              <a:t>项：获得公平报酬权</a:t>
            </a:r>
            <a:endParaRPr lang="en-US" altLang="en-US" dirty="0">
              <a:latin typeface="微软雅黑" pitchFamily="34" charset="-122"/>
              <a:ea typeface="微软雅黑" pitchFamily="34" charset="-122"/>
            </a:endParaRPr>
          </a:p>
          <a:p>
            <a:pPr lvl="1">
              <a:lnSpc>
                <a:spcPts val="3700"/>
              </a:lnSpc>
            </a:pPr>
            <a:r>
              <a:rPr lang="zh-CN" altLang="en-US" dirty="0">
                <a:latin typeface="微软雅黑" pitchFamily="34" charset="-122"/>
                <a:ea typeface="微软雅黑" pitchFamily="34" charset="-122"/>
              </a:rPr>
              <a:t>若原始规定的报酬过低，可要求调整合同报酬条款</a:t>
            </a:r>
            <a:endParaRPr lang="en-US" altLang="zh-CN" dirty="0">
              <a:latin typeface="微软雅黑" pitchFamily="34" charset="-122"/>
              <a:ea typeface="微软雅黑" pitchFamily="34" charset="-122"/>
            </a:endParaRPr>
          </a:p>
          <a:p>
            <a:pPr lvl="1">
              <a:lnSpc>
                <a:spcPts val="3700"/>
              </a:lnSpc>
            </a:pPr>
            <a:r>
              <a:rPr lang="en-US" altLang="en-US" dirty="0">
                <a:latin typeface="微软雅黑" pitchFamily="34" charset="-122"/>
                <a:ea typeface="微软雅黑" pitchFamily="34" charset="-122"/>
              </a:rPr>
              <a:t>§</a:t>
            </a:r>
            <a:r>
              <a:rPr lang="zh-CN" altLang="en-US" dirty="0">
                <a:latin typeface="微软雅黑" pitchFamily="34" charset="-122"/>
                <a:ea typeface="微软雅黑" pitchFamily="34" charset="-122"/>
              </a:rPr>
              <a:t>第</a:t>
            </a:r>
            <a:r>
              <a:rPr lang="en-US" altLang="zh-CN" dirty="0">
                <a:latin typeface="微软雅黑" pitchFamily="34" charset="-122"/>
                <a:ea typeface="微软雅黑" pitchFamily="34" charset="-122"/>
              </a:rPr>
              <a:t>32</a:t>
            </a:r>
            <a:r>
              <a:rPr lang="zh-CN" altLang="en-US" dirty="0">
                <a:latin typeface="微软雅黑" pitchFamily="34" charset="-122"/>
                <a:ea typeface="微软雅黑" pitchFamily="34" charset="-122"/>
              </a:rPr>
              <a:t>条第</a:t>
            </a:r>
            <a:r>
              <a:rPr lang="en-US" altLang="zh-CN" dirty="0">
                <a:latin typeface="微软雅黑" pitchFamily="34" charset="-122"/>
                <a:ea typeface="微软雅黑" pitchFamily="34" charset="-122"/>
              </a:rPr>
              <a:t>2</a:t>
            </a:r>
            <a:r>
              <a:rPr lang="zh-CN" altLang="en-US" dirty="0">
                <a:latin typeface="微软雅黑" pitchFamily="34" charset="-122"/>
                <a:ea typeface="微软雅黑" pitchFamily="34" charset="-122"/>
              </a:rPr>
              <a:t>项</a:t>
            </a:r>
            <a:r>
              <a:rPr lang="en-US" altLang="en-US" dirty="0">
                <a:latin typeface="微软雅黑" pitchFamily="34" charset="-122"/>
                <a:ea typeface="微软雅黑" pitchFamily="34" charset="-122"/>
              </a:rPr>
              <a:t>: ‘</a:t>
            </a:r>
            <a:r>
              <a:rPr lang="zh-CN" altLang="en-US" dirty="0">
                <a:latin typeface="微软雅黑" pitchFamily="34" charset="-122"/>
                <a:ea typeface="微软雅黑" pitchFamily="34" charset="-122"/>
              </a:rPr>
              <a:t>公平</a:t>
            </a:r>
            <a:r>
              <a:rPr lang="en-US" altLang="en-US" dirty="0">
                <a:latin typeface="微软雅黑" pitchFamily="34" charset="-122"/>
                <a:ea typeface="微软雅黑" pitchFamily="34" charset="-122"/>
              </a:rPr>
              <a:t>’ =</a:t>
            </a:r>
            <a:r>
              <a:rPr lang="zh-CN" altLang="en-US" dirty="0">
                <a:latin typeface="微软雅黑" pitchFamily="34" charset="-122"/>
                <a:ea typeface="微软雅黑" pitchFamily="34" charset="-122"/>
              </a:rPr>
              <a:t>根据所在行业的惯例和实际报酬确定</a:t>
            </a:r>
            <a:endParaRPr lang="en-US" altLang="en-US" dirty="0">
              <a:latin typeface="微软雅黑" pitchFamily="34" charset="-122"/>
              <a:ea typeface="微软雅黑" pitchFamily="34" charset="-122"/>
            </a:endParaRPr>
          </a:p>
          <a:p>
            <a:pPr>
              <a:lnSpc>
                <a:spcPts val="3700"/>
              </a:lnSpc>
            </a:pPr>
            <a:r>
              <a:rPr lang="zh-CN" altLang="en-US" dirty="0">
                <a:latin typeface="微软雅黑" pitchFamily="34" charset="-122"/>
                <a:ea typeface="微软雅黑" pitchFamily="34" charset="-122"/>
              </a:rPr>
              <a:t>荷兰版权合同法案（</a:t>
            </a:r>
            <a:r>
              <a:rPr lang="en-US" altLang="zh-CN" dirty="0">
                <a:latin typeface="微软雅黑" pitchFamily="34" charset="-122"/>
                <a:ea typeface="微软雅黑" pitchFamily="34" charset="-122"/>
              </a:rPr>
              <a:t>2015</a:t>
            </a:r>
            <a:r>
              <a:rPr lang="zh-CN" altLang="en-US" dirty="0">
                <a:latin typeface="微软雅黑" pitchFamily="34" charset="-122"/>
                <a:ea typeface="微软雅黑" pitchFamily="34" charset="-122"/>
              </a:rPr>
              <a:t>版）</a:t>
            </a:r>
            <a:endParaRPr lang="en-US" altLang="en-US" dirty="0">
              <a:latin typeface="微软雅黑" pitchFamily="34" charset="-122"/>
              <a:ea typeface="微软雅黑" pitchFamily="34" charset="-122"/>
            </a:endParaRPr>
          </a:p>
          <a:p>
            <a:pPr lvl="1">
              <a:lnSpc>
                <a:spcPts val="3700"/>
              </a:lnSpc>
            </a:pPr>
            <a:r>
              <a:rPr lang="zh-CN" altLang="en-US" dirty="0">
                <a:latin typeface="微软雅黑" pitchFamily="34" charset="-122"/>
                <a:ea typeface="微软雅黑" pitchFamily="34" charset="-122"/>
              </a:rPr>
              <a:t>第</a:t>
            </a:r>
            <a:r>
              <a:rPr lang="en-US" altLang="en-US" dirty="0">
                <a:latin typeface="微软雅黑" pitchFamily="34" charset="-122"/>
                <a:ea typeface="微软雅黑" pitchFamily="34" charset="-122"/>
              </a:rPr>
              <a:t>25</a:t>
            </a:r>
            <a:r>
              <a:rPr lang="zh-CN" altLang="en-US" dirty="0">
                <a:latin typeface="微软雅黑" pitchFamily="34" charset="-122"/>
                <a:ea typeface="微软雅黑" pitchFamily="34" charset="-122"/>
              </a:rPr>
              <a:t>条第</a:t>
            </a:r>
            <a:r>
              <a:rPr lang="en-US" altLang="zh-CN" dirty="0">
                <a:latin typeface="微软雅黑" pitchFamily="34" charset="-122"/>
                <a:ea typeface="微软雅黑" pitchFamily="34" charset="-122"/>
              </a:rPr>
              <a:t>1</a:t>
            </a:r>
            <a:r>
              <a:rPr lang="zh-CN" altLang="en-US" dirty="0">
                <a:latin typeface="微软雅黑" pitchFamily="34" charset="-122"/>
                <a:ea typeface="微软雅黑" pitchFamily="34" charset="-122"/>
              </a:rPr>
              <a:t>项</a:t>
            </a:r>
            <a:r>
              <a:rPr lang="en-US" altLang="en-US" dirty="0">
                <a:latin typeface="微软雅黑" pitchFamily="34" charset="-122"/>
                <a:ea typeface="微软雅黑" pitchFamily="34" charset="-122"/>
              </a:rPr>
              <a:t>:</a:t>
            </a:r>
            <a:r>
              <a:rPr lang="zh-CN" altLang="en-US" dirty="0">
                <a:latin typeface="微软雅黑" pitchFamily="34" charset="-122"/>
                <a:ea typeface="微软雅黑" pitchFamily="34" charset="-122"/>
              </a:rPr>
              <a:t>获得公平报酬权</a:t>
            </a:r>
            <a:endParaRPr lang="en-US" altLang="en-US" dirty="0">
              <a:latin typeface="微软雅黑" pitchFamily="34" charset="-122"/>
              <a:ea typeface="微软雅黑" pitchFamily="34" charset="-122"/>
            </a:endParaRPr>
          </a:p>
          <a:p>
            <a:pPr lvl="1">
              <a:lnSpc>
                <a:spcPts val="3700"/>
              </a:lnSpc>
            </a:pPr>
            <a:r>
              <a:rPr lang="zh-CN" altLang="en-US" dirty="0">
                <a:latin typeface="微软雅黑" pitchFamily="34" charset="-122"/>
                <a:ea typeface="微软雅黑" pitchFamily="34" charset="-122"/>
              </a:rPr>
              <a:t>可直接执行报酬调整，无需修改合同条款？</a:t>
            </a:r>
            <a:endParaRPr lang="en-US" altLang="en-US"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noChangeArrowheads="1"/>
          </p:cNvSpPr>
          <p:nvPr>
            <p:ph type="title"/>
          </p:nvPr>
        </p:nvSpPr>
        <p:spPr/>
        <p:txBody>
          <a:bodyPr/>
          <a:lstStyle/>
          <a:p>
            <a:r>
              <a:rPr lang="zh-CN" altLang="en-US" dirty="0">
                <a:latin typeface="微软雅黑" pitchFamily="34" charset="-122"/>
                <a:ea typeface="微软雅黑" pitchFamily="34" charset="-122"/>
              </a:rPr>
              <a:t>纸老虎</a:t>
            </a:r>
            <a:r>
              <a:rPr lang="nl-NL" altLang="en-US" dirty="0">
                <a:latin typeface="微软雅黑" pitchFamily="34" charset="-122"/>
                <a:ea typeface="微软雅黑" pitchFamily="34" charset="-122"/>
              </a:rPr>
              <a:t>?</a:t>
            </a:r>
            <a:endParaRPr lang="en-GB" altLang="en-US" dirty="0">
              <a:latin typeface="微软雅黑" pitchFamily="34" charset="-122"/>
              <a:ea typeface="微软雅黑" pitchFamily="34" charset="-122"/>
            </a:endParaRPr>
          </a:p>
        </p:txBody>
      </p:sp>
      <p:pic>
        <p:nvPicPr>
          <p:cNvPr id="512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1557338"/>
            <a:ext cx="4608512"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el 1"/>
          <p:cNvSpPr>
            <a:spLocks noGrp="1" noChangeArrowheads="1"/>
          </p:cNvSpPr>
          <p:nvPr>
            <p:ph type="title"/>
          </p:nvPr>
        </p:nvSpPr>
        <p:spPr/>
        <p:txBody>
          <a:bodyPr/>
          <a:lstStyle/>
          <a:p>
            <a:r>
              <a:rPr lang="zh-CN" altLang="en-US" dirty="0">
                <a:latin typeface="微软雅黑" pitchFamily="34" charset="-122"/>
                <a:ea typeface="微软雅黑" pitchFamily="34" charset="-122"/>
              </a:rPr>
              <a:t>举证责任</a:t>
            </a:r>
            <a:endParaRPr lang="nl-NL" altLang="en-US" dirty="0">
              <a:latin typeface="微软雅黑" pitchFamily="34" charset="-122"/>
              <a:ea typeface="微软雅黑" pitchFamily="34" charset="-122"/>
            </a:endParaRPr>
          </a:p>
        </p:txBody>
      </p:sp>
      <p:sp>
        <p:nvSpPr>
          <p:cNvPr id="3" name="Inhaltsplatzhalter 2"/>
          <p:cNvSpPr>
            <a:spLocks noGrp="1" noChangeArrowheads="1"/>
          </p:cNvSpPr>
          <p:nvPr>
            <p:ph idx="1"/>
          </p:nvPr>
        </p:nvSpPr>
        <p:spPr>
          <a:xfrm>
            <a:off x="1295400" y="1268413"/>
            <a:ext cx="7391400" cy="5284787"/>
          </a:xfrm>
        </p:spPr>
        <p:txBody>
          <a:bodyPr/>
          <a:lstStyle/>
          <a:p>
            <a:pPr>
              <a:lnSpc>
                <a:spcPts val="3700"/>
              </a:lnSpc>
            </a:pPr>
            <a:r>
              <a:rPr lang="zh-CN" altLang="en-US" dirty="0">
                <a:latin typeface="微软雅黑" pitchFamily="34" charset="-122"/>
                <a:ea typeface="微软雅黑" pitchFamily="34" charset="-122"/>
              </a:rPr>
              <a:t>申请人</a:t>
            </a:r>
            <a:r>
              <a:rPr lang="en-US" altLang="en-US" dirty="0">
                <a:latin typeface="微软雅黑" pitchFamily="34" charset="-122"/>
                <a:ea typeface="微软雅黑" pitchFamily="34" charset="-122"/>
              </a:rPr>
              <a:t>= </a:t>
            </a:r>
            <a:r>
              <a:rPr lang="zh-CN" altLang="en-US" dirty="0">
                <a:latin typeface="微软雅黑" pitchFamily="34" charset="-122"/>
                <a:ea typeface="微软雅黑" pitchFamily="34" charset="-122"/>
              </a:rPr>
              <a:t>个体创作者</a:t>
            </a:r>
            <a:endParaRPr lang="en-US" altLang="en-US" dirty="0">
              <a:latin typeface="微软雅黑" pitchFamily="34" charset="-122"/>
              <a:ea typeface="微软雅黑" pitchFamily="34" charset="-122"/>
            </a:endParaRPr>
          </a:p>
          <a:p>
            <a:pPr lvl="1">
              <a:lnSpc>
                <a:spcPts val="3700"/>
              </a:lnSpc>
            </a:pPr>
            <a:r>
              <a:rPr lang="zh-CN" altLang="en-US" dirty="0">
                <a:latin typeface="微软雅黑" pitchFamily="34" charset="-122"/>
                <a:ea typeface="微软雅黑" pitchFamily="34" charset="-122"/>
              </a:rPr>
              <a:t>传统报酬额度举证</a:t>
            </a:r>
            <a:r>
              <a:rPr lang="en-US" altLang="en-US" dirty="0">
                <a:latin typeface="微软雅黑" pitchFamily="34" charset="-122"/>
                <a:ea typeface="微软雅黑" pitchFamily="34" charset="-122"/>
              </a:rPr>
              <a:t>?</a:t>
            </a:r>
          </a:p>
          <a:p>
            <a:pPr lvl="1">
              <a:lnSpc>
                <a:spcPts val="3700"/>
              </a:lnSpc>
            </a:pPr>
            <a:r>
              <a:rPr lang="zh-CN" altLang="en-US" dirty="0">
                <a:latin typeface="微软雅黑" pitchFamily="34" charset="-122"/>
                <a:ea typeface="微软雅黑" pitchFamily="34" charset="-122"/>
              </a:rPr>
              <a:t>类似情形下的公平报酬额度举证</a:t>
            </a:r>
            <a:endParaRPr lang="en-US" altLang="en-US" dirty="0">
              <a:latin typeface="微软雅黑" pitchFamily="34" charset="-122"/>
              <a:ea typeface="微软雅黑" pitchFamily="34" charset="-122"/>
            </a:endParaRPr>
          </a:p>
          <a:p>
            <a:pPr>
              <a:lnSpc>
                <a:spcPts val="3700"/>
              </a:lnSpc>
            </a:pPr>
            <a:r>
              <a:rPr lang="en-US" altLang="en-US" dirty="0">
                <a:latin typeface="微软雅黑" pitchFamily="34" charset="-122"/>
                <a:ea typeface="微软雅黑" pitchFamily="34" charset="-122"/>
              </a:rPr>
              <a:t>‘</a:t>
            </a:r>
            <a:r>
              <a:rPr lang="zh-CN" altLang="en-US" dirty="0">
                <a:latin typeface="微软雅黑" pitchFamily="34" charset="-122"/>
                <a:ea typeface="微软雅黑" pitchFamily="34" charset="-122"/>
              </a:rPr>
              <a:t>通用报酬原则</a:t>
            </a:r>
            <a:r>
              <a:rPr lang="en-US" altLang="en-US" dirty="0">
                <a:latin typeface="微软雅黑" pitchFamily="34" charset="-122"/>
                <a:ea typeface="微软雅黑" pitchFamily="34" charset="-122"/>
              </a:rPr>
              <a:t>’ －</a:t>
            </a:r>
            <a:r>
              <a:rPr lang="zh-CN" altLang="en-US" dirty="0">
                <a:latin typeface="微软雅黑" pitchFamily="34" charset="-122"/>
                <a:ea typeface="微软雅黑" pitchFamily="34" charset="-122"/>
              </a:rPr>
              <a:t>解决之道</a:t>
            </a:r>
            <a:endParaRPr lang="en-US" altLang="zh-CN" dirty="0">
              <a:latin typeface="微软雅黑" pitchFamily="34" charset="-122"/>
              <a:ea typeface="微软雅黑" pitchFamily="34" charset="-122"/>
            </a:endParaRPr>
          </a:p>
          <a:p>
            <a:pPr lvl="1">
              <a:lnSpc>
                <a:spcPts val="3700"/>
              </a:lnSpc>
            </a:pPr>
            <a:r>
              <a:rPr lang="zh-CN" altLang="en-US" dirty="0">
                <a:latin typeface="微软雅黑" pitchFamily="34" charset="-122"/>
                <a:ea typeface="微软雅黑" pitchFamily="34" charset="-122"/>
              </a:rPr>
              <a:t>经产业开发者（们）与个体创作者协会选派的一名代表协商决定</a:t>
            </a:r>
            <a:endParaRPr lang="en-US" altLang="zh-CN" dirty="0">
              <a:latin typeface="微软雅黑" pitchFamily="34" charset="-122"/>
              <a:ea typeface="微软雅黑" pitchFamily="34" charset="-122"/>
            </a:endParaRPr>
          </a:p>
          <a:p>
            <a:pPr lvl="1">
              <a:lnSpc>
                <a:spcPts val="3700"/>
              </a:lnSpc>
            </a:pPr>
            <a:r>
              <a:rPr lang="zh-CN" altLang="en-US" dirty="0">
                <a:latin typeface="微软雅黑" pitchFamily="34" charset="-122"/>
                <a:ea typeface="微软雅黑" pitchFamily="34" charset="-122"/>
              </a:rPr>
              <a:t>法律意义上的“公平”</a:t>
            </a:r>
            <a:endParaRPr lang="en-US" altLang="zh-CN" dirty="0">
              <a:latin typeface="微软雅黑" pitchFamily="34" charset="-122"/>
              <a:ea typeface="微软雅黑" pitchFamily="34" charset="-122"/>
            </a:endParaRPr>
          </a:p>
          <a:p>
            <a:pPr lvl="1">
              <a:lnSpc>
                <a:spcPts val="3700"/>
              </a:lnSpc>
            </a:pPr>
            <a:r>
              <a:rPr lang="zh-CN" altLang="en-US" dirty="0">
                <a:latin typeface="微软雅黑" pitchFamily="34" charset="-122"/>
                <a:ea typeface="微软雅黑" pitchFamily="34" charset="-122"/>
              </a:rPr>
              <a:t>为公平报酬（报酬基准）标准提供充足证据</a:t>
            </a:r>
            <a:endParaRPr lang="en-US" altLang="en-US"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0" fontAlgn="base" latinLnBrk="0" hangingPunct="0">
          <a:lnSpc>
            <a:spcPct val="100000"/>
          </a:lnSpc>
          <a:spcBef>
            <a:spcPct val="50000"/>
          </a:spcBef>
          <a:spcAft>
            <a:spcPct val="0"/>
          </a:spcAft>
          <a:buClrTx/>
          <a:buSzTx/>
          <a:buFontTx/>
          <a:buNone/>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0" fontAlgn="base" latinLnBrk="0" hangingPunct="0">
          <a:lnSpc>
            <a:spcPct val="100000"/>
          </a:lnSpc>
          <a:spcBef>
            <a:spcPct val="50000"/>
          </a:spcBef>
          <a:spcAft>
            <a:spcPct val="0"/>
          </a:spcAft>
          <a:buClrTx/>
          <a:buSzTx/>
          <a:buFontTx/>
          <a:buNone/>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157</TotalTime>
  <Words>855</Words>
  <Application>Microsoft Macintosh PowerPoint</Application>
  <PresentationFormat>全屏显示(4:3)</PresentationFormat>
  <Paragraphs>96</Paragraphs>
  <Slides>24</Slides>
  <Notes>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24</vt:i4>
      </vt:variant>
    </vt:vector>
  </HeadingPairs>
  <TitlesOfParts>
    <vt:vector size="29" baseType="lpstr">
      <vt:lpstr>微软雅黑</vt:lpstr>
      <vt:lpstr>Arial</vt:lpstr>
      <vt:lpstr>Arial Narrow</vt:lpstr>
      <vt:lpstr>Times New Roman</vt:lpstr>
      <vt:lpstr>Blank Presentation</vt:lpstr>
      <vt:lpstr>PowerPoint 演示文稿</vt:lpstr>
      <vt:lpstr>版权的社会合法性</vt:lpstr>
      <vt:lpstr>欧盟数字化单一市场版权指令草案（DSM指令）第十五条规定  </vt:lpstr>
      <vt:lpstr>德国与荷兰</vt:lpstr>
      <vt:lpstr>PowerPoint 演示文稿</vt:lpstr>
      <vt:lpstr>个体创作者 vs. 创意产业</vt:lpstr>
      <vt:lpstr>创作者拥有更大的议价能力？</vt:lpstr>
      <vt:lpstr>纸老虎?</vt:lpstr>
      <vt:lpstr>举证责任</vt:lpstr>
      <vt:lpstr>对实际操作的影响</vt:lpstr>
      <vt:lpstr>德国最高法院，2009年10月7日，《 与艾迪生交谈 》一书案</vt:lpstr>
      <vt:lpstr>德国最高法院，2009年10月7日，《原教旨主义冲突》一书案</vt:lpstr>
      <vt:lpstr>该判决是否合理?</vt:lpstr>
      <vt:lpstr>PowerPoint 演示文稿</vt:lpstr>
      <vt:lpstr>畅销书条款</vt:lpstr>
      <vt:lpstr>PowerPoint 演示文稿</vt:lpstr>
      <vt:lpstr>PowerPoint 演示文稿</vt:lpstr>
      <vt:lpstr>国际视野</vt:lpstr>
      <vt:lpstr>展望现代化欧洲版权的未来</vt:lpstr>
      <vt:lpstr>重点关注内容输出平台</vt:lpstr>
      <vt:lpstr>视频分享平台</vt:lpstr>
      <vt:lpstr>视频分享平台</vt:lpstr>
      <vt:lpstr>https://ssrn.com/abstract=2522855</vt:lpstr>
      <vt:lpstr>PowerPoint 演示文稿</vt:lpstr>
    </vt:vector>
  </TitlesOfParts>
  <Company>WIPO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Spagnolo</dc:creator>
  <cp:lastModifiedBy>Yanbo Wang</cp:lastModifiedBy>
  <cp:revision>491</cp:revision>
  <dcterms:created xsi:type="dcterms:W3CDTF">2006-10-10T12:52:00Z</dcterms:created>
  <dcterms:modified xsi:type="dcterms:W3CDTF">2018-11-18T08:01:52Z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2052-10.1.0.5603</vt:lpwstr>
  </property>
</Properties>
</file>