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theme/theme15.xml" ContentType="application/vnd.openxmlformats-officedocument.theme+xml"/>
  <Override PartName="/ppt/charts/chart10.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harts/chart9.xml" ContentType="application/vnd.openxmlformats-officedocument.drawingml.chart+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6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3" r:id="rId3"/>
    <p:sldMasterId id="2147483692" r:id="rId4"/>
    <p:sldMasterId id="2147483701" r:id="rId5"/>
    <p:sldMasterId id="2147483710" r:id="rId6"/>
    <p:sldMasterId id="2147483718" r:id="rId7"/>
    <p:sldMasterId id="2147483726" r:id="rId8"/>
    <p:sldMasterId id="2147483734" r:id="rId9"/>
    <p:sldMasterId id="2147483745" r:id="rId10"/>
    <p:sldMasterId id="2147483767" r:id="rId11"/>
    <p:sldMasterId id="2147483778" r:id="rId12"/>
    <p:sldMasterId id="2147483789" r:id="rId13"/>
    <p:sldMasterId id="2147483800" r:id="rId14"/>
    <p:sldMasterId id="2147483811" r:id="rId15"/>
    <p:sldMasterId id="2147483827" r:id="rId16"/>
  </p:sldMasterIdLst>
  <p:notesMasterIdLst>
    <p:notesMasterId r:id="rId84"/>
  </p:notesMasterIdLst>
  <p:handoutMasterIdLst>
    <p:handoutMasterId r:id="rId85"/>
  </p:handoutMasterIdLst>
  <p:sldIdLst>
    <p:sldId id="256" r:id="rId17"/>
    <p:sldId id="266" r:id="rId18"/>
    <p:sldId id="345" r:id="rId19"/>
    <p:sldId id="280" r:id="rId20"/>
    <p:sldId id="439" r:id="rId21"/>
    <p:sldId id="369" r:id="rId22"/>
    <p:sldId id="350" r:id="rId23"/>
    <p:sldId id="404" r:id="rId24"/>
    <p:sldId id="445" r:id="rId25"/>
    <p:sldId id="409" r:id="rId26"/>
    <p:sldId id="438" r:id="rId27"/>
    <p:sldId id="437" r:id="rId28"/>
    <p:sldId id="443" r:id="rId29"/>
    <p:sldId id="444" r:id="rId30"/>
    <p:sldId id="384" r:id="rId31"/>
    <p:sldId id="385" r:id="rId32"/>
    <p:sldId id="348" r:id="rId33"/>
    <p:sldId id="408" r:id="rId34"/>
    <p:sldId id="386" r:id="rId35"/>
    <p:sldId id="412" r:id="rId36"/>
    <p:sldId id="471" r:id="rId37"/>
    <p:sldId id="478" r:id="rId38"/>
    <p:sldId id="479" r:id="rId39"/>
    <p:sldId id="480" r:id="rId40"/>
    <p:sldId id="481" r:id="rId41"/>
    <p:sldId id="482" r:id="rId42"/>
    <p:sldId id="483" r:id="rId43"/>
    <p:sldId id="401" r:id="rId44"/>
    <p:sldId id="463" r:id="rId45"/>
    <p:sldId id="402" r:id="rId46"/>
    <p:sldId id="446" r:id="rId47"/>
    <p:sldId id="447" r:id="rId48"/>
    <p:sldId id="448" r:id="rId49"/>
    <p:sldId id="420" r:id="rId50"/>
    <p:sldId id="449" r:id="rId51"/>
    <p:sldId id="421" r:id="rId52"/>
    <p:sldId id="422" r:id="rId53"/>
    <p:sldId id="450" r:id="rId54"/>
    <p:sldId id="454" r:id="rId55"/>
    <p:sldId id="423" r:id="rId56"/>
    <p:sldId id="320" r:id="rId57"/>
    <p:sldId id="425" r:id="rId58"/>
    <p:sldId id="456" r:id="rId59"/>
    <p:sldId id="427" r:id="rId60"/>
    <p:sldId id="429" r:id="rId61"/>
    <p:sldId id="457" r:id="rId62"/>
    <p:sldId id="469" r:id="rId63"/>
    <p:sldId id="470" r:id="rId64"/>
    <p:sldId id="458" r:id="rId65"/>
    <p:sldId id="434" r:id="rId66"/>
    <p:sldId id="460" r:id="rId67"/>
    <p:sldId id="461" r:id="rId68"/>
    <p:sldId id="462" r:id="rId69"/>
    <p:sldId id="484" r:id="rId70"/>
    <p:sldId id="486" r:id="rId71"/>
    <p:sldId id="487" r:id="rId72"/>
    <p:sldId id="488" r:id="rId73"/>
    <p:sldId id="360" r:id="rId74"/>
    <p:sldId id="466" r:id="rId75"/>
    <p:sldId id="467" r:id="rId76"/>
    <p:sldId id="468" r:id="rId77"/>
    <p:sldId id="376" r:id="rId78"/>
    <p:sldId id="375" r:id="rId79"/>
    <p:sldId id="377" r:id="rId80"/>
    <p:sldId id="378" r:id="rId81"/>
    <p:sldId id="379" r:id="rId82"/>
    <p:sldId id="343" r:id="rId83"/>
  </p:sldIdLst>
  <p:sldSz cx="9144000" cy="6858000" type="screen4x3"/>
  <p:notesSz cx="6670675" cy="9802813"/>
  <p:defaultTextStyle>
    <a:defPPr>
      <a:defRPr lang="en-US"/>
    </a:defPPr>
    <a:lvl1pPr marL="0" algn="l" defTabSz="912560" rtl="0" eaLnBrk="1" latinLnBrk="0" hangingPunct="1">
      <a:defRPr sz="1800" kern="1200">
        <a:solidFill>
          <a:schemeClr val="tx1"/>
        </a:solidFill>
        <a:latin typeface="+mn-lt"/>
        <a:ea typeface="+mn-ea"/>
        <a:cs typeface="+mn-cs"/>
      </a:defRPr>
    </a:lvl1pPr>
    <a:lvl2pPr marL="456300" algn="l" defTabSz="912560" rtl="0" eaLnBrk="1" latinLnBrk="0" hangingPunct="1">
      <a:defRPr sz="1800" kern="1200">
        <a:solidFill>
          <a:schemeClr val="tx1"/>
        </a:solidFill>
        <a:latin typeface="+mn-lt"/>
        <a:ea typeface="+mn-ea"/>
        <a:cs typeface="+mn-cs"/>
      </a:defRPr>
    </a:lvl2pPr>
    <a:lvl3pPr marL="912560" algn="l" defTabSz="912560" rtl="0" eaLnBrk="1" latinLnBrk="0" hangingPunct="1">
      <a:defRPr sz="1800" kern="1200">
        <a:solidFill>
          <a:schemeClr val="tx1"/>
        </a:solidFill>
        <a:latin typeface="+mn-lt"/>
        <a:ea typeface="+mn-ea"/>
        <a:cs typeface="+mn-cs"/>
      </a:defRPr>
    </a:lvl3pPr>
    <a:lvl4pPr marL="1368860" algn="l" defTabSz="912560" rtl="0" eaLnBrk="1" latinLnBrk="0" hangingPunct="1">
      <a:defRPr sz="1800" kern="1200">
        <a:solidFill>
          <a:schemeClr val="tx1"/>
        </a:solidFill>
        <a:latin typeface="+mn-lt"/>
        <a:ea typeface="+mn-ea"/>
        <a:cs typeface="+mn-cs"/>
      </a:defRPr>
    </a:lvl4pPr>
    <a:lvl5pPr marL="1825151" algn="l" defTabSz="912560" rtl="0" eaLnBrk="1" latinLnBrk="0" hangingPunct="1">
      <a:defRPr sz="1800" kern="1200">
        <a:solidFill>
          <a:schemeClr val="tx1"/>
        </a:solidFill>
        <a:latin typeface="+mn-lt"/>
        <a:ea typeface="+mn-ea"/>
        <a:cs typeface="+mn-cs"/>
      </a:defRPr>
    </a:lvl5pPr>
    <a:lvl6pPr marL="2281428" algn="l" defTabSz="912560" rtl="0" eaLnBrk="1" latinLnBrk="0" hangingPunct="1">
      <a:defRPr sz="1800" kern="1200">
        <a:solidFill>
          <a:schemeClr val="tx1"/>
        </a:solidFill>
        <a:latin typeface="+mn-lt"/>
        <a:ea typeface="+mn-ea"/>
        <a:cs typeface="+mn-cs"/>
      </a:defRPr>
    </a:lvl6pPr>
    <a:lvl7pPr marL="2737716" algn="l" defTabSz="912560" rtl="0" eaLnBrk="1" latinLnBrk="0" hangingPunct="1">
      <a:defRPr sz="1800" kern="1200">
        <a:solidFill>
          <a:schemeClr val="tx1"/>
        </a:solidFill>
        <a:latin typeface="+mn-lt"/>
        <a:ea typeface="+mn-ea"/>
        <a:cs typeface="+mn-cs"/>
      </a:defRPr>
    </a:lvl7pPr>
    <a:lvl8pPr marL="3194006" algn="l" defTabSz="912560" rtl="0" eaLnBrk="1" latinLnBrk="0" hangingPunct="1">
      <a:defRPr sz="1800" kern="1200">
        <a:solidFill>
          <a:schemeClr val="tx1"/>
        </a:solidFill>
        <a:latin typeface="+mn-lt"/>
        <a:ea typeface="+mn-ea"/>
        <a:cs typeface="+mn-cs"/>
      </a:defRPr>
    </a:lvl8pPr>
    <a:lvl9pPr marL="3650291" algn="l" defTabSz="91256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64D"/>
    <a:srgbClr val="006888"/>
    <a:srgbClr val="BE0F05"/>
    <a:srgbClr val="5F7B8F"/>
    <a:srgbClr val="94A4AE"/>
    <a:srgbClr val="C1CCD5"/>
    <a:srgbClr val="C32019"/>
    <a:srgbClr val="9FA04E"/>
    <a:srgbClr val="DEBBB0"/>
    <a:srgbClr val="E5918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73" autoAdjust="0"/>
    <p:restoredTop sz="92009" autoAdjust="0"/>
  </p:normalViewPr>
  <p:slideViewPr>
    <p:cSldViewPr>
      <p:cViewPr varScale="1">
        <p:scale>
          <a:sx n="115" d="100"/>
          <a:sy n="115" d="100"/>
        </p:scale>
        <p:origin x="-1524" y="-108"/>
      </p:cViewPr>
      <p:guideLst>
        <p:guide orient="horz" pos="2160"/>
        <p:guide orient="horz" pos="799"/>
        <p:guide orient="horz" pos="347"/>
        <p:guide pos="2880"/>
        <p:guide pos="431"/>
        <p:guide pos="5375"/>
      </p:guideLst>
    </p:cSldViewPr>
  </p:slideViewPr>
  <p:outlineViewPr>
    <p:cViewPr>
      <p:scale>
        <a:sx n="33" d="100"/>
        <a:sy n="33" d="100"/>
      </p:scale>
      <p:origin x="0" y="74448"/>
    </p:cViewPr>
  </p:outlineViewPr>
  <p:notesTextViewPr>
    <p:cViewPr>
      <p:scale>
        <a:sx n="1" d="1"/>
        <a:sy n="1" d="1"/>
      </p:scale>
      <p:origin x="0" y="0"/>
    </p:cViewPr>
  </p:notesTextViewPr>
  <p:sorterViewPr>
    <p:cViewPr>
      <p:scale>
        <a:sx n="130" d="100"/>
        <a:sy n="130" d="100"/>
      </p:scale>
      <p:origin x="0" y="7450"/>
    </p:cViewPr>
  </p:sorterViewPr>
  <p:notesViewPr>
    <p:cSldViewPr showGuides="1">
      <p:cViewPr varScale="1">
        <p:scale>
          <a:sx n="79" d="100"/>
          <a:sy n="79" d="100"/>
        </p:scale>
        <p:origin x="-1248" y="-77"/>
      </p:cViewPr>
      <p:guideLst>
        <p:guide orient="horz" pos="308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en\epi-EPO%20Seminars\2015\04%2015%20GL2DAY%20+%20Art.123%20Kick-Off%20-%20The%20Hague\2015%2004%2021%20Number%20of%20requests%20for%20early%20entry%20into%20the%20EP%20regional%20phase.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ser>
          <c:idx val="0"/>
          <c:order val="0"/>
          <c:tx>
            <c:strRef>
              <c:f>Tabelle1!$B$1</c:f>
              <c:strCache>
                <c:ptCount val="1"/>
                <c:pt idx="0">
                  <c:v>Spalte1</c:v>
                </c:pt>
              </c:strCache>
            </c:strRef>
          </c:tx>
          <c:spPr>
            <a:ln>
              <a:solidFill>
                <a:schemeClr val="bg1"/>
              </a:solidFill>
            </a:ln>
          </c:spPr>
          <c:dPt>
            <c:idx val="0"/>
            <c:spPr>
              <a:solidFill>
                <a:schemeClr val="accent2"/>
              </a:solidFill>
              <a:ln>
                <a:solidFill>
                  <a:schemeClr val="bg1"/>
                </a:solidFill>
              </a:ln>
            </c:spPr>
          </c:dPt>
          <c:dPt>
            <c:idx val="1"/>
            <c:spPr>
              <a:solidFill>
                <a:schemeClr val="accent2"/>
              </a:solidFill>
              <a:ln>
                <a:solidFill>
                  <a:schemeClr val="bg1"/>
                </a:solidFill>
              </a:ln>
            </c:spPr>
          </c:dPt>
          <c:dPt>
            <c:idx val="2"/>
            <c:spPr>
              <a:solidFill>
                <a:schemeClr val="accent2"/>
              </a:solidFill>
              <a:ln>
                <a:solidFill>
                  <a:schemeClr val="bg1"/>
                </a:solidFill>
              </a:ln>
            </c:spPr>
          </c:dPt>
          <c:dPt>
            <c:idx val="3"/>
            <c:spPr>
              <a:solidFill>
                <a:schemeClr val="accent2"/>
              </a:solidFill>
              <a:ln>
                <a:solidFill>
                  <a:schemeClr val="bg1"/>
                </a:solidFill>
              </a:ln>
            </c:spPr>
          </c:dPt>
          <c:dPt>
            <c:idx val="4"/>
            <c:spPr>
              <a:solidFill>
                <a:schemeClr val="accent2"/>
              </a:solidFill>
              <a:ln>
                <a:solidFill>
                  <a:schemeClr val="bg1"/>
                </a:solidFill>
              </a:ln>
            </c:spPr>
          </c:dPt>
          <c:dPt>
            <c:idx val="5"/>
            <c:spPr>
              <a:solidFill>
                <a:schemeClr val="accent2"/>
              </a:solidFill>
              <a:ln>
                <a:solidFill>
                  <a:schemeClr val="bg1"/>
                </a:solidFill>
              </a:ln>
            </c:spPr>
          </c:dPt>
          <c:dPt>
            <c:idx val="6"/>
            <c:spPr>
              <a:solidFill>
                <a:schemeClr val="accent2"/>
              </a:solidFill>
              <a:ln>
                <a:solidFill>
                  <a:schemeClr val="bg1"/>
                </a:solidFill>
              </a:ln>
            </c:spPr>
          </c:dPt>
          <c:dPt>
            <c:idx val="7"/>
            <c:spPr>
              <a:solidFill>
                <a:schemeClr val="accent2"/>
              </a:solidFill>
              <a:ln>
                <a:solidFill>
                  <a:schemeClr val="bg1"/>
                </a:solidFill>
              </a:ln>
            </c:spPr>
          </c:dPt>
          <c:dPt>
            <c:idx val="8"/>
            <c:spPr>
              <a:solidFill>
                <a:schemeClr val="accent1"/>
              </a:solidFill>
              <a:ln>
                <a:solidFill>
                  <a:schemeClr val="bg1"/>
                </a:solidFill>
              </a:ln>
            </c:spPr>
          </c:dPt>
          <c:dPt>
            <c:idx val="9"/>
            <c:spPr>
              <a:solidFill>
                <a:schemeClr val="tx2">
                  <a:lumMod val="50000"/>
                </a:schemeClr>
              </a:solidFill>
              <a:ln>
                <a:solidFill>
                  <a:schemeClr val="bg1"/>
                </a:solidFill>
              </a:ln>
            </c:spPr>
          </c:dPt>
          <c:dPt>
            <c:idx val="10"/>
            <c:spPr>
              <a:solidFill>
                <a:schemeClr val="tx2">
                  <a:lumMod val="75000"/>
                </a:schemeClr>
              </a:solidFill>
              <a:ln>
                <a:solidFill>
                  <a:schemeClr val="bg1"/>
                </a:solidFill>
              </a:ln>
            </c:spPr>
          </c:dPt>
          <c:dPt>
            <c:idx val="11"/>
            <c:spPr>
              <a:solidFill>
                <a:schemeClr val="accent3">
                  <a:lumMod val="40000"/>
                  <a:lumOff val="60000"/>
                </a:schemeClr>
              </a:solidFill>
              <a:ln>
                <a:solidFill>
                  <a:schemeClr val="bg1"/>
                </a:solidFill>
              </a:ln>
            </c:spPr>
          </c:dPt>
          <c:dPt>
            <c:idx val="12"/>
            <c:spPr>
              <a:solidFill>
                <a:schemeClr val="accent1">
                  <a:lumMod val="40000"/>
                  <a:lumOff val="60000"/>
                </a:schemeClr>
              </a:solidFill>
              <a:ln>
                <a:solidFill>
                  <a:schemeClr val="bg1"/>
                </a:solidFill>
              </a:ln>
            </c:spPr>
          </c:dPt>
          <c:cat>
            <c:strRef>
              <c:f>Tabelle1!$A$2:$A$14</c:f>
              <c:strCache>
                <c:ptCount val="13"/>
                <c:pt idx="0">
                  <c:v>Germany</c:v>
                </c:pt>
                <c:pt idx="1">
                  <c:v>France</c:v>
                </c:pt>
                <c:pt idx="2">
                  <c:v>Netherlands</c:v>
                </c:pt>
                <c:pt idx="3">
                  <c:v>Switzerland</c:v>
                </c:pt>
                <c:pt idx="4">
                  <c:v>United Kingdom</c:v>
                </c:pt>
                <c:pt idx="5">
                  <c:v>Italy</c:v>
                </c:pt>
                <c:pt idx="6">
                  <c:v>Sweden</c:v>
                </c:pt>
                <c:pt idx="7">
                  <c:v>Other EPO states</c:v>
                </c:pt>
                <c:pt idx="8">
                  <c:v>United States</c:v>
                </c:pt>
                <c:pt idx="9">
                  <c:v>Japan</c:v>
                </c:pt>
                <c:pt idx="10">
                  <c:v>S. Korea</c:v>
                </c:pt>
                <c:pt idx="11">
                  <c:v>P.R. China</c:v>
                </c:pt>
                <c:pt idx="12">
                  <c:v>Others</c:v>
                </c:pt>
              </c:strCache>
            </c:strRef>
          </c:cat>
          <c:val>
            <c:numRef>
              <c:f>Tabelle1!$B$2:$B$14</c:f>
              <c:numCache>
                <c:formatCode>0%</c:formatCode>
                <c:ptCount val="13"/>
                <c:pt idx="0">
                  <c:v>0.16</c:v>
                </c:pt>
                <c:pt idx="1">
                  <c:v>7.0000000000000021E-2</c:v>
                </c:pt>
                <c:pt idx="2">
                  <c:v>4.0000000000000022E-2</c:v>
                </c:pt>
                <c:pt idx="3">
                  <c:v>4.0000000000000022E-2</c:v>
                </c:pt>
                <c:pt idx="4">
                  <c:v>3.0000000000000002E-2</c:v>
                </c:pt>
                <c:pt idx="5">
                  <c:v>2.0000000000000011E-2</c:v>
                </c:pt>
                <c:pt idx="6">
                  <c:v>2.0000000000000011E-2</c:v>
                </c:pt>
                <c:pt idx="7">
                  <c:v>8.0000000000000043E-2</c:v>
                </c:pt>
                <c:pt idx="8">
                  <c:v>0.27</c:v>
                </c:pt>
                <c:pt idx="9">
                  <c:v>0.13</c:v>
                </c:pt>
                <c:pt idx="10">
                  <c:v>4.0000000000000022E-2</c:v>
                </c:pt>
                <c:pt idx="11">
                  <c:v>4.0000000000000022E-2</c:v>
                </c:pt>
                <c:pt idx="12">
                  <c:v>0.05</c:v>
                </c:pt>
              </c:numCache>
            </c:numRef>
          </c:val>
        </c:ser>
        <c:firstSliceAng val="0"/>
      </c:pieChart>
    </c:plotArea>
    <c:plotVisOnly val="1"/>
    <c:dispBlanksAs val="zero"/>
  </c:chart>
  <c:txPr>
    <a:bodyPr/>
    <a:lstStyle/>
    <a:p>
      <a:pPr>
        <a:defRPr sz="1800"/>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ser>
          <c:idx val="0"/>
          <c:order val="0"/>
          <c:tx>
            <c:strRef>
              <c:f>Tabelle1!$B$1</c:f>
              <c:strCache>
                <c:ptCount val="1"/>
                <c:pt idx="0">
                  <c:v>Spalte1</c:v>
                </c:pt>
              </c:strCache>
            </c:strRef>
          </c:tx>
          <c:spPr>
            <a:ln>
              <a:solidFill>
                <a:schemeClr val="bg1"/>
              </a:solidFill>
            </a:ln>
          </c:spPr>
          <c:dPt>
            <c:idx val="0"/>
            <c:spPr>
              <a:solidFill>
                <a:schemeClr val="accent2"/>
              </a:solidFill>
              <a:ln>
                <a:solidFill>
                  <a:schemeClr val="bg1"/>
                </a:solidFill>
              </a:ln>
            </c:spPr>
          </c:dPt>
          <c:dPt>
            <c:idx val="1"/>
            <c:spPr>
              <a:solidFill>
                <a:schemeClr val="accent2"/>
              </a:solidFill>
              <a:ln>
                <a:solidFill>
                  <a:schemeClr val="bg1"/>
                </a:solidFill>
              </a:ln>
            </c:spPr>
          </c:dPt>
          <c:dPt>
            <c:idx val="2"/>
            <c:spPr>
              <a:solidFill>
                <a:schemeClr val="accent2"/>
              </a:solidFill>
              <a:ln>
                <a:solidFill>
                  <a:schemeClr val="bg1"/>
                </a:solidFill>
              </a:ln>
            </c:spPr>
          </c:dPt>
          <c:dPt>
            <c:idx val="3"/>
            <c:spPr>
              <a:solidFill>
                <a:schemeClr val="accent2"/>
              </a:solidFill>
              <a:ln>
                <a:solidFill>
                  <a:schemeClr val="bg1"/>
                </a:solidFill>
              </a:ln>
            </c:spPr>
          </c:dPt>
          <c:dPt>
            <c:idx val="4"/>
            <c:spPr>
              <a:solidFill>
                <a:schemeClr val="accent2"/>
              </a:solidFill>
              <a:ln>
                <a:solidFill>
                  <a:schemeClr val="bg1"/>
                </a:solidFill>
              </a:ln>
            </c:spPr>
          </c:dPt>
          <c:dPt>
            <c:idx val="5"/>
            <c:spPr>
              <a:solidFill>
                <a:schemeClr val="accent2"/>
              </a:solidFill>
              <a:ln>
                <a:solidFill>
                  <a:schemeClr val="bg1"/>
                </a:solidFill>
              </a:ln>
            </c:spPr>
          </c:dPt>
          <c:dPt>
            <c:idx val="6"/>
            <c:spPr>
              <a:solidFill>
                <a:schemeClr val="accent2"/>
              </a:solidFill>
              <a:ln>
                <a:solidFill>
                  <a:schemeClr val="bg1"/>
                </a:solidFill>
              </a:ln>
            </c:spPr>
          </c:dPt>
          <c:dPt>
            <c:idx val="7"/>
            <c:spPr>
              <a:solidFill>
                <a:schemeClr val="accent2"/>
              </a:solidFill>
              <a:ln>
                <a:solidFill>
                  <a:schemeClr val="bg1"/>
                </a:solidFill>
              </a:ln>
            </c:spPr>
          </c:dPt>
          <c:dPt>
            <c:idx val="8"/>
            <c:spPr>
              <a:solidFill>
                <a:schemeClr val="accent1"/>
              </a:solidFill>
              <a:ln>
                <a:solidFill>
                  <a:schemeClr val="bg1"/>
                </a:solidFill>
              </a:ln>
            </c:spPr>
          </c:dPt>
          <c:dPt>
            <c:idx val="9"/>
            <c:spPr>
              <a:solidFill>
                <a:schemeClr val="accent3"/>
              </a:solidFill>
              <a:ln>
                <a:solidFill>
                  <a:schemeClr val="bg1"/>
                </a:solidFill>
              </a:ln>
            </c:spPr>
          </c:dPt>
          <c:dPt>
            <c:idx val="10"/>
            <c:spPr>
              <a:solidFill>
                <a:srgbClr val="859BA9"/>
              </a:solidFill>
              <a:ln>
                <a:solidFill>
                  <a:schemeClr val="bg1"/>
                </a:solidFill>
              </a:ln>
            </c:spPr>
          </c:dPt>
          <c:dPt>
            <c:idx val="11"/>
            <c:spPr>
              <a:solidFill>
                <a:srgbClr val="ACBAC4"/>
              </a:solidFill>
              <a:ln>
                <a:solidFill>
                  <a:schemeClr val="bg1"/>
                </a:solidFill>
              </a:ln>
            </c:spPr>
          </c:dPt>
          <c:dPt>
            <c:idx val="12"/>
            <c:spPr>
              <a:solidFill>
                <a:srgbClr val="D1D8DD"/>
              </a:solidFill>
              <a:ln>
                <a:solidFill>
                  <a:schemeClr val="bg1"/>
                </a:solidFill>
              </a:ln>
            </c:spPr>
          </c:dPt>
          <c:cat>
            <c:strRef>
              <c:f>Tabelle1!$A$2:$A$14</c:f>
              <c:strCache>
                <c:ptCount val="13"/>
                <c:pt idx="0">
                  <c:v>Germany</c:v>
                </c:pt>
                <c:pt idx="1">
                  <c:v>France</c:v>
                </c:pt>
                <c:pt idx="2">
                  <c:v>Switzerland</c:v>
                </c:pt>
                <c:pt idx="3">
                  <c:v>Netherlands</c:v>
                </c:pt>
                <c:pt idx="4">
                  <c:v>United Kingdom</c:v>
                </c:pt>
                <c:pt idx="5">
                  <c:v>Italy</c:v>
                </c:pt>
                <c:pt idx="6">
                  <c:v>Sweden</c:v>
                </c:pt>
                <c:pt idx="7">
                  <c:v>Other EPO member states</c:v>
                </c:pt>
                <c:pt idx="8">
                  <c:v>United States</c:v>
                </c:pt>
                <c:pt idx="9">
                  <c:v>Japan</c:v>
                </c:pt>
                <c:pt idx="10">
                  <c:v>R. Korea</c:v>
                </c:pt>
                <c:pt idx="11">
                  <c:v>P.R. China</c:v>
                </c:pt>
                <c:pt idx="12">
                  <c:v>Others</c:v>
                </c:pt>
              </c:strCache>
            </c:strRef>
          </c:cat>
          <c:val>
            <c:numRef>
              <c:f>Tabelle1!$B$2:$B$14</c:f>
              <c:numCache>
                <c:formatCode>0.0%</c:formatCode>
                <c:ptCount val="13"/>
                <c:pt idx="0">
                  <c:v>0.21000000000000016</c:v>
                </c:pt>
                <c:pt idx="1">
                  <c:v>8.0000000000000043E-2</c:v>
                </c:pt>
                <c:pt idx="2">
                  <c:v>4.0000000000000022E-2</c:v>
                </c:pt>
                <c:pt idx="3">
                  <c:v>3.0000000000000002E-2</c:v>
                </c:pt>
                <c:pt idx="4">
                  <c:v>3.0000000000000002E-2</c:v>
                </c:pt>
                <c:pt idx="5">
                  <c:v>3.0000000000000002E-2</c:v>
                </c:pt>
                <c:pt idx="6">
                  <c:v>3.0000000000000002E-2</c:v>
                </c:pt>
                <c:pt idx="7">
                  <c:v>8.0000000000000043E-2</c:v>
                </c:pt>
                <c:pt idx="8">
                  <c:v>0.22</c:v>
                </c:pt>
                <c:pt idx="9">
                  <c:v>0.16</c:v>
                </c:pt>
                <c:pt idx="10">
                  <c:v>3.0000000000000002E-2</c:v>
                </c:pt>
                <c:pt idx="11">
                  <c:v>2.0000000000000011E-2</c:v>
                </c:pt>
                <c:pt idx="12">
                  <c:v>4.0000000000000022E-2</c:v>
                </c:pt>
              </c:numCache>
            </c:numRef>
          </c:val>
        </c:ser>
        <c:firstSliceAng val="0"/>
      </c:pieChart>
    </c:plotArea>
    <c:plotVisOnly val="1"/>
    <c:dispBlanksAs val="zero"/>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5.7937452163764398E-2"/>
          <c:y val="0.13101559853405939"/>
          <c:w val="0.79490184368684835"/>
          <c:h val="0.75042969954819005"/>
        </c:manualLayout>
      </c:layout>
      <c:areaChart>
        <c:grouping val="stacked"/>
        <c:ser>
          <c:idx val="5"/>
          <c:order val="0"/>
          <c:tx>
            <c:strRef>
              <c:f>Infographic!$F$18</c:f>
              <c:strCache>
                <c:ptCount val="1"/>
                <c:pt idx="0">
                  <c:v>USPTO</c:v>
                </c:pt>
              </c:strCache>
            </c:strRef>
          </c:tx>
          <c:spPr>
            <a:solidFill>
              <a:srgbClr val="969696"/>
            </a:solidFill>
            <a:ln w="25400">
              <a:noFill/>
            </a:ln>
          </c:spPr>
          <c:cat>
            <c:numRef>
              <c:f>Infographic!$A$19:$A$29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Infographic!$F$19:$F$29</c:f>
              <c:numCache>
                <c:formatCode>General</c:formatCode>
                <c:ptCount val="11"/>
                <c:pt idx="0">
                  <c:v>392006</c:v>
                </c:pt>
                <c:pt idx="1">
                  <c:v>426379</c:v>
                </c:pt>
                <c:pt idx="2">
                  <c:v>456515</c:v>
                </c:pt>
                <c:pt idx="3">
                  <c:v>456779</c:v>
                </c:pt>
                <c:pt idx="4">
                  <c:v>456815</c:v>
                </c:pt>
                <c:pt idx="5">
                  <c:v>490792</c:v>
                </c:pt>
                <c:pt idx="6">
                  <c:v>503582</c:v>
                </c:pt>
                <c:pt idx="7">
                  <c:v>542815</c:v>
                </c:pt>
                <c:pt idx="8">
                  <c:v>571612</c:v>
                </c:pt>
                <c:pt idx="9">
                  <c:v>578802</c:v>
                </c:pt>
                <c:pt idx="10">
                  <c:v>589410</c:v>
                </c:pt>
              </c:numCache>
            </c:numRef>
          </c:val>
        </c:ser>
        <c:ser>
          <c:idx val="2"/>
          <c:order val="1"/>
          <c:tx>
            <c:strRef>
              <c:f>Infographic!$E$18</c:f>
              <c:strCache>
                <c:ptCount val="1"/>
                <c:pt idx="0">
                  <c:v>SIPO</c:v>
                </c:pt>
              </c:strCache>
            </c:strRef>
          </c:tx>
          <c:spPr>
            <a:solidFill>
              <a:srgbClr val="FF9900"/>
            </a:solidFill>
            <a:ln w="25400">
              <a:noFill/>
            </a:ln>
          </c:spPr>
          <c:cat>
            <c:numRef>
              <c:f>Infographic!$A$19:$A$29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Infographic!$E$19:$E$29</c:f>
              <c:numCache>
                <c:formatCode>General</c:formatCode>
                <c:ptCount val="11"/>
                <c:pt idx="0">
                  <c:v>173327</c:v>
                </c:pt>
                <c:pt idx="1">
                  <c:v>210490</c:v>
                </c:pt>
                <c:pt idx="2">
                  <c:v>245161</c:v>
                </c:pt>
                <c:pt idx="3">
                  <c:v>289838</c:v>
                </c:pt>
                <c:pt idx="4">
                  <c:v>314573</c:v>
                </c:pt>
                <c:pt idx="5">
                  <c:v>391177</c:v>
                </c:pt>
                <c:pt idx="6">
                  <c:v>526412</c:v>
                </c:pt>
                <c:pt idx="7">
                  <c:v>652777</c:v>
                </c:pt>
                <c:pt idx="8">
                  <c:v>825136</c:v>
                </c:pt>
                <c:pt idx="9">
                  <c:v>928177</c:v>
                </c:pt>
                <c:pt idx="10">
                  <c:v>1101864</c:v>
                </c:pt>
              </c:numCache>
            </c:numRef>
          </c:val>
        </c:ser>
        <c:ser>
          <c:idx val="4"/>
          <c:order val="2"/>
          <c:tx>
            <c:strRef>
              <c:f>Infographic!$D$18</c:f>
              <c:strCache>
                <c:ptCount val="1"/>
                <c:pt idx="0">
                  <c:v>KIPO</c:v>
                </c:pt>
              </c:strCache>
            </c:strRef>
          </c:tx>
          <c:spPr>
            <a:solidFill>
              <a:schemeClr val="bg1">
                <a:lumMod val="85000"/>
              </a:schemeClr>
            </a:solidFill>
            <a:ln w="25400">
              <a:noFill/>
            </a:ln>
          </c:spPr>
          <c:cat>
            <c:numRef>
              <c:f>Infographic!$A$19:$A$29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Infographic!$D$19:$D$29</c:f>
              <c:numCache>
                <c:formatCode>General</c:formatCode>
                <c:ptCount val="11"/>
                <c:pt idx="0">
                  <c:v>161586</c:v>
                </c:pt>
                <c:pt idx="1">
                  <c:v>166872</c:v>
                </c:pt>
                <c:pt idx="2">
                  <c:v>172808</c:v>
                </c:pt>
                <c:pt idx="3">
                  <c:v>170632</c:v>
                </c:pt>
                <c:pt idx="4">
                  <c:v>163465</c:v>
                </c:pt>
                <c:pt idx="5">
                  <c:v>170101</c:v>
                </c:pt>
                <c:pt idx="6">
                  <c:v>178924</c:v>
                </c:pt>
                <c:pt idx="7">
                  <c:v>188915</c:v>
                </c:pt>
                <c:pt idx="8">
                  <c:v>204589</c:v>
                </c:pt>
                <c:pt idx="9">
                  <c:v>210292</c:v>
                </c:pt>
                <c:pt idx="10">
                  <c:v>213694</c:v>
                </c:pt>
              </c:numCache>
            </c:numRef>
          </c:val>
        </c:ser>
        <c:ser>
          <c:idx val="3"/>
          <c:order val="3"/>
          <c:tx>
            <c:strRef>
              <c:f>Infographic!$C$18</c:f>
              <c:strCache>
                <c:ptCount val="1"/>
                <c:pt idx="0">
                  <c:v>JPO</c:v>
                </c:pt>
              </c:strCache>
            </c:strRef>
          </c:tx>
          <c:spPr>
            <a:pattFill prst="pct50">
              <a:fgClr>
                <a:srgbClr val="99CCFF"/>
              </a:fgClr>
              <a:bgClr>
                <a:srgbClr val="808080"/>
              </a:bgClr>
            </a:pattFill>
            <a:ln w="25400">
              <a:noFill/>
            </a:ln>
          </c:spPr>
          <c:cat>
            <c:numRef>
              <c:f>Infographic!$A$19:$A$29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Infographic!$C$19:$C$29</c:f>
              <c:numCache>
                <c:formatCode>General</c:formatCode>
                <c:ptCount val="11"/>
                <c:pt idx="0">
                  <c:v>426947</c:v>
                </c:pt>
                <c:pt idx="1">
                  <c:v>408514</c:v>
                </c:pt>
                <c:pt idx="2">
                  <c:v>396102</c:v>
                </c:pt>
                <c:pt idx="3">
                  <c:v>390816</c:v>
                </c:pt>
                <c:pt idx="4">
                  <c:v>348379</c:v>
                </c:pt>
                <c:pt idx="5">
                  <c:v>344329</c:v>
                </c:pt>
                <c:pt idx="6">
                  <c:v>342610</c:v>
                </c:pt>
                <c:pt idx="7">
                  <c:v>342796</c:v>
                </c:pt>
                <c:pt idx="8">
                  <c:v>328436</c:v>
                </c:pt>
                <c:pt idx="9">
                  <c:v>325989</c:v>
                </c:pt>
                <c:pt idx="10">
                  <c:v>318721</c:v>
                </c:pt>
              </c:numCache>
            </c:numRef>
          </c:val>
        </c:ser>
        <c:ser>
          <c:idx val="1"/>
          <c:order val="4"/>
          <c:tx>
            <c:strRef>
              <c:f>Infographic!$B$18</c:f>
              <c:strCache>
                <c:ptCount val="1"/>
                <c:pt idx="0">
                  <c:v>EPO</c:v>
                </c:pt>
              </c:strCache>
            </c:strRef>
          </c:tx>
          <c:spPr>
            <a:pattFill prst="pct50">
              <a:fgClr>
                <a:srgbClr val="003366"/>
              </a:fgClr>
              <a:bgClr>
                <a:srgbClr val="808080"/>
              </a:bgClr>
            </a:pattFill>
            <a:ln w="25400">
              <a:noFill/>
            </a:ln>
          </c:spPr>
          <c:cat>
            <c:numRef>
              <c:f>Infographic!$A$19:$A$29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Infographic!$B$19:$B$29</c:f>
              <c:numCache>
                <c:formatCode>General</c:formatCode>
                <c:ptCount val="11"/>
                <c:pt idx="0">
                  <c:v>128671</c:v>
                </c:pt>
                <c:pt idx="1">
                  <c:v>135363</c:v>
                </c:pt>
                <c:pt idx="2">
                  <c:v>141245</c:v>
                </c:pt>
                <c:pt idx="3">
                  <c:v>146247</c:v>
                </c:pt>
                <c:pt idx="4">
                  <c:v>134511</c:v>
                </c:pt>
                <c:pt idx="5">
                  <c:v>151031</c:v>
                </c:pt>
                <c:pt idx="6">
                  <c:v>142833</c:v>
                </c:pt>
                <c:pt idx="7">
                  <c:v>148562</c:v>
                </c:pt>
                <c:pt idx="8">
                  <c:v>148027</c:v>
                </c:pt>
                <c:pt idx="9">
                  <c:v>151981</c:v>
                </c:pt>
                <c:pt idx="10">
                  <c:v>160022</c:v>
                </c:pt>
              </c:numCache>
            </c:numRef>
          </c:val>
        </c:ser>
        <c:dropLines>
          <c:spPr>
            <a:ln w="3175">
              <a:solidFill>
                <a:srgbClr val="FFFFFF"/>
              </a:solidFill>
              <a:prstDash val="solid"/>
            </a:ln>
          </c:spPr>
        </c:dropLines>
        <c:axId val="205087488"/>
        <c:axId val="205089024"/>
      </c:areaChart>
      <c:catAx>
        <c:axId val="205087488"/>
        <c:scaling>
          <c:orientation val="minMax"/>
        </c:scaling>
        <c:axPos val="b"/>
        <c:numFmt formatCode="General" sourceLinked="1"/>
        <c:majorTickMark val="none"/>
        <c:tickLblPos val="nextTo"/>
        <c:spPr>
          <a:ln w="3175">
            <a:solidFill>
              <a:srgbClr val="000000"/>
            </a:solidFill>
            <a:prstDash val="solid"/>
          </a:ln>
        </c:spPr>
        <c:txPr>
          <a:bodyPr rot="0" vert="horz"/>
          <a:lstStyle/>
          <a:p>
            <a:pPr>
              <a:defRPr lang="en-GB" sz="1400" b="0" i="0" u="none" strike="noStrike" baseline="0">
                <a:solidFill>
                  <a:srgbClr val="000000"/>
                </a:solidFill>
                <a:latin typeface="Arial"/>
                <a:ea typeface="Arial"/>
                <a:cs typeface="Arial"/>
              </a:defRPr>
            </a:pPr>
            <a:endParaRPr lang="zh-CN"/>
          </a:p>
        </c:txPr>
        <c:crossAx val="205089024"/>
        <c:crosses val="autoZero"/>
        <c:auto val="1"/>
        <c:lblAlgn val="ctr"/>
        <c:lblOffset val="100"/>
        <c:tickLblSkip val="1"/>
        <c:tickMarkSkip val="1"/>
      </c:catAx>
      <c:valAx>
        <c:axId val="205089024"/>
        <c:scaling>
          <c:orientation val="minMax"/>
          <c:max val="2500000"/>
          <c:min val="0"/>
        </c:scaling>
        <c:axPos val="r"/>
        <c:numFmt formatCode="#,##0" sourceLinked="0"/>
        <c:majorTickMark val="none"/>
        <c:tickLblPos val="nextTo"/>
        <c:spPr>
          <a:ln w="3175">
            <a:noFill/>
            <a:prstDash val="solid"/>
          </a:ln>
        </c:spPr>
        <c:txPr>
          <a:bodyPr rot="0" vert="horz"/>
          <a:lstStyle/>
          <a:p>
            <a:pPr>
              <a:defRPr lang="en-GB" sz="1400" b="0" i="0" u="none" strike="noStrike" baseline="0">
                <a:solidFill>
                  <a:srgbClr val="000000"/>
                </a:solidFill>
                <a:latin typeface="Arial"/>
                <a:ea typeface="Arial"/>
                <a:cs typeface="Arial"/>
              </a:defRPr>
            </a:pPr>
            <a:endParaRPr lang="zh-CN"/>
          </a:p>
        </c:txPr>
        <c:crossAx val="205087488"/>
        <c:crosses val="max"/>
        <c:crossBetween val="midCat"/>
        <c:majorUnit val="500000"/>
        <c:minorUnit val="10000"/>
      </c:valAx>
      <c:spPr>
        <a:solidFill>
          <a:srgbClr val="FFFFFF"/>
        </a:solidFill>
        <a:ln w="25400">
          <a:noFill/>
        </a:ln>
      </c:spPr>
    </c:plotArea>
    <c:legend>
      <c:legendPos val="r"/>
      <c:layout>
        <c:manualLayout>
          <c:xMode val="edge"/>
          <c:yMode val="edge"/>
          <c:x val="4.0837569765920317E-2"/>
          <c:y val="9.6184501505303457E-2"/>
          <c:w val="0.11355740624097813"/>
          <c:h val="0.30985466303064602"/>
        </c:manualLayout>
      </c:layout>
      <c:spPr>
        <a:noFill/>
        <a:ln w="25400">
          <a:noFill/>
        </a:ln>
      </c:spPr>
      <c:txPr>
        <a:bodyPr/>
        <a:lstStyle/>
        <a:p>
          <a:pPr>
            <a:defRPr lang="en-GB" sz="1600" b="0" i="0" u="none" strike="noStrike" baseline="0">
              <a:solidFill>
                <a:srgbClr val="000000"/>
              </a:solidFill>
              <a:latin typeface="Times New Roman" pitchFamily="18" charset="0"/>
              <a:ea typeface="Arial"/>
              <a:cs typeface="Times New Roman" pitchFamily="18" charset="0"/>
            </a:defRPr>
          </a:pPr>
          <a:endParaRPr lang="zh-CN"/>
        </a:p>
      </c:txPr>
    </c:legend>
    <c:plotVisOnly val="1"/>
    <c:dispBlanksAs val="zero"/>
  </c:chart>
  <c:spPr>
    <a:solidFill>
      <a:srgbClr val="FFFFFF"/>
    </a:solidFill>
    <a:ln w="9525">
      <a:noFill/>
    </a:ln>
  </c:spPr>
  <c:txPr>
    <a:bodyPr/>
    <a:lstStyle/>
    <a:p>
      <a:pPr>
        <a:defRPr sz="1100" b="0" i="0" u="none" strike="noStrike" baseline="0">
          <a:solidFill>
            <a:srgbClr val="000000"/>
          </a:solidFill>
          <a:latin typeface="Arial"/>
          <a:ea typeface="Arial"/>
          <a:cs typeface="Arial"/>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Sheet1!$B$1</c:f>
              <c:strCache>
                <c:ptCount val="1"/>
                <c:pt idx="0">
                  <c:v>JP</c:v>
                </c:pt>
              </c:strCache>
            </c:strRef>
          </c:tx>
          <c:spPr>
            <a:ln w="38100">
              <a:solidFill>
                <a:srgbClr val="FF0000"/>
              </a:solidFill>
            </a:ln>
          </c:spPr>
          <c:marker>
            <c:symbol val="none"/>
          </c:marker>
          <c:cat>
            <c:strRef>
              <c:f>Sheet1!$A$2:$A$14</c:f>
              <c:strCache>
                <c:ptCount val="13"/>
                <c:pt idx="0">
                  <c:v>Jun</c:v>
                </c:pt>
                <c:pt idx="1">
                  <c:v>Jul</c:v>
                </c:pt>
                <c:pt idx="2">
                  <c:v>Aug</c:v>
                </c:pt>
                <c:pt idx="3">
                  <c:v>Sep</c:v>
                </c:pt>
                <c:pt idx="4">
                  <c:v>Oct</c:v>
                </c:pt>
                <c:pt idx="5">
                  <c:v>Nov</c:v>
                </c:pt>
                <c:pt idx="6">
                  <c:v>Dec</c:v>
                </c:pt>
                <c:pt idx="7">
                  <c:v>Jan</c:v>
                </c:pt>
                <c:pt idx="8">
                  <c:v>Feb</c:v>
                </c:pt>
                <c:pt idx="9">
                  <c:v>Mar</c:v>
                </c:pt>
                <c:pt idx="10">
                  <c:v>Apr</c:v>
                </c:pt>
                <c:pt idx="11">
                  <c:v>May</c:v>
                </c:pt>
                <c:pt idx="12">
                  <c:v>June</c:v>
                </c:pt>
              </c:strCache>
            </c:strRef>
          </c:cat>
          <c:val>
            <c:numRef>
              <c:f>Sheet1!$B$2:$B$14</c:f>
              <c:numCache>
                <c:formatCode>General</c:formatCode>
                <c:ptCount val="13"/>
                <c:pt idx="0">
                  <c:v>7225</c:v>
                </c:pt>
                <c:pt idx="1">
                  <c:v>6978</c:v>
                </c:pt>
                <c:pt idx="2">
                  <c:v>5769</c:v>
                </c:pt>
                <c:pt idx="3">
                  <c:v>6757</c:v>
                </c:pt>
                <c:pt idx="4">
                  <c:v>7389</c:v>
                </c:pt>
                <c:pt idx="5">
                  <c:v>7549</c:v>
                </c:pt>
                <c:pt idx="6">
                  <c:v>7407</c:v>
                </c:pt>
                <c:pt idx="7">
                  <c:v>8150</c:v>
                </c:pt>
                <c:pt idx="8">
                  <c:v>8526</c:v>
                </c:pt>
                <c:pt idx="9">
                  <c:v>11317</c:v>
                </c:pt>
                <c:pt idx="10">
                  <c:v>11294</c:v>
                </c:pt>
                <c:pt idx="11">
                  <c:v>10792</c:v>
                </c:pt>
                <c:pt idx="12">
                  <c:v>12281</c:v>
                </c:pt>
              </c:numCache>
            </c:numRef>
          </c:val>
        </c:ser>
        <c:ser>
          <c:idx val="1"/>
          <c:order val="1"/>
          <c:tx>
            <c:strRef>
              <c:f>Sheet1!$C$1</c:f>
              <c:strCache>
                <c:ptCount val="1"/>
                <c:pt idx="0">
                  <c:v>KR</c:v>
                </c:pt>
              </c:strCache>
            </c:strRef>
          </c:tx>
          <c:spPr>
            <a:ln w="38100">
              <a:solidFill>
                <a:srgbClr val="92D050"/>
              </a:solidFill>
            </a:ln>
          </c:spPr>
          <c:marker>
            <c:symbol val="none"/>
          </c:marker>
          <c:cat>
            <c:strRef>
              <c:f>Sheet1!$A$2:$A$14</c:f>
              <c:strCache>
                <c:ptCount val="13"/>
                <c:pt idx="0">
                  <c:v>Jun</c:v>
                </c:pt>
                <c:pt idx="1">
                  <c:v>Jul</c:v>
                </c:pt>
                <c:pt idx="2">
                  <c:v>Aug</c:v>
                </c:pt>
                <c:pt idx="3">
                  <c:v>Sep</c:v>
                </c:pt>
                <c:pt idx="4">
                  <c:v>Oct</c:v>
                </c:pt>
                <c:pt idx="5">
                  <c:v>Nov</c:v>
                </c:pt>
                <c:pt idx="6">
                  <c:v>Dec</c:v>
                </c:pt>
                <c:pt idx="7">
                  <c:v>Jan</c:v>
                </c:pt>
                <c:pt idx="8">
                  <c:v>Feb</c:v>
                </c:pt>
                <c:pt idx="9">
                  <c:v>Mar</c:v>
                </c:pt>
                <c:pt idx="10">
                  <c:v>Apr</c:v>
                </c:pt>
                <c:pt idx="11">
                  <c:v>May</c:v>
                </c:pt>
                <c:pt idx="12">
                  <c:v>June</c:v>
                </c:pt>
              </c:strCache>
            </c:strRef>
          </c:cat>
          <c:val>
            <c:numRef>
              <c:f>Sheet1!$C$2:$C$14</c:f>
              <c:numCache>
                <c:formatCode>General</c:formatCode>
                <c:ptCount val="13"/>
                <c:pt idx="0">
                  <c:v>4195</c:v>
                </c:pt>
                <c:pt idx="1">
                  <c:v>3760</c:v>
                </c:pt>
                <c:pt idx="2">
                  <c:v>2366</c:v>
                </c:pt>
                <c:pt idx="3">
                  <c:v>2648</c:v>
                </c:pt>
                <c:pt idx="4">
                  <c:v>3129</c:v>
                </c:pt>
                <c:pt idx="5">
                  <c:v>3047</c:v>
                </c:pt>
                <c:pt idx="6">
                  <c:v>2889</c:v>
                </c:pt>
                <c:pt idx="7">
                  <c:v>2894</c:v>
                </c:pt>
                <c:pt idx="8">
                  <c:v>3114</c:v>
                </c:pt>
                <c:pt idx="9">
                  <c:v>5226</c:v>
                </c:pt>
                <c:pt idx="10">
                  <c:v>6523</c:v>
                </c:pt>
                <c:pt idx="11">
                  <c:v>5647</c:v>
                </c:pt>
                <c:pt idx="12">
                  <c:v>6414</c:v>
                </c:pt>
              </c:numCache>
            </c:numRef>
          </c:val>
        </c:ser>
        <c:ser>
          <c:idx val="2"/>
          <c:order val="2"/>
          <c:tx>
            <c:strRef>
              <c:f>Sheet1!$D$1</c:f>
              <c:strCache>
                <c:ptCount val="1"/>
                <c:pt idx="0">
                  <c:v>CN</c:v>
                </c:pt>
              </c:strCache>
            </c:strRef>
          </c:tx>
          <c:spPr>
            <a:ln w="38100">
              <a:solidFill>
                <a:srgbClr val="7030A0"/>
              </a:solidFill>
            </a:ln>
          </c:spPr>
          <c:marker>
            <c:symbol val="none"/>
          </c:marker>
          <c:cat>
            <c:strRef>
              <c:f>Sheet1!$A$2:$A$14</c:f>
              <c:strCache>
                <c:ptCount val="13"/>
                <c:pt idx="0">
                  <c:v>Jun</c:v>
                </c:pt>
                <c:pt idx="1">
                  <c:v>Jul</c:v>
                </c:pt>
                <c:pt idx="2">
                  <c:v>Aug</c:v>
                </c:pt>
                <c:pt idx="3">
                  <c:v>Sep</c:v>
                </c:pt>
                <c:pt idx="4">
                  <c:v>Oct</c:v>
                </c:pt>
                <c:pt idx="5">
                  <c:v>Nov</c:v>
                </c:pt>
                <c:pt idx="6">
                  <c:v>Dec</c:v>
                </c:pt>
                <c:pt idx="7">
                  <c:v>Jan</c:v>
                </c:pt>
                <c:pt idx="8">
                  <c:v>Feb</c:v>
                </c:pt>
                <c:pt idx="9">
                  <c:v>Mar</c:v>
                </c:pt>
                <c:pt idx="10">
                  <c:v>Apr</c:v>
                </c:pt>
                <c:pt idx="11">
                  <c:v>May</c:v>
                </c:pt>
                <c:pt idx="12">
                  <c:v>June</c:v>
                </c:pt>
              </c:strCache>
            </c:strRef>
          </c:cat>
          <c:val>
            <c:numRef>
              <c:f>Sheet1!$D$2:$D$14</c:f>
              <c:numCache>
                <c:formatCode>General</c:formatCode>
                <c:ptCount val="13"/>
                <c:pt idx="0">
                  <c:v>7397</c:v>
                </c:pt>
                <c:pt idx="1">
                  <c:v>7022</c:v>
                </c:pt>
                <c:pt idx="2">
                  <c:v>6574</c:v>
                </c:pt>
                <c:pt idx="3">
                  <c:v>7058</c:v>
                </c:pt>
                <c:pt idx="4">
                  <c:v>7728</c:v>
                </c:pt>
                <c:pt idx="5">
                  <c:v>7597</c:v>
                </c:pt>
                <c:pt idx="6">
                  <c:v>7548</c:v>
                </c:pt>
                <c:pt idx="7">
                  <c:v>8029</c:v>
                </c:pt>
                <c:pt idx="8">
                  <c:v>7660</c:v>
                </c:pt>
                <c:pt idx="9">
                  <c:v>12108</c:v>
                </c:pt>
                <c:pt idx="10">
                  <c:v>14428</c:v>
                </c:pt>
                <c:pt idx="11">
                  <c:v>12883</c:v>
                </c:pt>
                <c:pt idx="12">
                  <c:v>15024</c:v>
                </c:pt>
              </c:numCache>
            </c:numRef>
          </c:val>
        </c:ser>
        <c:ser>
          <c:idx val="3"/>
          <c:order val="3"/>
          <c:tx>
            <c:strRef>
              <c:f>Sheet1!$E$1</c:f>
              <c:strCache>
                <c:ptCount val="1"/>
                <c:pt idx="0">
                  <c:v>US</c:v>
                </c:pt>
              </c:strCache>
            </c:strRef>
          </c:tx>
          <c:spPr>
            <a:ln w="38100">
              <a:solidFill>
                <a:srgbClr val="00B0F0"/>
              </a:solidFill>
            </a:ln>
          </c:spPr>
          <c:marker>
            <c:symbol val="none"/>
          </c:marker>
          <c:cat>
            <c:strRef>
              <c:f>Sheet1!$A$2:$A$14</c:f>
              <c:strCache>
                <c:ptCount val="13"/>
                <c:pt idx="0">
                  <c:v>Jun</c:v>
                </c:pt>
                <c:pt idx="1">
                  <c:v>Jul</c:v>
                </c:pt>
                <c:pt idx="2">
                  <c:v>Aug</c:v>
                </c:pt>
                <c:pt idx="3">
                  <c:v>Sep</c:v>
                </c:pt>
                <c:pt idx="4">
                  <c:v>Oct</c:v>
                </c:pt>
                <c:pt idx="5">
                  <c:v>Nov</c:v>
                </c:pt>
                <c:pt idx="6">
                  <c:v>Dec</c:v>
                </c:pt>
                <c:pt idx="7">
                  <c:v>Jan</c:v>
                </c:pt>
                <c:pt idx="8">
                  <c:v>Feb</c:v>
                </c:pt>
                <c:pt idx="9">
                  <c:v>Mar</c:v>
                </c:pt>
                <c:pt idx="10">
                  <c:v>Apr</c:v>
                </c:pt>
                <c:pt idx="11">
                  <c:v>May</c:v>
                </c:pt>
                <c:pt idx="12">
                  <c:v>June</c:v>
                </c:pt>
              </c:strCache>
            </c:strRef>
          </c:cat>
          <c:val>
            <c:numRef>
              <c:f>Sheet1!$E$2:$E$14</c:f>
              <c:numCache>
                <c:formatCode>General</c:formatCode>
                <c:ptCount val="13"/>
                <c:pt idx="0">
                  <c:v>2830</c:v>
                </c:pt>
                <c:pt idx="1">
                  <c:v>12274</c:v>
                </c:pt>
                <c:pt idx="2">
                  <c:v>9522</c:v>
                </c:pt>
                <c:pt idx="3">
                  <c:v>11982</c:v>
                </c:pt>
                <c:pt idx="4">
                  <c:v>13967</c:v>
                </c:pt>
                <c:pt idx="5">
                  <c:v>14221</c:v>
                </c:pt>
                <c:pt idx="6">
                  <c:v>14989</c:v>
                </c:pt>
                <c:pt idx="7">
                  <c:v>15390</c:v>
                </c:pt>
                <c:pt idx="8">
                  <c:v>16308</c:v>
                </c:pt>
                <c:pt idx="9">
                  <c:v>22673</c:v>
                </c:pt>
                <c:pt idx="10">
                  <c:v>26686</c:v>
                </c:pt>
                <c:pt idx="11">
                  <c:v>26982</c:v>
                </c:pt>
                <c:pt idx="12">
                  <c:v>28142</c:v>
                </c:pt>
              </c:numCache>
            </c:numRef>
          </c:val>
        </c:ser>
        <c:marker val="1"/>
        <c:axId val="156603520"/>
        <c:axId val="156605056"/>
      </c:lineChart>
      <c:catAx>
        <c:axId val="156603520"/>
        <c:scaling>
          <c:orientation val="minMax"/>
        </c:scaling>
        <c:axPos val="b"/>
        <c:numFmt formatCode="General" sourceLinked="0"/>
        <c:tickLblPos val="nextTo"/>
        <c:txPr>
          <a:bodyPr/>
          <a:lstStyle/>
          <a:p>
            <a:pPr>
              <a:defRPr lang="en-GB"/>
            </a:pPr>
            <a:endParaRPr lang="zh-CN"/>
          </a:p>
        </c:txPr>
        <c:crossAx val="156605056"/>
        <c:crosses val="autoZero"/>
        <c:auto val="1"/>
        <c:lblAlgn val="ctr"/>
        <c:lblOffset val="100"/>
      </c:catAx>
      <c:valAx>
        <c:axId val="156605056"/>
        <c:scaling>
          <c:orientation val="minMax"/>
        </c:scaling>
        <c:axPos val="l"/>
        <c:majorGridlines/>
        <c:numFmt formatCode="General" sourceLinked="1"/>
        <c:tickLblPos val="nextTo"/>
        <c:txPr>
          <a:bodyPr/>
          <a:lstStyle/>
          <a:p>
            <a:pPr>
              <a:defRPr lang="en-GB"/>
            </a:pPr>
            <a:endParaRPr lang="zh-CN"/>
          </a:p>
        </c:txPr>
        <c:crossAx val="156603520"/>
        <c:crosses val="autoZero"/>
        <c:crossBetween val="between"/>
      </c:valAx>
    </c:plotArea>
    <c:legend>
      <c:legendPos val="r"/>
      <c:layout>
        <c:manualLayout>
          <c:xMode val="edge"/>
          <c:yMode val="edge"/>
          <c:x val="0.24974130577427853"/>
          <c:y val="0.12528469488188981"/>
          <c:w val="0.11666666666666672"/>
          <c:h val="0.32386122047244142"/>
        </c:manualLayout>
      </c:layout>
      <c:overlay val="1"/>
      <c:spPr>
        <a:solidFill>
          <a:schemeClr val="bg1"/>
        </a:solidFill>
      </c:spPr>
      <c:txPr>
        <a:bodyPr/>
        <a:lstStyle/>
        <a:p>
          <a:pPr>
            <a:defRPr lang="en-GB" sz="1490" baseline="0"/>
          </a:pPr>
          <a:endParaRPr lang="zh-CN"/>
        </a:p>
      </c:txPr>
    </c:legend>
    <c:plotVisOnly val="1"/>
    <c:dispBlanksAs val="gap"/>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GB"/>
            </a:pPr>
            <a:endParaRPr lang="zh-CN"/>
          </a:p>
        </c:rich>
      </c:tx>
      <c:layout/>
    </c:title>
    <c:plotArea>
      <c:layout/>
      <c:pieChart>
        <c:varyColors val="1"/>
        <c:ser>
          <c:idx val="4"/>
          <c:order val="0"/>
          <c:tx>
            <c:strRef>
              <c:f>'[Chart in Microsoft PowerPoint]Sheet1'!$B$1:$E$1</c:f>
              <c:strCache>
                <c:ptCount val="1"/>
                <c:pt idx="0">
                  <c:v>JP KR CN US</c:v>
                </c:pt>
              </c:strCache>
            </c:strRef>
          </c:tx>
          <c:dPt>
            <c:idx val="0"/>
            <c:spPr>
              <a:solidFill>
                <a:srgbClr val="FF0000"/>
              </a:solidFill>
            </c:spPr>
          </c:dPt>
          <c:dPt>
            <c:idx val="1"/>
            <c:spPr>
              <a:solidFill>
                <a:srgbClr val="92D050"/>
              </a:solidFill>
            </c:spPr>
          </c:dPt>
          <c:dPt>
            <c:idx val="2"/>
            <c:spPr>
              <a:solidFill>
                <a:srgbClr val="7030A0"/>
              </a:solidFill>
              <a:ln>
                <a:solidFill>
                  <a:srgbClr val="7030A0"/>
                </a:solidFill>
              </a:ln>
            </c:spPr>
          </c:dPt>
          <c:dPt>
            <c:idx val="3"/>
            <c:spPr>
              <a:solidFill>
                <a:srgbClr val="00B0F0"/>
              </a:solidFill>
            </c:spPr>
          </c:dPt>
          <c:dLbls>
            <c:dLbl>
              <c:idx val="0"/>
              <c:layout/>
              <c:tx>
                <c:rich>
                  <a:bodyPr/>
                  <a:lstStyle/>
                  <a:p>
                    <a:r>
                      <a:rPr lang="en-US" dirty="0" smtClean="0"/>
                      <a:t>JP - 22%</a:t>
                    </a:r>
                    <a:endParaRPr lang="en-US" dirty="0"/>
                  </a:p>
                </c:rich>
              </c:tx>
              <c:dLblPos val="outEnd"/>
              <c:showLegendKey val="1"/>
              <c:showPercent val="1"/>
              <c:separator>
</c:separator>
            </c:dLbl>
            <c:dLbl>
              <c:idx val="1"/>
              <c:layout/>
              <c:tx>
                <c:rich>
                  <a:bodyPr/>
                  <a:lstStyle/>
                  <a:p>
                    <a:r>
                      <a:rPr lang="en-US" dirty="0" smtClean="0"/>
                      <a:t>KR - 11</a:t>
                    </a:r>
                    <a:r>
                      <a:rPr lang="en-US" dirty="0"/>
                      <a:t>%</a:t>
                    </a:r>
                  </a:p>
                </c:rich>
              </c:tx>
              <c:dLblPos val="outEnd"/>
              <c:showLegendKey val="1"/>
              <c:showPercent val="1"/>
              <c:separator>
</c:separator>
            </c:dLbl>
            <c:dLbl>
              <c:idx val="2"/>
              <c:layout/>
              <c:tx>
                <c:rich>
                  <a:bodyPr/>
                  <a:lstStyle/>
                  <a:p>
                    <a:r>
                      <a:rPr lang="en-US" dirty="0" smtClean="0"/>
                      <a:t>CN - 24%</a:t>
                    </a:r>
                    <a:endParaRPr lang="en-US" dirty="0"/>
                  </a:p>
                </c:rich>
              </c:tx>
              <c:dLblPos val="outEnd"/>
              <c:showLegendKey val="1"/>
              <c:showPercent val="1"/>
              <c:separator>
</c:separator>
            </c:dLbl>
            <c:dLbl>
              <c:idx val="3"/>
              <c:layout/>
              <c:tx>
                <c:rich>
                  <a:bodyPr/>
                  <a:lstStyle/>
                  <a:p>
                    <a:r>
                      <a:rPr lang="en-GB" dirty="0" smtClean="0"/>
                      <a:t>US - 43%</a:t>
                    </a:r>
                    <a:endParaRPr lang="en-GB" dirty="0"/>
                  </a:p>
                </c:rich>
              </c:tx>
              <c:dLblPos val="outEnd"/>
              <c:showLegendKey val="1"/>
              <c:showPercent val="1"/>
              <c:separator>
</c:separator>
            </c:dLbl>
            <c:txPr>
              <a:bodyPr/>
              <a:lstStyle/>
              <a:p>
                <a:pPr>
                  <a:defRPr lang="en-GB"/>
                </a:pPr>
                <a:endParaRPr lang="zh-CN"/>
              </a:p>
            </c:txPr>
            <c:dLblPos val="outEnd"/>
            <c:showLegendKey val="1"/>
            <c:showPercent val="1"/>
            <c:separator>
</c:separator>
          </c:dLbls>
          <c:cat>
            <c:strRef>
              <c:f>'[Chart in Microsoft PowerPoint]Sheet1'!$B$1:$E$1</c:f>
              <c:strCache>
                <c:ptCount val="4"/>
                <c:pt idx="0">
                  <c:v>JP</c:v>
                </c:pt>
                <c:pt idx="1">
                  <c:v>KR</c:v>
                </c:pt>
                <c:pt idx="2">
                  <c:v>CN</c:v>
                </c:pt>
                <c:pt idx="3">
                  <c:v>US</c:v>
                </c:pt>
              </c:strCache>
            </c:strRef>
          </c:cat>
          <c:val>
            <c:numRef>
              <c:f>'[Chart in Microsoft PowerPoint]Sheet1'!$B$18:$E$18</c:f>
              <c:numCache>
                <c:formatCode>General</c:formatCode>
                <c:ptCount val="4"/>
                <c:pt idx="0">
                  <c:v>101029</c:v>
                </c:pt>
                <c:pt idx="1">
                  <c:v>44159</c:v>
                </c:pt>
                <c:pt idx="2">
                  <c:v>100191</c:v>
                </c:pt>
                <c:pt idx="3">
                  <c:v>160842</c:v>
                </c:pt>
              </c:numCache>
            </c:numRef>
          </c:val>
        </c:ser>
        <c:firstSliceAng val="0"/>
      </c:pieChart>
    </c:plotArea>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spPr>
            <a:solidFill>
              <a:srgbClr val="C00000"/>
            </a:solidFill>
            <a:ln>
              <a:noFill/>
            </a:ln>
            <a:effectLst/>
          </c:spPr>
          <c:trendline>
            <c:spPr>
              <a:ln w="28575" cap="rnd">
                <a:solidFill>
                  <a:srgbClr val="3B464D"/>
                </a:solidFill>
                <a:prstDash val="solid"/>
              </a:ln>
              <a:effectLst/>
            </c:spPr>
            <c:trendlineType val="exp"/>
          </c:trendline>
          <c:cat>
            <c:numRef>
              <c:f>Blad1!$A$3:$A$13</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Blad1!$B$3:$B$13</c:f>
              <c:numCache>
                <c:formatCode>General</c:formatCode>
                <c:ptCount val="11"/>
                <c:pt idx="0">
                  <c:v>782</c:v>
                </c:pt>
                <c:pt idx="1">
                  <c:v>1397</c:v>
                </c:pt>
                <c:pt idx="2">
                  <c:v>1734</c:v>
                </c:pt>
                <c:pt idx="3">
                  <c:v>1747</c:v>
                </c:pt>
                <c:pt idx="4">
                  <c:v>1727</c:v>
                </c:pt>
                <c:pt idx="5">
                  <c:v>7286</c:v>
                </c:pt>
                <c:pt idx="6">
                  <c:v>3596</c:v>
                </c:pt>
                <c:pt idx="7">
                  <c:v>3354</c:v>
                </c:pt>
                <c:pt idx="8">
                  <c:v>5567</c:v>
                </c:pt>
                <c:pt idx="9">
                  <c:v>5479</c:v>
                </c:pt>
                <c:pt idx="10">
                  <c:v>7948</c:v>
                </c:pt>
              </c:numCache>
            </c:numRef>
          </c:val>
        </c:ser>
        <c:gapWidth val="219"/>
        <c:overlap val="-27"/>
        <c:axId val="157690496"/>
        <c:axId val="157733248"/>
      </c:barChart>
      <c:catAx>
        <c:axId val="157690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800" b="0" i="0" u="none" strike="noStrike" kern="1200" baseline="0">
                <a:solidFill>
                  <a:srgbClr val="3B464D"/>
                </a:solidFill>
                <a:latin typeface="+mn-lt"/>
                <a:ea typeface="+mn-ea"/>
                <a:cs typeface="+mn-cs"/>
              </a:defRPr>
            </a:pPr>
            <a:endParaRPr lang="zh-CN"/>
          </a:p>
        </c:txPr>
        <c:crossAx val="157733248"/>
        <c:crosses val="autoZero"/>
        <c:auto val="1"/>
        <c:lblAlgn val="ctr"/>
        <c:lblOffset val="100"/>
      </c:catAx>
      <c:valAx>
        <c:axId val="1577332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GB" sz="1800" b="0" i="0" u="none" strike="noStrike" kern="1200" baseline="0">
                <a:solidFill>
                  <a:srgbClr val="3B464D"/>
                </a:solidFill>
                <a:latin typeface="+mn-lt"/>
                <a:ea typeface="+mn-ea"/>
                <a:cs typeface="+mn-cs"/>
              </a:defRPr>
            </a:pPr>
            <a:endParaRPr lang="zh-CN"/>
          </a:p>
        </c:txPr>
        <c:crossAx val="157690496"/>
        <c:crosses val="autoZero"/>
        <c:crossBetween val="between"/>
      </c:valAx>
      <c:spPr>
        <a:noFill/>
        <a:ln>
          <a:noFill/>
        </a:ln>
        <a:effectLst/>
      </c:spPr>
    </c:plotArea>
    <c:plotVisOnly val="1"/>
    <c:dispBlanksAs val="gap"/>
  </c:chart>
  <c:spPr>
    <a:noFill/>
    <a:ln>
      <a:noFill/>
    </a:ln>
    <a:effectLst/>
  </c:spPr>
  <c:txPr>
    <a:bodyPr/>
    <a:lstStyle/>
    <a:p>
      <a:pPr>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
          <c:y val="1.3424715902190828E-2"/>
          <c:w val="1"/>
          <c:h val="0.86862698284802753"/>
        </c:manualLayout>
      </c:layout>
      <c:barChart>
        <c:barDir val="col"/>
        <c:grouping val="stacked"/>
        <c:ser>
          <c:idx val="0"/>
          <c:order val="0"/>
          <c:tx>
            <c:strRef>
              <c:f>Tabelle1!$B$1</c:f>
              <c:strCache>
                <c:ptCount val="1"/>
                <c:pt idx="0">
                  <c:v>Datenreihe 1</c:v>
                </c:pt>
              </c:strCache>
            </c:strRef>
          </c:tx>
          <c:spPr>
            <a:solidFill>
              <a:schemeClr val="accent1"/>
            </a:solidFill>
          </c:spPr>
          <c:cat>
            <c:numRef>
              <c:f>Tabelle1!$A$2:$A$6</c:f>
              <c:numCache>
                <c:formatCode>@</c:formatCode>
                <c:ptCount val="5"/>
                <c:pt idx="0">
                  <c:v>2011</c:v>
                </c:pt>
                <c:pt idx="1">
                  <c:v>2012</c:v>
                </c:pt>
                <c:pt idx="2">
                  <c:v>2013</c:v>
                </c:pt>
                <c:pt idx="3">
                  <c:v>2014</c:v>
                </c:pt>
              </c:numCache>
            </c:numRef>
          </c:cat>
          <c:val>
            <c:numRef>
              <c:f>Tabelle1!$B$2:$B$6</c:f>
              <c:numCache>
                <c:formatCode>#,##0</c:formatCode>
                <c:ptCount val="5"/>
                <c:pt idx="0">
                  <c:v>142822</c:v>
                </c:pt>
                <c:pt idx="1">
                  <c:v>148562</c:v>
                </c:pt>
                <c:pt idx="2">
                  <c:v>148027</c:v>
                </c:pt>
                <c:pt idx="3">
                  <c:v>152703</c:v>
                </c:pt>
              </c:numCache>
            </c:numRef>
          </c:val>
        </c:ser>
        <c:ser>
          <c:idx val="1"/>
          <c:order val="1"/>
          <c:tx>
            <c:strRef>
              <c:f>Tabelle1!$C$1</c:f>
              <c:strCache>
                <c:ptCount val="1"/>
                <c:pt idx="0">
                  <c:v>Datenreihe 2</c:v>
                </c:pt>
              </c:strCache>
            </c:strRef>
          </c:tx>
          <c:spPr>
            <a:solidFill>
              <a:schemeClr val="accent2"/>
            </a:solidFill>
          </c:spPr>
          <c:cat>
            <c:numRef>
              <c:f>Tabelle1!$A$2:$A$6</c:f>
              <c:numCache>
                <c:formatCode>@</c:formatCode>
                <c:ptCount val="5"/>
                <c:pt idx="0">
                  <c:v>2011</c:v>
                </c:pt>
                <c:pt idx="1">
                  <c:v>2012</c:v>
                </c:pt>
                <c:pt idx="2">
                  <c:v>2013</c:v>
                </c:pt>
                <c:pt idx="3">
                  <c:v>2014</c:v>
                </c:pt>
              </c:numCache>
            </c:numRef>
          </c:cat>
          <c:val>
            <c:numRef>
              <c:f>Tabelle1!$C$2:$C$6</c:f>
              <c:numCache>
                <c:formatCode>General</c:formatCode>
                <c:ptCount val="5"/>
                <c:pt idx="4" formatCode="#,##0">
                  <c:v>160022</c:v>
                </c:pt>
              </c:numCache>
            </c:numRef>
          </c:val>
        </c:ser>
        <c:gapWidth val="200"/>
        <c:overlap val="100"/>
        <c:axId val="184143872"/>
        <c:axId val="184145408"/>
      </c:barChart>
      <c:catAx>
        <c:axId val="184143872"/>
        <c:scaling>
          <c:orientation val="minMax"/>
        </c:scaling>
        <c:axPos val="b"/>
        <c:numFmt formatCode="@" sourceLinked="1"/>
        <c:tickLblPos val="nextTo"/>
        <c:txPr>
          <a:bodyPr/>
          <a:lstStyle/>
          <a:p>
            <a:pPr>
              <a:defRPr lang="en-GB" sz="1600"/>
            </a:pPr>
            <a:endParaRPr lang="zh-CN"/>
          </a:p>
        </c:txPr>
        <c:crossAx val="184145408"/>
        <c:crosses val="autoZero"/>
        <c:auto val="1"/>
        <c:lblAlgn val="ctr"/>
        <c:lblOffset val="100"/>
      </c:catAx>
      <c:valAx>
        <c:axId val="184145408"/>
        <c:scaling>
          <c:orientation val="minMax"/>
          <c:max val="165000"/>
          <c:min val="0"/>
        </c:scaling>
        <c:delete val="1"/>
        <c:axPos val="l"/>
        <c:numFmt formatCode="#,##0" sourceLinked="1"/>
        <c:tickLblPos val="none"/>
        <c:crossAx val="184143872"/>
        <c:crosses val="autoZero"/>
        <c:crossBetween val="between"/>
      </c:valAx>
    </c:plotArea>
    <c:plotVisOnly val="1"/>
    <c:dispBlanksAs val="gap"/>
  </c:chart>
  <c:txPr>
    <a:bodyPr/>
    <a:lstStyle/>
    <a:p>
      <a:pPr>
        <a:defRPr sz="1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autoTitleDeleted val="1"/>
    <c:plotArea>
      <c:layout/>
      <c:pieChart>
        <c:varyColors val="1"/>
        <c:ser>
          <c:idx val="0"/>
          <c:order val="0"/>
          <c:tx>
            <c:strRef>
              <c:f>Tabelle1!$B$1</c:f>
              <c:strCache>
                <c:ptCount val="1"/>
                <c:pt idx="0">
                  <c:v>Spalte1</c:v>
                </c:pt>
              </c:strCache>
            </c:strRef>
          </c:tx>
          <c:spPr>
            <a:ln>
              <a:solidFill>
                <a:schemeClr val="bg1"/>
              </a:solidFill>
            </a:ln>
          </c:spPr>
          <c:dPt>
            <c:idx val="0"/>
            <c:spPr>
              <a:solidFill>
                <a:schemeClr val="accent2"/>
              </a:solidFill>
              <a:ln>
                <a:solidFill>
                  <a:schemeClr val="bg1"/>
                </a:solidFill>
              </a:ln>
            </c:spPr>
          </c:dPt>
          <c:dPt>
            <c:idx val="1"/>
            <c:spPr>
              <a:solidFill>
                <a:schemeClr val="accent2"/>
              </a:solidFill>
              <a:ln>
                <a:solidFill>
                  <a:schemeClr val="bg1"/>
                </a:solidFill>
              </a:ln>
            </c:spPr>
          </c:dPt>
          <c:dPt>
            <c:idx val="2"/>
            <c:spPr>
              <a:solidFill>
                <a:schemeClr val="accent2"/>
              </a:solidFill>
              <a:ln>
                <a:solidFill>
                  <a:schemeClr val="bg1"/>
                </a:solidFill>
              </a:ln>
            </c:spPr>
          </c:dPt>
          <c:dPt>
            <c:idx val="3"/>
            <c:spPr>
              <a:solidFill>
                <a:schemeClr val="accent2"/>
              </a:solidFill>
              <a:ln>
                <a:solidFill>
                  <a:schemeClr val="bg1"/>
                </a:solidFill>
              </a:ln>
            </c:spPr>
          </c:dPt>
          <c:dPt>
            <c:idx val="4"/>
            <c:spPr>
              <a:solidFill>
                <a:schemeClr val="accent2"/>
              </a:solidFill>
              <a:ln>
                <a:solidFill>
                  <a:schemeClr val="bg1"/>
                </a:solidFill>
              </a:ln>
            </c:spPr>
          </c:dPt>
          <c:dPt>
            <c:idx val="5"/>
            <c:spPr>
              <a:solidFill>
                <a:schemeClr val="accent2"/>
              </a:solidFill>
              <a:ln>
                <a:solidFill>
                  <a:schemeClr val="bg1"/>
                </a:solidFill>
              </a:ln>
            </c:spPr>
          </c:dPt>
          <c:dPt>
            <c:idx val="6"/>
            <c:spPr>
              <a:solidFill>
                <a:schemeClr val="accent2"/>
              </a:solidFill>
              <a:ln>
                <a:solidFill>
                  <a:schemeClr val="bg1"/>
                </a:solidFill>
              </a:ln>
            </c:spPr>
          </c:dPt>
          <c:dPt>
            <c:idx val="7"/>
            <c:spPr>
              <a:solidFill>
                <a:schemeClr val="accent2"/>
              </a:solidFill>
              <a:ln>
                <a:solidFill>
                  <a:schemeClr val="bg1"/>
                </a:solidFill>
              </a:ln>
            </c:spPr>
          </c:dPt>
          <c:dPt>
            <c:idx val="8"/>
            <c:spPr>
              <a:solidFill>
                <a:schemeClr val="accent1"/>
              </a:solidFill>
              <a:ln>
                <a:solidFill>
                  <a:schemeClr val="bg1"/>
                </a:solidFill>
              </a:ln>
            </c:spPr>
          </c:dPt>
          <c:dPt>
            <c:idx val="9"/>
            <c:spPr>
              <a:solidFill>
                <a:schemeClr val="accent3"/>
              </a:solidFill>
              <a:ln>
                <a:solidFill>
                  <a:schemeClr val="bg1"/>
                </a:solidFill>
              </a:ln>
            </c:spPr>
          </c:dPt>
          <c:dPt>
            <c:idx val="10"/>
            <c:spPr>
              <a:solidFill>
                <a:srgbClr val="859BA9"/>
              </a:solidFill>
              <a:ln>
                <a:solidFill>
                  <a:schemeClr val="bg1"/>
                </a:solidFill>
              </a:ln>
            </c:spPr>
          </c:dPt>
          <c:dPt>
            <c:idx val="11"/>
            <c:spPr>
              <a:solidFill>
                <a:srgbClr val="ACBAC4"/>
              </a:solidFill>
              <a:ln>
                <a:solidFill>
                  <a:schemeClr val="bg1"/>
                </a:solidFill>
              </a:ln>
            </c:spPr>
          </c:dPt>
          <c:dPt>
            <c:idx val="12"/>
            <c:spPr>
              <a:solidFill>
                <a:srgbClr val="D1D8DD"/>
              </a:solidFill>
              <a:ln>
                <a:solidFill>
                  <a:schemeClr val="bg1"/>
                </a:solidFill>
              </a:ln>
            </c:spPr>
          </c:dPt>
          <c:cat>
            <c:strRef>
              <c:f>Tabelle1!$A$2:$A$14</c:f>
              <c:strCache>
                <c:ptCount val="13"/>
                <c:pt idx="0">
                  <c:v>Germany</c:v>
                </c:pt>
                <c:pt idx="1">
                  <c:v>France</c:v>
                </c:pt>
                <c:pt idx="2">
                  <c:v>Netherlands</c:v>
                </c:pt>
                <c:pt idx="3">
                  <c:v>Switzerland</c:v>
                </c:pt>
                <c:pt idx="4">
                  <c:v>United Kingdom</c:v>
                </c:pt>
                <c:pt idx="5">
                  <c:v>Italy</c:v>
                </c:pt>
                <c:pt idx="6">
                  <c:v>Sweden</c:v>
                </c:pt>
                <c:pt idx="7">
                  <c:v>Other EPO member states</c:v>
                </c:pt>
                <c:pt idx="8">
                  <c:v>United States</c:v>
                </c:pt>
                <c:pt idx="9">
                  <c:v>Japan</c:v>
                </c:pt>
                <c:pt idx="10">
                  <c:v>China, People's Republic of </c:v>
                </c:pt>
                <c:pt idx="11">
                  <c:v>P.R. China</c:v>
                </c:pt>
                <c:pt idx="12">
                  <c:v>Others</c:v>
                </c:pt>
              </c:strCache>
            </c:strRef>
          </c:cat>
          <c:val>
            <c:numRef>
              <c:f>Tabelle1!$B$2:$B$14</c:f>
              <c:numCache>
                <c:formatCode>0.0%</c:formatCode>
                <c:ptCount val="13"/>
                <c:pt idx="0">
                  <c:v>0.15500000000000028</c:v>
                </c:pt>
                <c:pt idx="1">
                  <c:v>6.7000000000000004E-2</c:v>
                </c:pt>
                <c:pt idx="2">
                  <c:v>4.3999999999999997E-2</c:v>
                </c:pt>
                <c:pt idx="3">
                  <c:v>4.3999999999999997E-2</c:v>
                </c:pt>
                <c:pt idx="4">
                  <c:v>3.1000000000000045E-2</c:v>
                </c:pt>
                <c:pt idx="5">
                  <c:v>2.5000000000000001E-2</c:v>
                </c:pt>
                <c:pt idx="6">
                  <c:v>2.4E-2</c:v>
                </c:pt>
                <c:pt idx="7">
                  <c:v>8.4000000000000047E-2</c:v>
                </c:pt>
                <c:pt idx="8">
                  <c:v>0.26700000000000002</c:v>
                </c:pt>
                <c:pt idx="9">
                  <c:v>0.13400000000000001</c:v>
                </c:pt>
                <c:pt idx="10">
                  <c:v>4.0000000000000022E-2</c:v>
                </c:pt>
                <c:pt idx="11">
                  <c:v>3.5999999999999997E-2</c:v>
                </c:pt>
                <c:pt idx="12">
                  <c:v>4.8000000000000001E-2</c:v>
                </c:pt>
              </c:numCache>
            </c:numRef>
          </c:val>
        </c:ser>
        <c:firstSliceAng val="0"/>
      </c:pieChart>
    </c:plotArea>
    <c:plotVisOnly val="1"/>
    <c:dispBlanksAs val="zero"/>
  </c:chart>
  <c:txPr>
    <a:bodyPr/>
    <a:lstStyle/>
    <a:p>
      <a:pPr>
        <a:defRPr sz="1800"/>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
          <c:y val="1.6143321801285855E-4"/>
          <c:w val="1"/>
          <c:h val="0.99983856678198657"/>
        </c:manualLayout>
      </c:layout>
      <c:barChart>
        <c:barDir val="bar"/>
        <c:grouping val="stacked"/>
        <c:ser>
          <c:idx val="0"/>
          <c:order val="0"/>
          <c:tx>
            <c:strRef>
              <c:f>Sheet1!$B$1</c:f>
              <c:strCache>
                <c:ptCount val="1"/>
                <c:pt idx="0">
                  <c:v>Spalte1</c:v>
                </c:pt>
              </c:strCache>
            </c:strRef>
          </c:tx>
          <c:spPr>
            <a:solidFill>
              <a:schemeClr val="accent1"/>
            </a:solidFill>
          </c:spPr>
          <c:cat>
            <c:strRef>
              <c:f>Sheet1!$A$2:$A$11</c:f>
              <c:strCache>
                <c:ptCount val="10"/>
                <c:pt idx="0">
                  <c:v>Pharmaceuticals</c:v>
                </c:pt>
                <c:pt idx="1">
                  <c:v>Biotechnology</c:v>
                </c:pt>
                <c:pt idx="2">
                  <c:v>Engines, pumps, turbines</c:v>
                </c:pt>
                <c:pt idx="3">
                  <c:v>Organic fine chemistry</c:v>
                </c:pt>
                <c:pt idx="4">
                  <c:v>Measurement</c:v>
                </c:pt>
                <c:pt idx="5">
                  <c:v>Transport</c:v>
                </c:pt>
                <c:pt idx="6">
                  <c:v>Electrical machinery, apparatus, energy</c:v>
                </c:pt>
                <c:pt idx="7">
                  <c:v>Computer technology</c:v>
                </c:pt>
                <c:pt idx="8">
                  <c:v>Digital communication</c:v>
                </c:pt>
                <c:pt idx="9">
                  <c:v>Medical technology</c:v>
                </c:pt>
              </c:strCache>
            </c:strRef>
          </c:cat>
          <c:val>
            <c:numRef>
              <c:f>Sheet1!$B$2:$B$11</c:f>
              <c:numCache>
                <c:formatCode>#,##0</c:formatCode>
                <c:ptCount val="10"/>
                <c:pt idx="0">
                  <c:v>5884</c:v>
                </c:pt>
                <c:pt idx="1">
                  <c:v>6048</c:v>
                </c:pt>
                <c:pt idx="2">
                  <c:v>6374</c:v>
                </c:pt>
                <c:pt idx="3">
                  <c:v>6414</c:v>
                </c:pt>
                <c:pt idx="4">
                  <c:v>7727</c:v>
                </c:pt>
                <c:pt idx="5">
                  <c:v>7802</c:v>
                </c:pt>
                <c:pt idx="6">
                  <c:v>10198</c:v>
                </c:pt>
                <c:pt idx="7">
                  <c:v>10549</c:v>
                </c:pt>
                <c:pt idx="8">
                  <c:v>10762</c:v>
                </c:pt>
                <c:pt idx="9">
                  <c:v>12474</c:v>
                </c:pt>
              </c:numCache>
            </c:numRef>
          </c:val>
        </c:ser>
        <c:gapWidth val="80"/>
        <c:overlap val="100"/>
        <c:axId val="184624640"/>
        <c:axId val="184626176"/>
      </c:barChart>
      <c:catAx>
        <c:axId val="184624640"/>
        <c:scaling>
          <c:orientation val="minMax"/>
        </c:scaling>
        <c:delete val="1"/>
        <c:axPos val="l"/>
        <c:numFmt formatCode="General" sourceLinked="0"/>
        <c:tickLblPos val="none"/>
        <c:crossAx val="184626176"/>
        <c:crosses val="autoZero"/>
        <c:auto val="1"/>
        <c:lblAlgn val="ctr"/>
        <c:lblOffset val="100"/>
      </c:catAx>
      <c:valAx>
        <c:axId val="184626176"/>
        <c:scaling>
          <c:orientation val="minMax"/>
          <c:max val="12474"/>
          <c:min val="0"/>
        </c:scaling>
        <c:delete val="1"/>
        <c:axPos val="b"/>
        <c:majorGridlines>
          <c:spPr>
            <a:ln>
              <a:solidFill>
                <a:schemeClr val="bg1"/>
              </a:solidFill>
            </a:ln>
          </c:spPr>
        </c:majorGridlines>
        <c:numFmt formatCode="#,##0" sourceLinked="1"/>
        <c:tickLblPos val="none"/>
        <c:crossAx val="184624640"/>
        <c:crosses val="autoZero"/>
        <c:crossBetween val="between"/>
        <c:majorUnit val="500"/>
        <c:minorUnit val="100"/>
      </c:valAx>
      <c:spPr>
        <a:noFill/>
        <a:ln w="25400">
          <a:noFill/>
        </a:ln>
      </c:spPr>
    </c:plotArea>
    <c:plotVisOnly val="1"/>
    <c:dispBlanksAs val="gap"/>
  </c:chart>
  <c:txPr>
    <a:bodyPr/>
    <a:lstStyle/>
    <a:p>
      <a:pPr>
        <a:defRPr sz="1800"/>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
          <c:y val="1.6143321801285855E-4"/>
          <c:w val="1"/>
          <c:h val="0.99983856678198657"/>
        </c:manualLayout>
      </c:layout>
      <c:barChart>
        <c:barDir val="bar"/>
        <c:grouping val="stacked"/>
        <c:ser>
          <c:idx val="0"/>
          <c:order val="0"/>
          <c:tx>
            <c:strRef>
              <c:f>Sheet1!$B$1</c:f>
              <c:strCache>
                <c:ptCount val="1"/>
                <c:pt idx="0">
                  <c:v>Spalte1</c:v>
                </c:pt>
              </c:strCache>
            </c:strRef>
          </c:tx>
          <c:spPr>
            <a:solidFill>
              <a:schemeClr val="accent1"/>
            </a:solidFill>
          </c:spPr>
          <c:dPt>
            <c:idx val="1"/>
            <c:spPr>
              <a:solidFill>
                <a:schemeClr val="accent2"/>
              </a:solidFill>
            </c:spPr>
          </c:dPt>
          <c:dPt>
            <c:idx val="2"/>
            <c:spPr>
              <a:solidFill>
                <a:schemeClr val="accent2"/>
              </a:solidFill>
            </c:spPr>
          </c:dPt>
          <c:dPt>
            <c:idx val="5"/>
            <c:spPr>
              <a:solidFill>
                <a:schemeClr val="accent2"/>
              </a:solidFill>
            </c:spPr>
          </c:dPt>
          <c:dPt>
            <c:idx val="6"/>
            <c:spPr>
              <a:solidFill>
                <a:schemeClr val="accent4"/>
              </a:solidFill>
            </c:spPr>
          </c:dPt>
          <c:dPt>
            <c:idx val="7"/>
            <c:spPr>
              <a:solidFill>
                <a:schemeClr val="accent3"/>
              </a:solidFill>
            </c:spPr>
          </c:dPt>
          <c:dPt>
            <c:idx val="8"/>
            <c:spPr>
              <a:solidFill>
                <a:schemeClr val="accent3"/>
              </a:solidFill>
            </c:spPr>
          </c:dPt>
          <c:dPt>
            <c:idx val="9"/>
            <c:spPr>
              <a:solidFill>
                <a:schemeClr val="accent2"/>
              </a:solidFill>
            </c:spPr>
          </c:dPt>
          <c:cat>
            <c:strRef>
              <c:f>Sheet1!$A$2:$A$11</c:f>
              <c:strCache>
                <c:ptCount val="10"/>
                <c:pt idx="0">
                  <c:v>GENERAL ELECTRIC</c:v>
                </c:pt>
                <c:pt idx="1">
                  <c:v>BASF</c:v>
                </c:pt>
                <c:pt idx="2">
                  <c:v>ROBERT BOSCH</c:v>
                </c:pt>
                <c:pt idx="3">
                  <c:v>QUALCOMM</c:v>
                </c:pt>
                <c:pt idx="4">
                  <c:v>UNITED TECHNOLOGIES</c:v>
                </c:pt>
                <c:pt idx="5">
                  <c:v>SIEMENS</c:v>
                </c:pt>
                <c:pt idx="6">
                  <c:v>HUAWEI</c:v>
                </c:pt>
                <c:pt idx="7">
                  <c:v>LG</c:v>
                </c:pt>
                <c:pt idx="8">
                  <c:v>SAMSUNG</c:v>
                </c:pt>
                <c:pt idx="9">
                  <c:v>PHILIPS</c:v>
                </c:pt>
              </c:strCache>
            </c:strRef>
          </c:cat>
          <c:val>
            <c:numRef>
              <c:f>Sheet1!$B$2:$B$11</c:f>
              <c:numCache>
                <c:formatCode>#,##0</c:formatCode>
                <c:ptCount val="10"/>
                <c:pt idx="0">
                  <c:v>1316</c:v>
                </c:pt>
                <c:pt idx="1">
                  <c:v>1384</c:v>
                </c:pt>
                <c:pt idx="2">
                  <c:v>1493</c:v>
                </c:pt>
                <c:pt idx="3">
                  <c:v>1705</c:v>
                </c:pt>
                <c:pt idx="4">
                  <c:v>1869</c:v>
                </c:pt>
                <c:pt idx="5">
                  <c:v>1894</c:v>
                </c:pt>
                <c:pt idx="6">
                  <c:v>1953</c:v>
                </c:pt>
                <c:pt idx="7">
                  <c:v>2091</c:v>
                </c:pt>
                <c:pt idx="8">
                  <c:v>2366</c:v>
                </c:pt>
                <c:pt idx="9">
                  <c:v>2402</c:v>
                </c:pt>
              </c:numCache>
            </c:numRef>
          </c:val>
        </c:ser>
        <c:gapWidth val="80"/>
        <c:overlap val="100"/>
        <c:axId val="185042048"/>
        <c:axId val="185043584"/>
      </c:barChart>
      <c:catAx>
        <c:axId val="185042048"/>
        <c:scaling>
          <c:orientation val="minMax"/>
        </c:scaling>
        <c:delete val="1"/>
        <c:axPos val="l"/>
        <c:numFmt formatCode="General" sourceLinked="0"/>
        <c:tickLblPos val="none"/>
        <c:crossAx val="185043584"/>
        <c:crosses val="autoZero"/>
        <c:auto val="1"/>
        <c:lblAlgn val="ctr"/>
        <c:lblOffset val="100"/>
      </c:catAx>
      <c:valAx>
        <c:axId val="185043584"/>
        <c:scaling>
          <c:orientation val="minMax"/>
          <c:max val="2402"/>
          <c:min val="0"/>
        </c:scaling>
        <c:delete val="1"/>
        <c:axPos val="b"/>
        <c:majorGridlines>
          <c:spPr>
            <a:ln>
              <a:solidFill>
                <a:schemeClr val="bg1"/>
              </a:solidFill>
            </a:ln>
          </c:spPr>
        </c:majorGridlines>
        <c:numFmt formatCode="#,##0" sourceLinked="1"/>
        <c:tickLblPos val="none"/>
        <c:crossAx val="185042048"/>
        <c:crosses val="autoZero"/>
        <c:crossBetween val="between"/>
        <c:majorUnit val="500"/>
        <c:minorUnit val="100"/>
      </c:valAx>
      <c:spPr>
        <a:noFill/>
        <a:ln w="25400">
          <a:noFill/>
        </a:ln>
      </c:spPr>
    </c:plotArea>
    <c:plotVisOnly val="1"/>
    <c:dispBlanksAs val="gap"/>
  </c:chart>
  <c:txPr>
    <a:bodyPr/>
    <a:lstStyle/>
    <a:p>
      <a:pPr>
        <a:defRPr sz="1800"/>
      </a:pPr>
      <a:endParaRPr lang="zh-CN"/>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0.20671</cdr:x>
      <cdr:y>0.0045</cdr:y>
    </cdr:from>
    <cdr:to>
      <cdr:x>0.80364</cdr:x>
      <cdr:y>0.19183</cdr:y>
    </cdr:to>
    <cdr:sp macro="" textlink="">
      <cdr:nvSpPr>
        <cdr:cNvPr id="2" name="TextBox 1"/>
        <cdr:cNvSpPr txBox="1"/>
      </cdr:nvSpPr>
      <cdr:spPr>
        <a:xfrm xmlns:a="http://schemas.openxmlformats.org/drawingml/2006/main">
          <a:off x="736386" y="12446"/>
          <a:ext cx="2126448" cy="5183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100" dirty="0">
              <a:latin typeface="Times New Roman" pitchFamily="18" charset="0"/>
              <a:cs typeface="Times New Roman" pitchFamily="18" charset="0"/>
            </a:rPr>
            <a:t>Usage </a:t>
          </a:r>
          <a:r>
            <a:rPr dirty="0" smtClean="0">
              <a:latin typeface="Times New Roman" pitchFamily="18" charset="0"/>
              <a:cs typeface="Times New Roman" pitchFamily="18" charset="0"/>
            </a:rPr>
            <a:t>June </a:t>
          </a:r>
          <a:r>
            <a:rPr lang="en-GB" sz="1100" baseline="0" dirty="0" smtClean="0">
              <a:latin typeface="Times New Roman" pitchFamily="18" charset="0"/>
              <a:cs typeface="Times New Roman" pitchFamily="18" charset="0"/>
            </a:rPr>
            <a:t>2015 – June 2016</a:t>
          </a:r>
          <a:r>
            <a:rP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xmlns:a="http://schemas.openxmlformats.org/drawingml/2006/main">
          <a:pPr algn="ctr"/>
          <a:r>
            <a:rPr dirty="0" smtClean="0">
              <a:latin typeface="Times New Roman" pitchFamily="18" charset="0"/>
              <a:cs typeface="Times New Roman" pitchFamily="18" charset="0"/>
            </a:rPr>
            <a:t>2015年6月至2016年6月的使用情况</a:t>
          </a:r>
          <a:endParaRPr lang="zh-CN" sz="1100"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940" cy="489827"/>
          </a:xfrm>
          <a:prstGeom prst="rect">
            <a:avLst/>
          </a:prstGeom>
        </p:spPr>
        <p:txBody>
          <a:bodyPr vert="horz" lIns="90601" tIns="45300" rIns="90601" bIns="45300" rtlCol="0"/>
          <a:lstStyle>
            <a:lvl1pPr algn="l">
              <a:defRPr sz="1200"/>
            </a:lvl1pPr>
          </a:lstStyle>
          <a:p>
            <a:endParaRPr lang="en-GB"/>
          </a:p>
        </p:txBody>
      </p:sp>
      <p:sp>
        <p:nvSpPr>
          <p:cNvPr id="3" name="Date Placeholder 2"/>
          <p:cNvSpPr>
            <a:spLocks noGrp="1"/>
          </p:cNvSpPr>
          <p:nvPr>
            <p:ph type="dt" sz="quarter" idx="1"/>
          </p:nvPr>
        </p:nvSpPr>
        <p:spPr>
          <a:xfrm>
            <a:off x="3778166" y="0"/>
            <a:ext cx="2890940" cy="489827"/>
          </a:xfrm>
          <a:prstGeom prst="rect">
            <a:avLst/>
          </a:prstGeom>
        </p:spPr>
        <p:txBody>
          <a:bodyPr vert="horz" lIns="90601" tIns="45300" rIns="90601" bIns="45300" rtlCol="0"/>
          <a:lstStyle>
            <a:lvl1pPr algn="r">
              <a:defRPr sz="1200"/>
            </a:lvl1pPr>
          </a:lstStyle>
          <a:p>
            <a:fld id="{4C7B2E39-ADF4-44D8-9716-C8876BA26AB9}" type="datetimeFigureOut">
              <a:rPr lang="en-GB" smtClean="0"/>
              <a:pPr/>
              <a:t>31/10/2016</a:t>
            </a:fld>
            <a:endParaRPr lang="zh-CN"/>
          </a:p>
        </p:txBody>
      </p:sp>
      <p:sp>
        <p:nvSpPr>
          <p:cNvPr id="4" name="Footer Placeholder 3"/>
          <p:cNvSpPr>
            <a:spLocks noGrp="1"/>
          </p:cNvSpPr>
          <p:nvPr>
            <p:ph type="ftr" sz="quarter" idx="2"/>
          </p:nvPr>
        </p:nvSpPr>
        <p:spPr>
          <a:xfrm>
            <a:off x="0" y="9311412"/>
            <a:ext cx="2890940" cy="489827"/>
          </a:xfrm>
          <a:prstGeom prst="rect">
            <a:avLst/>
          </a:prstGeom>
        </p:spPr>
        <p:txBody>
          <a:bodyPr vert="horz" lIns="90601" tIns="45300" rIns="90601" bIns="45300" rtlCol="0" anchor="b"/>
          <a:lstStyle>
            <a:lvl1pPr algn="l">
              <a:defRPr sz="1200"/>
            </a:lvl1pPr>
          </a:lstStyle>
          <a:p>
            <a:endParaRPr lang="en-GB"/>
          </a:p>
        </p:txBody>
      </p:sp>
      <p:sp>
        <p:nvSpPr>
          <p:cNvPr id="5" name="Slide Number Placeholder 4"/>
          <p:cNvSpPr>
            <a:spLocks noGrp="1"/>
          </p:cNvSpPr>
          <p:nvPr>
            <p:ph type="sldNum" sz="quarter" idx="3"/>
          </p:nvPr>
        </p:nvSpPr>
        <p:spPr>
          <a:xfrm>
            <a:off x="3778166" y="9311412"/>
            <a:ext cx="2890940" cy="489827"/>
          </a:xfrm>
          <a:prstGeom prst="rect">
            <a:avLst/>
          </a:prstGeom>
        </p:spPr>
        <p:txBody>
          <a:bodyPr vert="horz" lIns="90601" tIns="45300" rIns="90601" bIns="45300" rtlCol="0" anchor="b"/>
          <a:lstStyle>
            <a:lvl1pPr algn="r">
              <a:defRPr sz="1200"/>
            </a:lvl1pPr>
          </a:lstStyle>
          <a:p>
            <a:fld id="{6C0C951B-4C0F-4970-893C-482F1F7A2DAF}" type="slidenum">
              <a:rPr lang="en-GB" smtClean="0"/>
              <a:pPr/>
              <a:t>‹#›</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6394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90626" cy="490141"/>
          </a:xfrm>
          <a:prstGeom prst="rect">
            <a:avLst/>
          </a:prstGeom>
        </p:spPr>
        <p:txBody>
          <a:bodyPr vert="horz" lIns="90601" tIns="45300" rIns="90601" bIns="45300" rtlCol="0"/>
          <a:lstStyle>
            <a:lvl1pPr algn="l">
              <a:defRPr sz="1200"/>
            </a:lvl1pPr>
          </a:lstStyle>
          <a:p>
            <a:endParaRPr lang="en-GB"/>
          </a:p>
        </p:txBody>
      </p:sp>
      <p:sp>
        <p:nvSpPr>
          <p:cNvPr id="3" name="Date Placeholder 2"/>
          <p:cNvSpPr>
            <a:spLocks noGrp="1"/>
          </p:cNvSpPr>
          <p:nvPr>
            <p:ph type="dt" idx="1"/>
          </p:nvPr>
        </p:nvSpPr>
        <p:spPr>
          <a:xfrm>
            <a:off x="3778506" y="2"/>
            <a:ext cx="2890626" cy="490141"/>
          </a:xfrm>
          <a:prstGeom prst="rect">
            <a:avLst/>
          </a:prstGeom>
        </p:spPr>
        <p:txBody>
          <a:bodyPr vert="horz" lIns="90601" tIns="45300" rIns="90601" bIns="45300" rtlCol="0"/>
          <a:lstStyle>
            <a:lvl1pPr algn="r">
              <a:defRPr sz="1200"/>
            </a:lvl1pPr>
          </a:lstStyle>
          <a:p>
            <a:fld id="{C2A68193-306D-4045-A508-8138E684065E}" type="datetimeFigureOut">
              <a:rPr lang="en-GB" smtClean="0"/>
              <a:pPr/>
              <a:t>31/10/2016</a:t>
            </a:fld>
            <a:endParaRPr lang="zh-CN"/>
          </a:p>
        </p:txBody>
      </p:sp>
      <p:sp>
        <p:nvSpPr>
          <p:cNvPr id="4" name="Slide Image Placeholder 3"/>
          <p:cNvSpPr>
            <a:spLocks noGrp="1" noRot="1" noChangeAspect="1"/>
          </p:cNvSpPr>
          <p:nvPr>
            <p:ph type="sldImg" idx="2"/>
          </p:nvPr>
        </p:nvSpPr>
        <p:spPr>
          <a:xfrm>
            <a:off x="884238" y="735013"/>
            <a:ext cx="4902200" cy="3676650"/>
          </a:xfrm>
          <a:prstGeom prst="rect">
            <a:avLst/>
          </a:prstGeom>
          <a:noFill/>
          <a:ln w="12700">
            <a:solidFill>
              <a:prstClr val="black"/>
            </a:solidFill>
          </a:ln>
        </p:spPr>
        <p:txBody>
          <a:bodyPr vert="horz" lIns="90601" tIns="45300" rIns="90601" bIns="45300" rtlCol="0" anchor="ctr"/>
          <a:lstStyle/>
          <a:p>
            <a:endParaRPr lang="en-GB"/>
          </a:p>
        </p:txBody>
      </p:sp>
      <p:sp>
        <p:nvSpPr>
          <p:cNvPr id="5" name="Notes Placeholder 4"/>
          <p:cNvSpPr>
            <a:spLocks noGrp="1"/>
          </p:cNvSpPr>
          <p:nvPr>
            <p:ph type="body" sz="quarter" idx="3"/>
          </p:nvPr>
        </p:nvSpPr>
        <p:spPr>
          <a:xfrm>
            <a:off x="667068" y="4656336"/>
            <a:ext cx="5336540" cy="4411266"/>
          </a:xfrm>
          <a:prstGeom prst="rect">
            <a:avLst/>
          </a:prstGeom>
        </p:spPr>
        <p:txBody>
          <a:bodyPr vert="horz" lIns="90601" tIns="45300" rIns="90601" bIns="4530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10972"/>
            <a:ext cx="2890626" cy="490141"/>
          </a:xfrm>
          <a:prstGeom prst="rect">
            <a:avLst/>
          </a:prstGeom>
        </p:spPr>
        <p:txBody>
          <a:bodyPr vert="horz" lIns="90601" tIns="45300" rIns="90601" bIns="45300" rtlCol="0" anchor="b"/>
          <a:lstStyle>
            <a:lvl1pPr algn="l">
              <a:defRPr sz="1200"/>
            </a:lvl1pPr>
          </a:lstStyle>
          <a:p>
            <a:endParaRPr lang="en-GB"/>
          </a:p>
        </p:txBody>
      </p:sp>
      <p:sp>
        <p:nvSpPr>
          <p:cNvPr id="7" name="Slide Number Placeholder 6"/>
          <p:cNvSpPr>
            <a:spLocks noGrp="1"/>
          </p:cNvSpPr>
          <p:nvPr>
            <p:ph type="sldNum" sz="quarter" idx="5"/>
          </p:nvPr>
        </p:nvSpPr>
        <p:spPr>
          <a:xfrm>
            <a:off x="3778506" y="9310972"/>
            <a:ext cx="2890626" cy="490141"/>
          </a:xfrm>
          <a:prstGeom prst="rect">
            <a:avLst/>
          </a:prstGeom>
        </p:spPr>
        <p:txBody>
          <a:bodyPr vert="horz" lIns="90601" tIns="45300" rIns="90601" bIns="45300" rtlCol="0" anchor="b"/>
          <a:lstStyle>
            <a:lvl1pPr algn="r">
              <a:defRPr sz="1200"/>
            </a:lvl1pPr>
          </a:lstStyle>
          <a:p>
            <a:fld id="{2822F9FE-7A0B-43DC-9EDC-E9A4F8D397D4}" type="slidenum">
              <a:rPr lang="en-GB" smtClean="0"/>
              <a:pPr/>
              <a:t>‹#›</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603999189"/>
      </p:ext>
    </p:extLst>
  </p:cSld>
  <p:clrMap bg1="lt1" tx1="dk1" bg2="lt2" tx2="dk2" accent1="accent1" accent2="accent2" accent3="accent3" accent4="accent4" accent5="accent5" accent6="accent6" hlink="hlink" folHlink="folHlink"/>
  <p:notesStyle>
    <a:lvl1pPr marL="0" algn="l" defTabSz="912560" rtl="0" eaLnBrk="1" latinLnBrk="0" hangingPunct="1">
      <a:defRPr sz="1200" kern="1200">
        <a:solidFill>
          <a:schemeClr val="tx1"/>
        </a:solidFill>
        <a:latin typeface="+mn-lt"/>
        <a:ea typeface="+mn-ea"/>
        <a:cs typeface="+mn-cs"/>
      </a:defRPr>
    </a:lvl1pPr>
    <a:lvl2pPr marL="456300" algn="l" defTabSz="912560" rtl="0" eaLnBrk="1" latinLnBrk="0" hangingPunct="1">
      <a:defRPr sz="1200" kern="1200">
        <a:solidFill>
          <a:schemeClr val="tx1"/>
        </a:solidFill>
        <a:latin typeface="+mn-lt"/>
        <a:ea typeface="+mn-ea"/>
        <a:cs typeface="+mn-cs"/>
      </a:defRPr>
    </a:lvl2pPr>
    <a:lvl3pPr marL="912560" algn="l" defTabSz="912560" rtl="0" eaLnBrk="1" latinLnBrk="0" hangingPunct="1">
      <a:defRPr sz="1200" kern="1200">
        <a:solidFill>
          <a:schemeClr val="tx1"/>
        </a:solidFill>
        <a:latin typeface="+mn-lt"/>
        <a:ea typeface="+mn-ea"/>
        <a:cs typeface="+mn-cs"/>
      </a:defRPr>
    </a:lvl3pPr>
    <a:lvl4pPr marL="1368860" algn="l" defTabSz="912560" rtl="0" eaLnBrk="1" latinLnBrk="0" hangingPunct="1">
      <a:defRPr sz="1200" kern="1200">
        <a:solidFill>
          <a:schemeClr val="tx1"/>
        </a:solidFill>
        <a:latin typeface="+mn-lt"/>
        <a:ea typeface="+mn-ea"/>
        <a:cs typeface="+mn-cs"/>
      </a:defRPr>
    </a:lvl4pPr>
    <a:lvl5pPr marL="1825151" algn="l" defTabSz="912560" rtl="0" eaLnBrk="1" latinLnBrk="0" hangingPunct="1">
      <a:defRPr sz="1200" kern="1200">
        <a:solidFill>
          <a:schemeClr val="tx1"/>
        </a:solidFill>
        <a:latin typeface="+mn-lt"/>
        <a:ea typeface="+mn-ea"/>
        <a:cs typeface="+mn-cs"/>
      </a:defRPr>
    </a:lvl5pPr>
    <a:lvl6pPr marL="2281428" algn="l" defTabSz="912560" rtl="0" eaLnBrk="1" latinLnBrk="0" hangingPunct="1">
      <a:defRPr sz="1200" kern="1200">
        <a:solidFill>
          <a:schemeClr val="tx1"/>
        </a:solidFill>
        <a:latin typeface="+mn-lt"/>
        <a:ea typeface="+mn-ea"/>
        <a:cs typeface="+mn-cs"/>
      </a:defRPr>
    </a:lvl6pPr>
    <a:lvl7pPr marL="2737716" algn="l" defTabSz="912560" rtl="0" eaLnBrk="1" latinLnBrk="0" hangingPunct="1">
      <a:defRPr sz="1200" kern="1200">
        <a:solidFill>
          <a:schemeClr val="tx1"/>
        </a:solidFill>
        <a:latin typeface="+mn-lt"/>
        <a:ea typeface="+mn-ea"/>
        <a:cs typeface="+mn-cs"/>
      </a:defRPr>
    </a:lvl7pPr>
    <a:lvl8pPr marL="3194006" algn="l" defTabSz="912560" rtl="0" eaLnBrk="1" latinLnBrk="0" hangingPunct="1">
      <a:defRPr sz="1200" kern="1200">
        <a:solidFill>
          <a:schemeClr val="tx1"/>
        </a:solidFill>
        <a:latin typeface="+mn-lt"/>
        <a:ea typeface="+mn-ea"/>
        <a:cs typeface="+mn-cs"/>
      </a:defRPr>
    </a:lvl8pPr>
    <a:lvl9pPr marL="3650291" algn="l" defTabSz="9125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1</a:t>
            </a:fld>
            <a:endParaRPr lang="zh-CN"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18041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10</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8590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11</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18100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marL="169876" indent="-169876">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C08A735-6674-422C-9B16-4266B42EBAEA}" type="slidenum">
              <a:rPr lang="en-GB" smtClean="0"/>
              <a:pPr/>
              <a:t>12</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01626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13</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9810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4238" y="735013"/>
            <a:ext cx="4902200" cy="367665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0469E5F-A20E-4AC3-8916-4AC5FB78D961}" type="slidenum">
              <a:rPr lang="en-GB" smtClean="0">
                <a:solidFill>
                  <a:prstClr val="black"/>
                </a:solidFill>
              </a:rPr>
              <a:pPr/>
              <a:t>14</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269082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a:spcBef>
                <a:spcPct val="0"/>
              </a:spcBef>
            </a:pPr>
            <a:endParaRPr lang="en-GB" dirty="0" smtClean="0"/>
          </a:p>
        </p:txBody>
      </p:sp>
      <p:sp>
        <p:nvSpPr>
          <p:cNvPr id="4" name="Slide Number Placeholder 3"/>
          <p:cNvSpPr>
            <a:spLocks noGrp="1"/>
          </p:cNvSpPr>
          <p:nvPr>
            <p:ph type="sldNum" sz="quarter" idx="10"/>
          </p:nvPr>
        </p:nvSpPr>
        <p:spPr/>
        <p:txBody>
          <a:bodyPr/>
          <a:lstStyle/>
          <a:p>
            <a:fld id="{2822F9FE-7A0B-43DC-9EDC-E9A4F8D397D4}" type="slidenum">
              <a:rPr lang="en-GB" smtClean="0"/>
              <a:pPr/>
              <a:t>15</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0846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defTabSz="906004">
              <a:defRPr/>
            </a:pPr>
            <a:endParaRPr lang="en-GB" dirty="0" smtClean="0"/>
          </a:p>
        </p:txBody>
      </p:sp>
      <p:sp>
        <p:nvSpPr>
          <p:cNvPr id="4" name="Slide Number Placeholder 3"/>
          <p:cNvSpPr>
            <a:spLocks noGrp="1"/>
          </p:cNvSpPr>
          <p:nvPr>
            <p:ph type="sldNum" sz="quarter" idx="10"/>
          </p:nvPr>
        </p:nvSpPr>
        <p:spPr/>
        <p:txBody>
          <a:bodyPr/>
          <a:lstStyle/>
          <a:p>
            <a:fld id="{0C08A735-6674-422C-9B16-4266B42EBAEA}" type="slidenum">
              <a:rPr lang="en-GB" smtClean="0"/>
              <a:pPr/>
              <a:t>16</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15942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17</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55213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18</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1216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marL="169876" indent="-169876">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C08A735-6674-422C-9B16-4266B42EBAEA}" type="slidenum">
              <a:rPr lang="en-GB" smtClean="0"/>
              <a:pPr/>
              <a:t>19</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9565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779654" y="9313054"/>
            <a:ext cx="2891022" cy="48976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86603" tIns="43299" rIns="86603" bIns="43299" anchor="b"/>
          <a:lstStyle>
            <a:lvl1pPr defTabSz="946150" eaLnBrk="0" hangingPunct="0">
              <a:spcBef>
                <a:spcPct val="30000"/>
              </a:spcBef>
              <a:defRPr sz="1200">
                <a:solidFill>
                  <a:schemeClr val="tx1"/>
                </a:solidFill>
                <a:latin typeface="Arial" pitchFamily="34" charset="0"/>
                <a:cs typeface="Arial" pitchFamily="34" charset="0"/>
              </a:defRPr>
            </a:lvl1pPr>
            <a:lvl2pPr marL="742950" indent="-285750" defTabSz="946150" eaLnBrk="0" hangingPunct="0">
              <a:spcBef>
                <a:spcPct val="30000"/>
              </a:spcBef>
              <a:defRPr sz="1200">
                <a:solidFill>
                  <a:schemeClr val="tx1"/>
                </a:solidFill>
                <a:latin typeface="Arial" pitchFamily="34" charset="0"/>
                <a:cs typeface="Arial" pitchFamily="34" charset="0"/>
              </a:defRPr>
            </a:lvl2pPr>
            <a:lvl3pPr marL="1143000" indent="-228600" defTabSz="946150" eaLnBrk="0" hangingPunct="0">
              <a:spcBef>
                <a:spcPct val="30000"/>
              </a:spcBef>
              <a:defRPr sz="1200">
                <a:solidFill>
                  <a:schemeClr val="tx1"/>
                </a:solidFill>
                <a:latin typeface="Arial" pitchFamily="34" charset="0"/>
                <a:cs typeface="Arial" pitchFamily="34" charset="0"/>
              </a:defRPr>
            </a:lvl3pPr>
            <a:lvl4pPr marL="1600200" indent="-228600" defTabSz="946150" eaLnBrk="0" hangingPunct="0">
              <a:spcBef>
                <a:spcPct val="30000"/>
              </a:spcBef>
              <a:defRPr sz="1200">
                <a:solidFill>
                  <a:schemeClr val="tx1"/>
                </a:solidFill>
                <a:latin typeface="Arial" pitchFamily="34" charset="0"/>
                <a:cs typeface="Arial" pitchFamily="34" charset="0"/>
              </a:defRPr>
            </a:lvl4pPr>
            <a:lvl5pPr marL="2057400" indent="-228600" defTabSz="946150" eaLnBrk="0" hangingPunct="0">
              <a:spcBef>
                <a:spcPct val="30000"/>
              </a:spcBef>
              <a:defRPr sz="1200">
                <a:solidFill>
                  <a:schemeClr val="tx1"/>
                </a:solidFill>
                <a:latin typeface="Arial" pitchFamily="34" charset="0"/>
                <a:cs typeface="Arial" pitchFamily="34" charset="0"/>
              </a:defRPr>
            </a:lvl5pPr>
            <a:lvl6pPr marL="25146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4615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FD1067E1-52A9-4D53-BF47-116EF54D57AA}" type="slidenum">
              <a:rPr lang="de-DE" altLang="en-US"/>
              <a:pPr algn="r" eaLnBrk="1" hangingPunct="1">
                <a:spcBef>
                  <a:spcPct val="0"/>
                </a:spcBef>
              </a:pPr>
              <a:t>2</a:t>
            </a:fld>
            <a:endParaRPr lang="zh-CN" altLang="en-US" dirty="0"/>
          </a:p>
        </p:txBody>
      </p:sp>
      <p:sp>
        <p:nvSpPr>
          <p:cNvPr id="87043" name="Rectangle 2"/>
          <p:cNvSpPr>
            <a:spLocks noGrp="1" noRot="1" noChangeAspect="1" noChangeArrowheads="1" noTextEdit="1"/>
          </p:cNvSpPr>
          <p:nvPr>
            <p:ph type="sldImg"/>
          </p:nvPr>
        </p:nvSpPr>
        <p:spPr>
          <a:xfrm>
            <a:off x="884238" y="735013"/>
            <a:ext cx="4902200" cy="3676650"/>
          </a:xfrm>
          <a:ln/>
        </p:spPr>
      </p:sp>
      <p:sp>
        <p:nvSpPr>
          <p:cNvPr id="87044" name="Rectangle 3"/>
          <p:cNvSpPr>
            <a:spLocks noGrp="1" noChangeArrowheads="1"/>
          </p:cNvSpPr>
          <p:nvPr>
            <p:ph type="body" idx="1"/>
          </p:nvPr>
        </p:nvSpPr>
        <p:spPr>
          <a:noFill/>
        </p:spPr>
        <p:txBody>
          <a:bodyPr/>
          <a:lstStyle/>
          <a:p>
            <a:pPr eaLnBrk="1" hangingPunct="1"/>
            <a:endParaRPr lang="de-DE" alt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20</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32699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21</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7361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22</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87318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23</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31726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24</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487015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25</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62924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marL="168344" indent="-168344">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0C08A735-6674-422C-9B16-4266B42EBAEA}" type="slidenum">
              <a:rPr lang="en-GB" smtClean="0"/>
              <a:pPr/>
              <a:t>26</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53678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marL="168344" indent="-168344">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0C08A735-6674-422C-9B16-4266B42EBAEA}" type="slidenum">
              <a:rPr lang="en-GB" smtClean="0"/>
              <a:pPr/>
              <a:t>27</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53678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marL="169876" indent="-169876">
              <a:buFont typeface="Arial" panose="020B0604020202020204" pitchFamily="34" charset="0"/>
              <a:buChar char="•"/>
              <a:defRPr/>
            </a:pPr>
            <a:endParaRPr lang="en-US" altLang="en-US" dirty="0"/>
          </a:p>
        </p:txBody>
      </p:sp>
      <p:sp>
        <p:nvSpPr>
          <p:cNvPr id="4" name="Slide Number Placeholder 3"/>
          <p:cNvSpPr>
            <a:spLocks noGrp="1"/>
          </p:cNvSpPr>
          <p:nvPr>
            <p:ph type="sldNum" sz="quarter" idx="10"/>
          </p:nvPr>
        </p:nvSpPr>
        <p:spPr/>
        <p:txBody>
          <a:bodyPr/>
          <a:lstStyle/>
          <a:p>
            <a:fld id="{6D492AB6-B00E-4B76-A5C5-38F53364ED12}" type="slidenum">
              <a:rPr lang="en-GB" smtClean="0">
                <a:solidFill>
                  <a:prstClr val="black"/>
                </a:solidFill>
              </a:rPr>
              <a:pPr/>
              <a:t>28</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16013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lvl="0" fontAlgn="base" hangingPunct="0"/>
            <a:endParaRPr lang="en-GB" dirty="0"/>
          </a:p>
        </p:txBody>
      </p:sp>
      <p:sp>
        <p:nvSpPr>
          <p:cNvPr id="4" name="Slide Number Placeholder 3"/>
          <p:cNvSpPr>
            <a:spLocks noGrp="1"/>
          </p:cNvSpPr>
          <p:nvPr>
            <p:ph type="sldNum" sz="quarter" idx="10"/>
          </p:nvPr>
        </p:nvSpPr>
        <p:spPr/>
        <p:txBody>
          <a:bodyPr/>
          <a:lstStyle/>
          <a:p>
            <a:fld id="{4E357E7F-59DC-4778-8EBE-DA74EF546D11}" type="slidenum">
              <a:rPr lang="en-GB" smtClean="0">
                <a:solidFill>
                  <a:prstClr val="black"/>
                </a:solidFill>
              </a:rPr>
              <a:pPr/>
              <a:t>29</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8904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3</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96510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C08A735-6674-422C-9B16-4266B42EBAEA}" type="slidenum">
              <a:rPr lang="en-GB" smtClean="0"/>
              <a:pPr/>
              <a:t>30</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82482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5F5B79-22C2-4FD2-BD7C-1E991F25289E}" type="slidenum">
              <a:rPr lang="en-GB" smtClean="0">
                <a:solidFill>
                  <a:prstClr val="black"/>
                </a:solidFill>
              </a:rPr>
              <a:pPr/>
              <a:t>31</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15526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lvl="1"/>
            <a:endParaRPr lang="en-GB" sz="14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E4ACB2E8-7D4B-49E2-88E0-A5F1BB2DEE34}" type="slidenum">
              <a:rPr lang="en-GB" smtClean="0">
                <a:solidFill>
                  <a:prstClr val="black"/>
                </a:solidFill>
              </a:rPr>
              <a:pPr/>
              <a:t>32</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56369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33</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7640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34</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11715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7044CF-4546-4CFD-B639-7B274B1430B2}" type="slidenum">
              <a:rPr lang="en-GB" smtClean="0">
                <a:solidFill>
                  <a:prstClr val="black"/>
                </a:solidFill>
              </a:rPr>
              <a:pPr/>
              <a:t>35</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265987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36</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41169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37</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712187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pPr lvl="1"/>
            <a:endParaRPr lang="en-GB" sz="140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E4ACB2E8-7D4B-49E2-88E0-A5F1BB2DEE34}" type="slidenum">
              <a:rPr lang="en-GB" smtClean="0">
                <a:solidFill>
                  <a:prstClr val="black"/>
                </a:solidFill>
              </a:rPr>
              <a:pPr/>
              <a:t>38</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56369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39</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23662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4</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49921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40</a:t>
            </a:fld>
            <a:endParaRPr lang="zh-CN"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097756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41</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339163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C929FB-5A94-4F13-BC36-C66413C0EDF8}" type="slidenum">
              <a:rPr lang="en-GB" smtClean="0"/>
              <a:pPr/>
              <a:t>42</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57305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07DA83-5379-4987-A45F-329AA7234B72}" type="slidenum">
              <a:rPr lang="en-GB" smtClean="0">
                <a:solidFill>
                  <a:prstClr val="black"/>
                </a:solidFill>
              </a:rPr>
              <a:pPr/>
              <a:t>43</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89247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44</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48093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dirty="0" smtClean="0">
                <a:latin typeface="SimSun"/>
                <a:cs typeface="SimSun"/>
              </a:rPr>
              <a:t>Using effectively the procedural options有效利用程序选项</a:t>
            </a:r>
            <a:endParaRPr lang="zh-CN"/>
          </a:p>
        </p:txBody>
      </p:sp>
      <p:sp>
        <p:nvSpPr>
          <p:cNvPr id="5" name="Date Placeholder 4"/>
          <p:cNvSpPr>
            <a:spLocks noGrp="1"/>
          </p:cNvSpPr>
          <p:nvPr>
            <p:ph type="dt" idx="11"/>
          </p:nvPr>
        </p:nvSpPr>
        <p:spPr/>
        <p:txBody>
          <a:bodyPr/>
          <a:lstStyle/>
          <a:p>
            <a:r>
              <a:rPr dirty="0" smtClean="0">
                <a:latin typeface="SimSun"/>
                <a:cs typeface="SimSun"/>
              </a:rPr>
              <a:t>15.04.2015   2015年4月15日</a:t>
            </a:r>
            <a:endParaRPr lang="zh-CN"/>
          </a:p>
        </p:txBody>
      </p:sp>
      <p:sp>
        <p:nvSpPr>
          <p:cNvPr id="6" name="Footer Placeholder 5"/>
          <p:cNvSpPr>
            <a:spLocks noGrp="1"/>
          </p:cNvSpPr>
          <p:nvPr>
            <p:ph type="ftr" sz="quarter" idx="12"/>
          </p:nvPr>
        </p:nvSpPr>
        <p:spPr/>
        <p:txBody>
          <a:bodyPr/>
          <a:lstStyle/>
          <a:p>
            <a:r>
              <a:rPr dirty="0" smtClean="0">
                <a:latin typeface="SimSun"/>
                <a:cs typeface="SimSun"/>
              </a:rPr>
              <a:t>Guidelines2DAY + Art.123(2) EPC   Guidelines2DAY+《欧洲专利公约》第123(2)条</a:t>
            </a:r>
            <a:endParaRPr lang="zh-CN"/>
          </a:p>
        </p:txBody>
      </p:sp>
      <p:sp>
        <p:nvSpPr>
          <p:cNvPr id="7" name="Slide Number Placeholder 6"/>
          <p:cNvSpPr>
            <a:spLocks noGrp="1"/>
          </p:cNvSpPr>
          <p:nvPr>
            <p:ph type="sldNum" sz="quarter" idx="13"/>
          </p:nvPr>
        </p:nvSpPr>
        <p:spPr/>
        <p:txBody>
          <a:bodyPr/>
          <a:lstStyle/>
          <a:p>
            <a:fld id="{E50BA262-FF42-468A-80F3-FC328E453ABF}" type="slidenum">
              <a:rPr lang="en-GB" smtClean="0"/>
              <a:pPr/>
              <a:t>45</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66506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07DA83-5379-4987-A45F-329AA7234B72}" type="slidenum">
              <a:rPr lang="en-GB" smtClean="0">
                <a:solidFill>
                  <a:prstClr val="black"/>
                </a:solidFill>
              </a:rPr>
              <a:pPr/>
              <a:t>46</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563214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47</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591682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48</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40204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07DA83-5379-4987-A45F-329AA7234B72}" type="slidenum">
              <a:rPr lang="en-GB" smtClean="0">
                <a:solidFill>
                  <a:prstClr val="black"/>
                </a:solidFill>
              </a:rPr>
              <a:pPr/>
              <a:t>49</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9979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5</a:t>
            </a:fld>
            <a:endParaRPr lang="zh-CN"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94435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C929FB-5A94-4F13-BC36-C66413C0EDF8}" type="slidenum">
              <a:rPr lang="en-GB" smtClean="0"/>
              <a:pPr/>
              <a:t>50</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5922183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59B81B-6189-4E00-B369-5773D60FB479}" type="slidenum">
              <a:rPr lang="en-GB" smtClean="0">
                <a:solidFill>
                  <a:prstClr val="black"/>
                </a:solidFill>
              </a:rPr>
              <a:pPr/>
              <a:t>51</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40173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59B81B-6189-4E00-B369-5773D60FB479}" type="slidenum">
              <a:rPr lang="en-GB" smtClean="0">
                <a:solidFill>
                  <a:prstClr val="black"/>
                </a:solidFill>
              </a:rPr>
              <a:pPr/>
              <a:t>52</a:t>
            </a:fld>
            <a:endParaRPr lang="zh-CN">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236345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A59B81B-6189-4E00-B369-5773D60FB479}" type="slidenum">
              <a:rPr lang="en-GB" smtClean="0"/>
              <a:pPr/>
              <a:t>53</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371554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54</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267900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dirty="0" smtClean="0">
                <a:latin typeface="SimSun"/>
                <a:cs typeface="SimSun"/>
              </a:rPr>
              <a:t>Early entry into the European phase早日进入欧洲阶段</a:t>
            </a:r>
            <a:endParaRPr lang="zh-CN"/>
          </a:p>
        </p:txBody>
      </p:sp>
      <p:sp>
        <p:nvSpPr>
          <p:cNvPr id="5" name="Date Placeholder 4"/>
          <p:cNvSpPr>
            <a:spLocks noGrp="1"/>
          </p:cNvSpPr>
          <p:nvPr>
            <p:ph type="dt" idx="11"/>
          </p:nvPr>
        </p:nvSpPr>
        <p:spPr/>
        <p:txBody>
          <a:bodyPr/>
          <a:lstStyle/>
          <a:p>
            <a:endParaRPr lang="en-GB"/>
          </a:p>
        </p:txBody>
      </p:sp>
      <p:sp>
        <p:nvSpPr>
          <p:cNvPr id="6" name="Footer Placeholder 5"/>
          <p:cNvSpPr>
            <a:spLocks noGrp="1"/>
          </p:cNvSpPr>
          <p:nvPr>
            <p:ph type="ftr" sz="quarter" idx="12"/>
          </p:nvPr>
        </p:nvSpPr>
        <p:spPr/>
        <p:txBody>
          <a:bodyPr/>
          <a:lstStyle/>
          <a:p>
            <a:r>
              <a:rPr dirty="0" smtClean="0">
                <a:latin typeface="SimSun"/>
                <a:cs typeface="SimSun"/>
              </a:rPr>
              <a:t>Guidelines2DAY + Article 123(2) EPC   Guidelines2DAY+《欧洲专利公约》第123(2)条</a:t>
            </a:r>
            <a:endParaRPr lang="zh-CN"/>
          </a:p>
        </p:txBody>
      </p:sp>
      <p:sp>
        <p:nvSpPr>
          <p:cNvPr id="7" name="Slide Number Placeholder 6"/>
          <p:cNvSpPr>
            <a:spLocks noGrp="1"/>
          </p:cNvSpPr>
          <p:nvPr>
            <p:ph type="sldNum" sz="quarter" idx="13"/>
          </p:nvPr>
        </p:nvSpPr>
        <p:spPr/>
        <p:txBody>
          <a:bodyPr/>
          <a:lstStyle/>
          <a:p>
            <a:fld id="{EF67B2D8-83DC-46EC-A72E-2A514055F71A}" type="slidenum">
              <a:rPr lang="en-GB" smtClean="0"/>
              <a:pPr/>
              <a:t>55</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33610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dirty="0" smtClean="0">
                <a:latin typeface="SimSun"/>
                <a:cs typeface="SimSun"/>
              </a:rPr>
              <a:t>Early entry into the European phase早日进入欧洲阶段</a:t>
            </a:r>
            <a:endParaRPr lang="zh-CN"/>
          </a:p>
        </p:txBody>
      </p:sp>
      <p:sp>
        <p:nvSpPr>
          <p:cNvPr id="5" name="Date Placeholder 4"/>
          <p:cNvSpPr>
            <a:spLocks noGrp="1"/>
          </p:cNvSpPr>
          <p:nvPr>
            <p:ph type="dt" idx="11"/>
          </p:nvPr>
        </p:nvSpPr>
        <p:spPr/>
        <p:txBody>
          <a:bodyPr/>
          <a:lstStyle/>
          <a:p>
            <a:endParaRPr lang="en-GB"/>
          </a:p>
        </p:txBody>
      </p:sp>
      <p:sp>
        <p:nvSpPr>
          <p:cNvPr id="6" name="Footer Placeholder 5"/>
          <p:cNvSpPr>
            <a:spLocks noGrp="1"/>
          </p:cNvSpPr>
          <p:nvPr>
            <p:ph type="ftr" sz="quarter" idx="12"/>
          </p:nvPr>
        </p:nvSpPr>
        <p:spPr/>
        <p:txBody>
          <a:bodyPr/>
          <a:lstStyle/>
          <a:p>
            <a:r>
              <a:rPr dirty="0" smtClean="0">
                <a:latin typeface="SimSun"/>
                <a:cs typeface="SimSun"/>
              </a:rPr>
              <a:t>Guidelines2DAY + Article 123(2) EPC   Guidelines2DAY+《欧洲专利公约》第123(2)条</a:t>
            </a:r>
            <a:endParaRPr lang="zh-CN"/>
          </a:p>
        </p:txBody>
      </p:sp>
      <p:sp>
        <p:nvSpPr>
          <p:cNvPr id="7" name="Slide Number Placeholder 6"/>
          <p:cNvSpPr>
            <a:spLocks noGrp="1"/>
          </p:cNvSpPr>
          <p:nvPr>
            <p:ph type="sldNum" sz="quarter" idx="13"/>
          </p:nvPr>
        </p:nvSpPr>
        <p:spPr/>
        <p:txBody>
          <a:bodyPr/>
          <a:lstStyle/>
          <a:p>
            <a:fld id="{EF67B2D8-83DC-46EC-A72E-2A514055F71A}" type="slidenum">
              <a:rPr lang="en-GB" smtClean="0"/>
              <a:pPr/>
              <a:t>56</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87996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i="1" dirty="0"/>
          </a:p>
        </p:txBody>
      </p:sp>
      <p:sp>
        <p:nvSpPr>
          <p:cNvPr id="4" name="Header Placeholder 3"/>
          <p:cNvSpPr>
            <a:spLocks noGrp="1"/>
          </p:cNvSpPr>
          <p:nvPr>
            <p:ph type="hdr" sz="quarter" idx="10"/>
          </p:nvPr>
        </p:nvSpPr>
        <p:spPr/>
        <p:txBody>
          <a:bodyPr/>
          <a:lstStyle/>
          <a:p>
            <a:r>
              <a:rPr dirty="0" smtClean="0">
                <a:latin typeface="SimSun"/>
                <a:cs typeface="SimSun"/>
              </a:rPr>
              <a:t>Early entry into the European phase早日进入欧洲阶段</a:t>
            </a:r>
            <a:endParaRPr lang="zh-CN"/>
          </a:p>
        </p:txBody>
      </p:sp>
      <p:sp>
        <p:nvSpPr>
          <p:cNvPr id="5" name="Date Placeholder 4"/>
          <p:cNvSpPr>
            <a:spLocks noGrp="1"/>
          </p:cNvSpPr>
          <p:nvPr>
            <p:ph type="dt" idx="11"/>
          </p:nvPr>
        </p:nvSpPr>
        <p:spPr/>
        <p:txBody>
          <a:bodyPr/>
          <a:lstStyle/>
          <a:p>
            <a:endParaRPr lang="en-GB"/>
          </a:p>
        </p:txBody>
      </p:sp>
      <p:sp>
        <p:nvSpPr>
          <p:cNvPr id="6" name="Footer Placeholder 5"/>
          <p:cNvSpPr>
            <a:spLocks noGrp="1"/>
          </p:cNvSpPr>
          <p:nvPr>
            <p:ph type="ftr" sz="quarter" idx="12"/>
          </p:nvPr>
        </p:nvSpPr>
        <p:spPr/>
        <p:txBody>
          <a:bodyPr/>
          <a:lstStyle/>
          <a:p>
            <a:r>
              <a:rPr dirty="0" smtClean="0">
                <a:latin typeface="SimSun"/>
                <a:cs typeface="SimSun"/>
              </a:rPr>
              <a:t>Guidelines2DAY + Article 123(2) EPC   Guidelines2DAY+《欧洲专利公约》第123(2)条</a:t>
            </a:r>
            <a:endParaRPr lang="zh-CN"/>
          </a:p>
        </p:txBody>
      </p:sp>
      <p:sp>
        <p:nvSpPr>
          <p:cNvPr id="7" name="Slide Number Placeholder 6"/>
          <p:cNvSpPr>
            <a:spLocks noGrp="1"/>
          </p:cNvSpPr>
          <p:nvPr>
            <p:ph type="sldNum" sz="quarter" idx="13"/>
          </p:nvPr>
        </p:nvSpPr>
        <p:spPr/>
        <p:txBody>
          <a:bodyPr/>
          <a:lstStyle/>
          <a:p>
            <a:fld id="{EF67B2D8-83DC-46EC-A72E-2A514055F71A}" type="slidenum">
              <a:rPr lang="en-GB" smtClean="0"/>
              <a:pPr/>
              <a:t>57</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33610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58</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930035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4238" y="735013"/>
            <a:ext cx="4902200" cy="367665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0469E5F-A20E-4AC3-8916-4AC5FB78D961}" type="slidenum">
              <a:rPr lang="en-GB" smtClean="0">
                <a:solidFill>
                  <a:prstClr val="black"/>
                </a:solidFill>
              </a:rPr>
              <a:pPr/>
              <a:t>59</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6194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6</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589058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60</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501895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61</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5113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62</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15861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4238" y="735013"/>
            <a:ext cx="4902200" cy="367665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solidFill>
                  <a:prstClr val="black"/>
                </a:solidFill>
              </a:rPr>
              <a:pPr/>
              <a:t>63</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050897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4238" y="735013"/>
            <a:ext cx="4902200" cy="367665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solidFill>
                  <a:prstClr val="black"/>
                </a:solidFill>
              </a:rPr>
              <a:pPr/>
              <a:t>64</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945765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4238" y="735013"/>
            <a:ext cx="4902200" cy="367665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solidFill>
                  <a:prstClr val="black"/>
                </a:solidFill>
              </a:rPr>
              <a:pPr/>
              <a:t>65</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6957318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4238" y="735013"/>
            <a:ext cx="4902200" cy="367665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solidFill>
                  <a:prstClr val="black"/>
                </a:solidFill>
              </a:rPr>
              <a:pPr/>
              <a:t>66</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050897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67</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0791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735013"/>
            <a:ext cx="4902200"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822F9FE-7A0B-43DC-9EDC-E9A4F8D397D4}" type="slidenum">
              <a:rPr lang="en-GB" smtClean="0"/>
              <a:pPr/>
              <a:t>7</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1964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22F9FE-7A0B-43DC-9EDC-E9A4F8D397D4}" type="slidenum">
              <a:rPr lang="en-GB" smtClean="0"/>
              <a:pPr/>
              <a:t>8</a:t>
            </a:fld>
            <a:endParaRPr lang="zh-CN"/>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3276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4238" y="735013"/>
            <a:ext cx="4902200" cy="367665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0469E5F-A20E-4AC3-8916-4AC5FB78D961}" type="slidenum">
              <a:rPr lang="en-GB" smtClean="0">
                <a:solidFill>
                  <a:prstClr val="black"/>
                </a:solidFill>
              </a:rPr>
              <a:pPr/>
              <a:t>9</a:t>
            </a:fld>
            <a:endParaRPr lang="zh-CN" dirty="0">
              <a:solidFill>
                <a:prstClr val="black"/>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9493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Master" Target="../slideMasters/slideMaster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Master" Target="../slideMasters/slideMaster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Master" Target="../slideMasters/slideMaster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Master" Target="../slideMasters/slideMaster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9" name="Picture 5"/>
          <p:cNvPicPr>
            <a:picLocks noChangeArrowheads="1"/>
          </p:cNvPicPr>
          <p:nvPr/>
        </p:nvPicPr>
        <p:blipFill>
          <a:blip r:embed="rId2"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2026448" y="0"/>
            <a:ext cx="7115964" cy="972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16" name="Text Placeholder 12"/>
          <p:cNvSpPr>
            <a:spLocks noGrp="1"/>
          </p:cNvSpPr>
          <p:nvPr>
            <p:ph type="body" sz="quarter" idx="13" hasCustomPrompt="1"/>
          </p:nvPr>
        </p:nvSpPr>
        <p:spPr>
          <a:xfrm>
            <a:off x="971831" y="6586583"/>
            <a:ext cx="2519562" cy="215951"/>
          </a:xfrm>
        </p:spPr>
        <p:txBody>
          <a:bodyPr wrap="none" lIns="0" tIns="0" rIns="0" bIns="0" anchor="t" anchorCtr="0">
            <a:noAutofit/>
          </a:bodyPr>
          <a:lstStyle>
            <a:lvl1pPr marL="0" indent="0" algn="l">
              <a:buNone/>
              <a:defRPr sz="900" b="0" spc="0">
                <a:solidFill>
                  <a:srgbClr val="3B464D"/>
                </a:solidFill>
                <a:latin typeface="Times New Roman" pitchFamily="18" charset="0"/>
                <a:cs typeface="Times New Roman" pitchFamily="18" charset="0"/>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586583"/>
            <a:ext cx="1334168" cy="215951"/>
          </a:xfrm>
        </p:spPr>
        <p:txBody>
          <a:bodyPr wrap="none" lIns="0" tIns="0" rIns="0" bIns="0" anchor="t" anchorCtr="0">
            <a:noAutofit/>
          </a:bodyPr>
          <a:lstStyle>
            <a:lvl1pPr marL="0" indent="0" algn="r">
              <a:buNone/>
              <a:defRPr sz="900" b="0" spc="0" baseline="0">
                <a:solidFill>
                  <a:srgbClr val="3B464D"/>
                </a:solidFill>
                <a:latin typeface="Times New Roman" pitchFamily="18" charset="0"/>
                <a:cs typeface="Times New Roman" pitchFamily="18" charset="0"/>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586583"/>
            <a:ext cx="2879500" cy="215951"/>
          </a:xfrm>
        </p:spPr>
        <p:txBody>
          <a:bodyPr wrap="none" lIns="0" tIns="0" rIns="0" bIns="0" anchor="t" anchorCtr="0">
            <a:noAutofit/>
          </a:bodyPr>
          <a:lstStyle>
            <a:lvl1pPr marL="0" indent="0" algn="l">
              <a:buNone/>
              <a:defRPr sz="900" b="0" spc="0" baseline="0">
                <a:solidFill>
                  <a:srgbClr val="3B464D"/>
                </a:solidFill>
                <a:latin typeface="Times New Roman" pitchFamily="18" charset="0"/>
                <a:cs typeface="Times New Roman" pitchFamily="18" charset="0"/>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6095353" y="3757336"/>
            <a:ext cx="3048671" cy="2780227"/>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3045109" y="3757336"/>
            <a:ext cx="3048671" cy="2780227"/>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3600" y="3757336"/>
            <a:ext cx="3048671" cy="2780227"/>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200"/>
            <a:ext cx="7198750" cy="566991"/>
          </a:xfrm>
        </p:spPr>
        <p:txBody>
          <a:bodyPr wrap="square" lIns="0" tIns="0" rIns="0" bIns="0" anchor="b" anchorCtr="0">
            <a:noAutofit/>
          </a:bodyPr>
          <a:lstStyle>
            <a:lvl1pPr>
              <a:defRPr sz="2800" baseline="0">
                <a:latin typeface="Times New Roman" pitchFamily="18" charset="0"/>
                <a:cs typeface="Times New Roman" pitchFamily="18" charset="0"/>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2367992"/>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Times New Roman" pitchFamily="18" charset="0"/>
                <a:cs typeface="Times New Roman" pitchFamily="18"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1026" name="Picture 2" descr="C:\EPOProjects\Powerpoint\Templates\EPO_LOGO_27x54_300dpi.jpg"/>
          <p:cNvPicPr>
            <a:picLocks noChangeAspect="1" noChangeArrowheads="1"/>
          </p:cNvPicPr>
          <p:nvPr/>
        </p:nvPicPr>
        <p:blipFill>
          <a:blip r:embed="rId6"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3578" y="696"/>
            <a:ext cx="1944349" cy="971325"/>
          </a:xfrm>
          <a:prstGeom prst="rect">
            <a:avLst/>
          </a:prstGeom>
          <a:noFill/>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83512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00454" y="527806"/>
            <a:ext cx="7690338" cy="638175"/>
          </a:xfrm>
        </p:spPr>
        <p:txBody>
          <a:bodyPr/>
          <a:lstStyle/>
          <a:p>
            <a:r>
              <a:rPr lang="en-US" dirty="0"/>
              <a:t>Click to edit Master title style</a:t>
            </a:r>
          </a:p>
        </p:txBody>
      </p:sp>
      <p:sp>
        <p:nvSpPr>
          <p:cNvPr id="3" name="Chart Placeholder 2"/>
          <p:cNvSpPr>
            <a:spLocks noGrp="1"/>
          </p:cNvSpPr>
          <p:nvPr>
            <p:ph type="chart" idx="1"/>
          </p:nvPr>
        </p:nvSpPr>
        <p:spPr>
          <a:xfrm>
            <a:off x="693152" y="1181121"/>
            <a:ext cx="7678615" cy="4895851"/>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 xmlns:p14="http://schemas.microsoft.com/office/powerpoint/2010/main" val="21405122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Header, big picture">
    <p:spTree>
      <p:nvGrpSpPr>
        <p:cNvPr id="1" name=""/>
        <p:cNvGrpSpPr/>
        <p:nvPr/>
      </p:nvGrpSpPr>
      <p:grpSpPr>
        <a:xfrm>
          <a:off x="0" y="0"/>
          <a:ext cx="0" cy="0"/>
          <a:chOff x="0" y="0"/>
          <a:chExt cx="0" cy="0"/>
        </a:xfrm>
      </p:grpSpPr>
      <p:sp>
        <p:nvSpPr>
          <p:cNvPr id="6" name="TextBox 5"/>
          <p:cNvSpPr txBox="1"/>
          <p:nvPr/>
        </p:nvSpPr>
        <p:spPr>
          <a:xfrm>
            <a:off x="3419511" y="3140968"/>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0"/>
          </p:nvPr>
        </p:nvSpPr>
        <p:spPr>
          <a:xfrm>
            <a:off x="684000" y="1320000"/>
            <a:ext cx="7848000" cy="4992000"/>
          </a:xfrm>
        </p:spPr>
        <p:txBody>
          <a:bodyPr/>
          <a:lstStyle/>
          <a:p>
            <a:r>
              <a:rPr lang="en-US" smtClean="0"/>
              <a:t>Click icon to add picture</a:t>
            </a:r>
            <a:endParaRPr lang="de-DE" dirty="0"/>
          </a:p>
        </p:txBody>
      </p:sp>
      <p:sp>
        <p:nvSpPr>
          <p:cNvPr id="10" name="TextBox 9"/>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39617137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2051532"/>
            <a:ext cx="7846938" cy="3599167"/>
          </a:xfrm>
        </p:spPr>
        <p:txBody>
          <a:bodyPr lIns="0" tIns="0" rIns="0" bIns="0"/>
          <a:lstStyle>
            <a:lvl1pPr>
              <a:lnSpc>
                <a:spcPts val="2800"/>
              </a:lnSpc>
              <a:spcBef>
                <a:spcPts val="0"/>
              </a:spcBef>
              <a:defRPr sz="20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89" y="1295765"/>
            <a:ext cx="7847237" cy="719833"/>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sp>
        <p:nvSpPr>
          <p:cNvPr id="2" name="Title 1"/>
          <p:cNvSpPr>
            <a:spLocks noGrp="1"/>
          </p:cNvSpPr>
          <p:nvPr>
            <p:ph type="title"/>
          </p:nvPr>
        </p:nvSpPr>
        <p:spPr/>
        <p:txBody>
          <a:bodyPr/>
          <a:lstStyle/>
          <a:p>
            <a:r>
              <a:rPr lang="en-US" smtClean="0"/>
              <a:t>Click to edit Master title style</a:t>
            </a:r>
            <a:endParaRPr lang="de-DE"/>
          </a:p>
        </p:txBody>
      </p:sp>
      <p:sp>
        <p:nvSpPr>
          <p:cNvPr id="6"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7" name="Straight Connector 6"/>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32639209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1233600"/>
            <a:ext cx="7866000" cy="5073600"/>
          </a:xfrm>
        </p:spPr>
        <p:txBody>
          <a:bodyPr lIns="0" tIns="0" rIns="0" bIns="0"/>
          <a:lstStyle>
            <a:lvl1pPr>
              <a:lnSpc>
                <a:spcPts val="2800"/>
              </a:lnSpc>
              <a:spcBef>
                <a:spcPts val="0"/>
              </a:spcBef>
              <a:defRPr sz="2000">
                <a:solidFill>
                  <a:srgbClr val="404955"/>
                </a:solidFill>
              </a:defRPr>
            </a:lvl1pPr>
          </a:lstStyle>
          <a:p>
            <a:r>
              <a:rPr lang="en-US" smtClean="0"/>
              <a:t>Click icon to add chart</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5"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6" name="Straight Connector 5"/>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7973346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125" y="6184901"/>
            <a:ext cx="184731" cy="369332"/>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defTabSz="914400" eaLnBrk="1" hangingPunct="1">
              <a:defRPr/>
            </a:pPr>
            <a:endParaRPr lang="de-DE" sz="1800" b="0" smtClean="0">
              <a:solidFill>
                <a:srgbClr val="404955"/>
              </a:solidFill>
            </a:endParaRPr>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Slide Number Placeholder 8"/>
          <p:cNvSpPr>
            <a:spLocks noGrp="1"/>
          </p:cNvSpPr>
          <p:nvPr>
            <p:ph type="sldNum" sz="quarter" idx="20"/>
          </p:nvPr>
        </p:nvSpPr>
        <p:spPr>
          <a:xfrm>
            <a:off x="6398840" y="6605576"/>
            <a:ext cx="2133600" cy="365125"/>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7931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888" y="1295700"/>
            <a:ext cx="7846637" cy="4762985"/>
          </a:xfrm>
        </p:spPr>
        <p:txBody>
          <a:bodyPr wrap="square" lIns="0" tIns="0" rIns="0" bIns="0">
            <a:noAutofit/>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38" y="6586475"/>
            <a:ext cx="1799687" cy="215950"/>
          </a:xfrm>
          <a:prstGeom prst="rect">
            <a:avLst/>
          </a:prstGeom>
        </p:spPr>
        <p:txBody>
          <a:bodyPr wrap="none" lIns="0" tIns="0" rIns="0" bIns="0" anchor="t" anchorCtr="0"/>
          <a:lstStyle>
            <a:lvl1pPr>
              <a:defRPr sz="900">
                <a:solidFill>
                  <a:srgbClr val="3B464D"/>
                </a:solidFill>
              </a:defRPr>
            </a:lvl1pPr>
          </a:lstStyle>
          <a:p>
            <a:fld id="{CD9DEA8E-A855-419E-A5B1-841B9228F788}" type="slidenum">
              <a:rPr lang="en-GB" smtClean="0"/>
              <a:pPr/>
              <a:t>‹#›</a:t>
            </a:fld>
            <a:endParaRPr lang="en-GB"/>
          </a:p>
        </p:txBody>
      </p: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3873043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2699340"/>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3278403"/>
            <a:ext cx="7556400" cy="433836"/>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794" y="-3"/>
            <a:ext cx="9142412" cy="1291200"/>
          </a:xfrm>
          <a:prstGeom prst="rect">
            <a:avLst/>
          </a:prstGeom>
        </p:spPr>
      </p:pic>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b="-400"/>
          <a:stretch/>
        </p:blipFill>
        <p:spPr>
          <a:xfrm>
            <a:off x="5459730" y="4311710"/>
            <a:ext cx="1880648" cy="2002631"/>
          </a:xfrm>
          <a:prstGeom prst="rect">
            <a:avLst/>
          </a:prstGeom>
        </p:spPr>
      </p:pic>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3833"/>
          <a:stretch/>
        </p:blipFill>
        <p:spPr>
          <a:xfrm>
            <a:off x="0" y="4311710"/>
            <a:ext cx="1801368" cy="1994663"/>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01368" y="4311710"/>
            <a:ext cx="1873166" cy="1994663"/>
          </a:xfrm>
          <a:prstGeom prst="rect">
            <a:avLst/>
          </a:prstGeom>
        </p:spPr>
      </p:pic>
      <p:pic>
        <p:nvPicPr>
          <p:cNvPr id="14" name="Pictur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02004" y="4311652"/>
            <a:ext cx="1873164" cy="1994661"/>
          </a:xfrm>
          <a:prstGeom prst="rect">
            <a:avLst/>
          </a:prstGeom>
        </p:spPr>
      </p:pic>
      <p:pic>
        <p:nvPicPr>
          <p:cNvPr id="15" name="Picture 14"/>
          <p:cNvPicPr>
            <a:picLocks noChangeAspect="1"/>
          </p:cNvPicPr>
          <p:nvPr/>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
        <p:nvSpPr>
          <p:cNvPr id="19" name="Text Placeholder 12"/>
          <p:cNvSpPr>
            <a:spLocks noGrp="1"/>
          </p:cNvSpPr>
          <p:nvPr>
            <p:ph type="body" sz="quarter" idx="13" hasCustomPrompt="1"/>
          </p:nvPr>
        </p:nvSpPr>
        <p:spPr>
          <a:xfrm>
            <a:off x="975600" y="6444688"/>
            <a:ext cx="2520000" cy="288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6444688"/>
            <a:ext cx="1334400" cy="288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6444688"/>
            <a:ext cx="2880000" cy="288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spTree>
    <p:extLst>
      <p:ext uri="{BB962C8B-B14F-4D97-AF65-F5344CB8AC3E}">
        <p14:creationId xmlns="" xmlns:p14="http://schemas.microsoft.com/office/powerpoint/2010/main" val="216945433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One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de-DE" dirty="0"/>
          </a:p>
        </p:txBody>
      </p:sp>
      <p:sp>
        <p:nvSpPr>
          <p:cNvPr id="10" name="Text Placeholder 2"/>
          <p:cNvSpPr>
            <a:spLocks noGrp="1"/>
          </p:cNvSpPr>
          <p:nvPr>
            <p:ph idx="1"/>
          </p:nvPr>
        </p:nvSpPr>
        <p:spPr>
          <a:xfrm>
            <a:off x="676800" y="1219199"/>
            <a:ext cx="7846638" cy="5088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1" name="Straight Connector 10"/>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42067805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1219199"/>
            <a:ext cx="3823200" cy="5088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6"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19199"/>
            <a:ext cx="3833334" cy="5088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7684789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40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4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4079510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Header, small picture and text">
    <p:spTree>
      <p:nvGrpSpPr>
        <p:cNvPr id="1" name=""/>
        <p:cNvGrpSpPr/>
        <p:nvPr/>
      </p:nvGrpSpPr>
      <p:grpSpPr>
        <a:xfrm>
          <a:off x="0" y="0"/>
          <a:ext cx="0" cy="0"/>
          <a:chOff x="0" y="0"/>
          <a:chExt cx="0" cy="0"/>
        </a:xfrm>
      </p:grpSpPr>
      <p:sp>
        <p:nvSpPr>
          <p:cNvPr id="17" name="TextBox 16"/>
          <p:cNvSpPr txBox="1"/>
          <p:nvPr/>
        </p:nvSpPr>
        <p:spPr>
          <a:xfrm>
            <a:off x="6120023" y="2877510"/>
            <a:ext cx="2304629" cy="1123366"/>
          </a:xfrm>
          <a:prstGeom prst="rect">
            <a:avLst/>
          </a:prstGeom>
          <a:solidFill>
            <a:schemeClr val="bg1"/>
          </a:solidFill>
        </p:spPr>
        <p:txBody>
          <a:bodyPr wrap="square" lIns="91422" tIns="45711" rIns="91422" bIns="45711" rtlCol="0">
            <a:spAutoFit/>
          </a:bodyPr>
          <a:lstStyle/>
          <a:p>
            <a:pPr defTabSz="685617">
              <a:defRPr/>
            </a:pPr>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smtClean="0">
              <a:solidFill>
                <a:srgbClr val="404955"/>
              </a:solidFill>
            </a:endParaRPr>
          </a:p>
          <a:p>
            <a:pPr defTabSz="914400"/>
            <a:r>
              <a:t/>
            </a:r>
            <a:br/>
            <a:endParaRPr lang="zh-CN" sz="4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11" name="Text Placeholder 19"/>
          <p:cNvSpPr>
            <a:spLocks noGrp="1"/>
          </p:cNvSpPr>
          <p:nvPr>
            <p:ph type="body" sz="quarter" idx="17"/>
          </p:nvPr>
        </p:nvSpPr>
        <p:spPr>
          <a:xfrm>
            <a:off x="676800" y="1219200"/>
            <a:ext cx="5200878"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4" name="Straight Connector 13"/>
          <p:cNvCxnSpPr/>
          <p:nvPr/>
        </p:nvCxnSpPr>
        <p:spPr>
          <a:xfrm>
            <a:off x="5953414"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0"/>
          </p:nvPr>
        </p:nvSpPr>
        <p:spPr>
          <a:xfrm>
            <a:off x="6012337" y="1315200"/>
            <a:ext cx="2520000" cy="4992000"/>
          </a:xfrm>
        </p:spPr>
        <p:txBody>
          <a:bodyPr/>
          <a:lstStyle/>
          <a:p>
            <a:r>
              <a:rPr lang="en-US" smtClean="0"/>
              <a:t>Click icon to add picture</a:t>
            </a:r>
            <a:endParaRPr lang="de-DE" dirty="0"/>
          </a:p>
        </p:txBody>
      </p:sp>
      <p:sp>
        <p:nvSpPr>
          <p:cNvPr id="13" name="TextBox 12"/>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559650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586583"/>
            <a:ext cx="2519562" cy="215951"/>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586583"/>
            <a:ext cx="1334168" cy="215951"/>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586583"/>
            <a:ext cx="2879500" cy="215951"/>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095353"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3045109"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600"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200"/>
            <a:ext cx="7198750" cy="566991"/>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2367992"/>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94" y="0"/>
            <a:ext cx="9142412" cy="969040"/>
          </a:xfrm>
          <a:prstGeom prst="rect">
            <a:avLst/>
          </a:prstGeom>
        </p:spPr>
      </p:pic>
    </p:spTree>
    <p:extLst>
      <p:ext uri="{BB962C8B-B14F-4D97-AF65-F5344CB8AC3E}">
        <p14:creationId xmlns="" xmlns:p14="http://schemas.microsoft.com/office/powerpoint/2010/main" val="166836590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Header, big picture and text">
    <p:spTree>
      <p:nvGrpSpPr>
        <p:cNvPr id="1" name=""/>
        <p:cNvGrpSpPr/>
        <p:nvPr/>
      </p:nvGrpSpPr>
      <p:grpSpPr>
        <a:xfrm>
          <a:off x="0" y="0"/>
          <a:ext cx="0" cy="0"/>
          <a:chOff x="0" y="0"/>
          <a:chExt cx="0" cy="0"/>
        </a:xfrm>
      </p:grpSpPr>
      <p:sp>
        <p:nvSpPr>
          <p:cNvPr id="16" name="TextBox 15"/>
          <p:cNvSpPr txBox="1"/>
          <p:nvPr/>
        </p:nvSpPr>
        <p:spPr>
          <a:xfrm>
            <a:off x="4716029" y="3101325"/>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11" name="Text Placeholder 19"/>
          <p:cNvSpPr>
            <a:spLocks noGrp="1"/>
          </p:cNvSpPr>
          <p:nvPr>
            <p:ph type="body" sz="quarter" idx="19"/>
          </p:nvPr>
        </p:nvSpPr>
        <p:spPr>
          <a:xfrm>
            <a:off x="684000" y="1219200"/>
            <a:ext cx="24480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4" name="Picture Placeholder 4"/>
          <p:cNvSpPr>
            <a:spLocks noGrp="1"/>
          </p:cNvSpPr>
          <p:nvPr>
            <p:ph type="pic" sz="quarter" idx="20"/>
          </p:nvPr>
        </p:nvSpPr>
        <p:spPr>
          <a:xfrm>
            <a:off x="3347999" y="1320000"/>
            <a:ext cx="5184000" cy="4992000"/>
          </a:xfrm>
        </p:spPr>
        <p:txBody>
          <a:bodyPr/>
          <a:lstStyle/>
          <a:p>
            <a:r>
              <a:rPr lang="en-US" smtClean="0"/>
              <a:t>Click icon to add picture</a:t>
            </a:r>
            <a:endParaRPr lang="de-DE" dirty="0"/>
          </a:p>
        </p:txBody>
      </p:sp>
      <p:sp>
        <p:nvSpPr>
          <p:cNvPr id="10" name="TextBox 9"/>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70179625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Header, big picture">
    <p:spTree>
      <p:nvGrpSpPr>
        <p:cNvPr id="1" name=""/>
        <p:cNvGrpSpPr/>
        <p:nvPr/>
      </p:nvGrpSpPr>
      <p:grpSpPr>
        <a:xfrm>
          <a:off x="0" y="0"/>
          <a:ext cx="0" cy="0"/>
          <a:chOff x="0" y="0"/>
          <a:chExt cx="0" cy="0"/>
        </a:xfrm>
      </p:grpSpPr>
      <p:sp>
        <p:nvSpPr>
          <p:cNvPr id="6" name="TextBox 5"/>
          <p:cNvSpPr txBox="1"/>
          <p:nvPr/>
        </p:nvSpPr>
        <p:spPr>
          <a:xfrm>
            <a:off x="3419511" y="3140968"/>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0"/>
          </p:nvPr>
        </p:nvSpPr>
        <p:spPr>
          <a:xfrm>
            <a:off x="684000" y="1320000"/>
            <a:ext cx="7848000" cy="4992000"/>
          </a:xfrm>
        </p:spPr>
        <p:txBody>
          <a:bodyPr/>
          <a:lstStyle/>
          <a:p>
            <a:r>
              <a:rPr lang="en-US" smtClean="0"/>
              <a:t>Click icon to add picture</a:t>
            </a:r>
            <a:endParaRPr lang="de-DE" dirty="0"/>
          </a:p>
        </p:txBody>
      </p:sp>
      <p:sp>
        <p:nvSpPr>
          <p:cNvPr id="10" name="TextBox 9"/>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75415386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2051532"/>
            <a:ext cx="7846938" cy="3599167"/>
          </a:xfrm>
        </p:spPr>
        <p:txBody>
          <a:bodyPr lIns="0" tIns="0" rIns="0" bIns="0"/>
          <a:lstStyle>
            <a:lvl1pPr>
              <a:lnSpc>
                <a:spcPts val="2800"/>
              </a:lnSpc>
              <a:spcBef>
                <a:spcPts val="0"/>
              </a:spcBef>
              <a:defRPr sz="20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89" y="1295761"/>
            <a:ext cx="7847237" cy="719833"/>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sp>
        <p:nvSpPr>
          <p:cNvPr id="2" name="Title 1"/>
          <p:cNvSpPr>
            <a:spLocks noGrp="1"/>
          </p:cNvSpPr>
          <p:nvPr>
            <p:ph type="title"/>
          </p:nvPr>
        </p:nvSpPr>
        <p:spPr/>
        <p:txBody>
          <a:bodyPr/>
          <a:lstStyle/>
          <a:p>
            <a:r>
              <a:rPr lang="en-US" smtClean="0"/>
              <a:t>Click to edit Master title style</a:t>
            </a:r>
            <a:endParaRPr lang="de-DE"/>
          </a:p>
        </p:txBody>
      </p:sp>
      <p:sp>
        <p:nvSpPr>
          <p:cNvPr id="6"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7" name="Straight Connector 6"/>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2192109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1233600"/>
            <a:ext cx="7866000" cy="5073600"/>
          </a:xfrm>
        </p:spPr>
        <p:txBody>
          <a:bodyPr lIns="0" tIns="0" rIns="0" bIns="0"/>
          <a:lstStyle>
            <a:lvl1pPr>
              <a:lnSpc>
                <a:spcPts val="2800"/>
              </a:lnSpc>
              <a:spcBef>
                <a:spcPts val="0"/>
              </a:spcBef>
              <a:defRPr sz="2000">
                <a:solidFill>
                  <a:srgbClr val="404955"/>
                </a:solidFill>
              </a:defRPr>
            </a:lvl1pPr>
          </a:lstStyle>
          <a:p>
            <a:r>
              <a:rPr lang="en-US" smtClean="0"/>
              <a:t>Click icon to add chart</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5"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6" name="Straight Connector 5"/>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6221221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119" y="6184901"/>
            <a:ext cx="184731" cy="369332"/>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defTabSz="914400" eaLnBrk="1" hangingPunct="1">
              <a:defRPr/>
            </a:pPr>
            <a:endParaRPr lang="de-DE" sz="1800" b="0" smtClean="0">
              <a:solidFill>
                <a:srgbClr val="404955"/>
              </a:solidFill>
            </a:endParaRPr>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Slide Number Placeholder 8"/>
          <p:cNvSpPr>
            <a:spLocks noGrp="1"/>
          </p:cNvSpPr>
          <p:nvPr>
            <p:ph type="sldNum" sz="quarter" idx="20"/>
          </p:nvPr>
        </p:nvSpPr>
        <p:spPr>
          <a:xfrm>
            <a:off x="6398840" y="6605576"/>
            <a:ext cx="2133600" cy="365125"/>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5099776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2699340"/>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3278403"/>
            <a:ext cx="7556400" cy="433836"/>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794" y="-3"/>
            <a:ext cx="9142412" cy="1291200"/>
          </a:xfrm>
          <a:prstGeom prst="rect">
            <a:avLst/>
          </a:prstGeom>
        </p:spPr>
      </p:pic>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b="-400"/>
          <a:stretch/>
        </p:blipFill>
        <p:spPr>
          <a:xfrm>
            <a:off x="5459730" y="4311706"/>
            <a:ext cx="1880648" cy="2002631"/>
          </a:xfrm>
          <a:prstGeom prst="rect">
            <a:avLst/>
          </a:prstGeom>
        </p:spPr>
      </p:pic>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3833"/>
          <a:stretch/>
        </p:blipFill>
        <p:spPr>
          <a:xfrm>
            <a:off x="0" y="4311706"/>
            <a:ext cx="1801368" cy="1994663"/>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01368" y="4311706"/>
            <a:ext cx="1873166" cy="1994663"/>
          </a:xfrm>
          <a:prstGeom prst="rect">
            <a:avLst/>
          </a:prstGeom>
        </p:spPr>
      </p:pic>
      <p:pic>
        <p:nvPicPr>
          <p:cNvPr id="14" name="Pictur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02004" y="4311652"/>
            <a:ext cx="1873164" cy="1994661"/>
          </a:xfrm>
          <a:prstGeom prst="rect">
            <a:avLst/>
          </a:prstGeom>
        </p:spPr>
      </p:pic>
      <p:pic>
        <p:nvPicPr>
          <p:cNvPr id="15" name="Picture 14"/>
          <p:cNvPicPr>
            <a:picLocks noChangeAspect="1"/>
          </p:cNvPicPr>
          <p:nvPr/>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
        <p:nvSpPr>
          <p:cNvPr id="19" name="Text Placeholder 12"/>
          <p:cNvSpPr>
            <a:spLocks noGrp="1"/>
          </p:cNvSpPr>
          <p:nvPr>
            <p:ph type="body" sz="quarter" idx="13" hasCustomPrompt="1"/>
          </p:nvPr>
        </p:nvSpPr>
        <p:spPr>
          <a:xfrm>
            <a:off x="975600" y="6444688"/>
            <a:ext cx="2520000" cy="288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6444688"/>
            <a:ext cx="1334400" cy="288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6444688"/>
            <a:ext cx="2880000" cy="288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spTree>
    <p:extLst>
      <p:ext uri="{BB962C8B-B14F-4D97-AF65-F5344CB8AC3E}">
        <p14:creationId xmlns="" xmlns:p14="http://schemas.microsoft.com/office/powerpoint/2010/main" val="293858792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One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de-DE" dirty="0"/>
          </a:p>
        </p:txBody>
      </p:sp>
      <p:sp>
        <p:nvSpPr>
          <p:cNvPr id="10" name="Text Placeholder 2"/>
          <p:cNvSpPr>
            <a:spLocks noGrp="1"/>
          </p:cNvSpPr>
          <p:nvPr>
            <p:ph idx="1"/>
          </p:nvPr>
        </p:nvSpPr>
        <p:spPr>
          <a:xfrm>
            <a:off x="676800" y="1219199"/>
            <a:ext cx="7846638" cy="5088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1" name="Straight Connector 10"/>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2640799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1219199"/>
            <a:ext cx="3823200" cy="5088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6"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19199"/>
            <a:ext cx="3833334" cy="5088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5508893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40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4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0290038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Header, small picture and text">
    <p:spTree>
      <p:nvGrpSpPr>
        <p:cNvPr id="1" name=""/>
        <p:cNvGrpSpPr/>
        <p:nvPr/>
      </p:nvGrpSpPr>
      <p:grpSpPr>
        <a:xfrm>
          <a:off x="0" y="0"/>
          <a:ext cx="0" cy="0"/>
          <a:chOff x="0" y="0"/>
          <a:chExt cx="0" cy="0"/>
        </a:xfrm>
      </p:grpSpPr>
      <p:sp>
        <p:nvSpPr>
          <p:cNvPr id="17" name="TextBox 16"/>
          <p:cNvSpPr txBox="1"/>
          <p:nvPr/>
        </p:nvSpPr>
        <p:spPr>
          <a:xfrm>
            <a:off x="6120023" y="2877510"/>
            <a:ext cx="2304629" cy="1123366"/>
          </a:xfrm>
          <a:prstGeom prst="rect">
            <a:avLst/>
          </a:prstGeom>
          <a:solidFill>
            <a:schemeClr val="bg1"/>
          </a:solidFill>
        </p:spPr>
        <p:txBody>
          <a:bodyPr wrap="square" lIns="91422" tIns="45711" rIns="91422" bIns="45711" rtlCol="0">
            <a:spAutoFit/>
          </a:bodyPr>
          <a:lstStyle/>
          <a:p>
            <a:pPr defTabSz="685617">
              <a:defRPr/>
            </a:pPr>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smtClean="0">
              <a:solidFill>
                <a:srgbClr val="404955"/>
              </a:solidFill>
            </a:endParaRPr>
          </a:p>
          <a:p>
            <a:pPr defTabSz="914400"/>
            <a:r>
              <a:t/>
            </a:r>
            <a:br/>
            <a:endParaRPr lang="zh-CN" sz="4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11" name="Text Placeholder 19"/>
          <p:cNvSpPr>
            <a:spLocks noGrp="1"/>
          </p:cNvSpPr>
          <p:nvPr>
            <p:ph type="body" sz="quarter" idx="17"/>
          </p:nvPr>
        </p:nvSpPr>
        <p:spPr>
          <a:xfrm>
            <a:off x="676800" y="1219200"/>
            <a:ext cx="5200878"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4" name="Straight Connector 13"/>
          <p:cNvCxnSpPr/>
          <p:nvPr/>
        </p:nvCxnSpPr>
        <p:spPr>
          <a:xfrm>
            <a:off x="5953414"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0"/>
          </p:nvPr>
        </p:nvSpPr>
        <p:spPr>
          <a:xfrm>
            <a:off x="6012337" y="1315200"/>
            <a:ext cx="2520000" cy="4992000"/>
          </a:xfrm>
        </p:spPr>
        <p:txBody>
          <a:bodyPr/>
          <a:lstStyle/>
          <a:p>
            <a:r>
              <a:rPr lang="en-US" smtClean="0"/>
              <a:t>Click icon to add picture</a:t>
            </a:r>
            <a:endParaRPr lang="de-DE" dirty="0"/>
          </a:p>
        </p:txBody>
      </p:sp>
      <p:sp>
        <p:nvSpPr>
          <p:cNvPr id="13" name="TextBox 12"/>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4550797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baseline="0">
                <a:solidFill>
                  <a:srgbClr val="3B464D"/>
                </a:solidFill>
                <a:latin typeface="Times New Roman" pitchFamily="18" charset="0"/>
                <a:cs typeface="Times New Roman" pitchFamily="18" charset="0"/>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909" y="1295711"/>
            <a:ext cx="7846637" cy="4762985"/>
          </a:xfrm>
        </p:spPr>
        <p:txBody>
          <a:bodyPr wrap="square" lIns="0" tIns="0" rIns="0" bIns="0">
            <a:noAutofit/>
          </a:bodyPr>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2" name="TextBox 1"/>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946896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Header, big picture and text">
    <p:spTree>
      <p:nvGrpSpPr>
        <p:cNvPr id="1" name=""/>
        <p:cNvGrpSpPr/>
        <p:nvPr/>
      </p:nvGrpSpPr>
      <p:grpSpPr>
        <a:xfrm>
          <a:off x="0" y="0"/>
          <a:ext cx="0" cy="0"/>
          <a:chOff x="0" y="0"/>
          <a:chExt cx="0" cy="0"/>
        </a:xfrm>
      </p:grpSpPr>
      <p:sp>
        <p:nvSpPr>
          <p:cNvPr id="16" name="TextBox 15"/>
          <p:cNvSpPr txBox="1"/>
          <p:nvPr/>
        </p:nvSpPr>
        <p:spPr>
          <a:xfrm>
            <a:off x="4716029" y="3101325"/>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11" name="Text Placeholder 19"/>
          <p:cNvSpPr>
            <a:spLocks noGrp="1"/>
          </p:cNvSpPr>
          <p:nvPr>
            <p:ph type="body" sz="quarter" idx="19"/>
          </p:nvPr>
        </p:nvSpPr>
        <p:spPr>
          <a:xfrm>
            <a:off x="684000" y="1219200"/>
            <a:ext cx="24480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4" name="Picture Placeholder 4"/>
          <p:cNvSpPr>
            <a:spLocks noGrp="1"/>
          </p:cNvSpPr>
          <p:nvPr>
            <p:ph type="pic" sz="quarter" idx="20"/>
          </p:nvPr>
        </p:nvSpPr>
        <p:spPr>
          <a:xfrm>
            <a:off x="3347999" y="1320000"/>
            <a:ext cx="5184000" cy="4992000"/>
          </a:xfrm>
        </p:spPr>
        <p:txBody>
          <a:bodyPr/>
          <a:lstStyle/>
          <a:p>
            <a:r>
              <a:rPr lang="en-US" smtClean="0"/>
              <a:t>Click icon to add picture</a:t>
            </a:r>
            <a:endParaRPr lang="de-DE" dirty="0"/>
          </a:p>
        </p:txBody>
      </p:sp>
      <p:sp>
        <p:nvSpPr>
          <p:cNvPr id="10" name="TextBox 9"/>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20711716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Header, big picture">
    <p:spTree>
      <p:nvGrpSpPr>
        <p:cNvPr id="1" name=""/>
        <p:cNvGrpSpPr/>
        <p:nvPr/>
      </p:nvGrpSpPr>
      <p:grpSpPr>
        <a:xfrm>
          <a:off x="0" y="0"/>
          <a:ext cx="0" cy="0"/>
          <a:chOff x="0" y="0"/>
          <a:chExt cx="0" cy="0"/>
        </a:xfrm>
      </p:grpSpPr>
      <p:sp>
        <p:nvSpPr>
          <p:cNvPr id="6" name="TextBox 5"/>
          <p:cNvSpPr txBox="1"/>
          <p:nvPr/>
        </p:nvSpPr>
        <p:spPr>
          <a:xfrm>
            <a:off x="3419511" y="3140968"/>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0"/>
          </p:nvPr>
        </p:nvSpPr>
        <p:spPr>
          <a:xfrm>
            <a:off x="684000" y="1320000"/>
            <a:ext cx="7848000" cy="4992000"/>
          </a:xfrm>
        </p:spPr>
        <p:txBody>
          <a:bodyPr/>
          <a:lstStyle/>
          <a:p>
            <a:r>
              <a:rPr lang="en-US" smtClean="0"/>
              <a:t>Click icon to add picture</a:t>
            </a:r>
            <a:endParaRPr lang="de-DE" dirty="0"/>
          </a:p>
        </p:txBody>
      </p:sp>
      <p:sp>
        <p:nvSpPr>
          <p:cNvPr id="10" name="TextBox 9"/>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19673584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2051532"/>
            <a:ext cx="7846938" cy="3599167"/>
          </a:xfrm>
        </p:spPr>
        <p:txBody>
          <a:bodyPr lIns="0" tIns="0" rIns="0" bIns="0"/>
          <a:lstStyle>
            <a:lvl1pPr>
              <a:lnSpc>
                <a:spcPts val="2800"/>
              </a:lnSpc>
              <a:spcBef>
                <a:spcPts val="0"/>
              </a:spcBef>
              <a:defRPr sz="20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89" y="1295757"/>
            <a:ext cx="7847237" cy="719833"/>
          </a:xfrm>
          <a:noFill/>
        </p:spPr>
        <p:txBody>
          <a:bodyPr wrap="square" lIns="0" tIns="0" rIns="0" bIns="0"/>
          <a:lstStyle>
            <a:lvl1pPr marL="0" indent="0">
              <a:lnSpc>
                <a:spcPts val="2800"/>
              </a:lnSpc>
              <a:spcBef>
                <a:spcPts val="0"/>
              </a:spcBef>
              <a:buNone/>
              <a:defRPr sz="2000" b="1" spc="0" baseline="0">
                <a:solidFill>
                  <a:srgbClr val="404955"/>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sp>
        <p:nvSpPr>
          <p:cNvPr id="2" name="Title 1"/>
          <p:cNvSpPr>
            <a:spLocks noGrp="1"/>
          </p:cNvSpPr>
          <p:nvPr>
            <p:ph type="title"/>
          </p:nvPr>
        </p:nvSpPr>
        <p:spPr/>
        <p:txBody>
          <a:bodyPr/>
          <a:lstStyle/>
          <a:p>
            <a:r>
              <a:rPr lang="en-US" smtClean="0"/>
              <a:t>Click to edit Master title style</a:t>
            </a:r>
            <a:endParaRPr lang="de-DE"/>
          </a:p>
        </p:txBody>
      </p:sp>
      <p:sp>
        <p:nvSpPr>
          <p:cNvPr id="6"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7" name="Straight Connector 6"/>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30849360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1233600"/>
            <a:ext cx="7866000" cy="5073600"/>
          </a:xfrm>
        </p:spPr>
        <p:txBody>
          <a:bodyPr lIns="0" tIns="0" rIns="0" bIns="0"/>
          <a:lstStyle>
            <a:lvl1pPr>
              <a:lnSpc>
                <a:spcPts val="2800"/>
              </a:lnSpc>
              <a:spcBef>
                <a:spcPts val="0"/>
              </a:spcBef>
              <a:defRPr sz="2000">
                <a:solidFill>
                  <a:srgbClr val="404955"/>
                </a:solidFill>
              </a:defRPr>
            </a:lvl1pPr>
          </a:lstStyle>
          <a:p>
            <a:r>
              <a:rPr lang="en-US" smtClean="0"/>
              <a:t>Click icon to add chart</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5"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6" name="Straight Connector 5"/>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4763062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113" y="6184901"/>
            <a:ext cx="184731" cy="369332"/>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defTabSz="914400" eaLnBrk="1" hangingPunct="1">
              <a:defRPr/>
            </a:pPr>
            <a:endParaRPr lang="de-DE" sz="1800" b="0" smtClean="0">
              <a:solidFill>
                <a:srgbClr val="404955"/>
              </a:solidFill>
            </a:endParaRPr>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6" name="Slide Number Placeholder 8"/>
          <p:cNvSpPr>
            <a:spLocks noGrp="1"/>
          </p:cNvSpPr>
          <p:nvPr>
            <p:ph type="sldNum" sz="quarter" idx="20"/>
          </p:nvPr>
        </p:nvSpPr>
        <p:spPr>
          <a:xfrm>
            <a:off x="6398840" y="6605576"/>
            <a:ext cx="2133600" cy="365125"/>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525490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888" y="1295700"/>
            <a:ext cx="7846637" cy="4762985"/>
          </a:xfrm>
        </p:spPr>
        <p:txBody>
          <a:bodyPr wrap="square" lIns="0" tIns="0" rIns="0" bIns="0">
            <a:noAutofit/>
          </a:bodyPr>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3" name="Straight Connector 2"/>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38" y="6586475"/>
            <a:ext cx="1799687" cy="215950"/>
          </a:xfrm>
          <a:prstGeom prst="rect">
            <a:avLst/>
          </a:prstGeom>
        </p:spPr>
        <p:txBody>
          <a:bodyPr wrap="none" lIns="0" tIns="0" rIns="0" bIns="0" anchor="t" anchorCtr="0"/>
          <a:lstStyle>
            <a:lvl1pPr>
              <a:defRPr sz="900">
                <a:solidFill>
                  <a:srgbClr val="3B464D"/>
                </a:solidFill>
              </a:defRPr>
            </a:lvl1pPr>
          </a:lstStyle>
          <a:p>
            <a:fld id="{D3ACF9B9-8DA8-4551-8747-4F6571450739}" type="slidenum">
              <a:rPr lang="en-GB" smtClean="0"/>
              <a:pPr/>
              <a:t>‹#›</a:t>
            </a:fld>
            <a:endParaRPr lang="en-GB"/>
          </a:p>
        </p:txBody>
      </p: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6358353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309354"/>
            <a:ext cx="2519562" cy="493105"/>
          </a:xfrm>
        </p:spPr>
        <p:txBody>
          <a:bodyPr wrap="none" lIns="0" tIns="0" rIns="0" bIns="0" anchor="t" anchorCtr="0">
            <a:noAutofit/>
          </a:bodyPr>
          <a:lstStyle>
            <a:lvl1pPr marL="0" indent="0" algn="l">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309354"/>
            <a:ext cx="1334168" cy="493105"/>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309354"/>
            <a:ext cx="3492905" cy="493105"/>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smtClean="0"/>
              <a:t>Position Department</a:t>
            </a:r>
            <a:endParaRPr lang="en-GB" dirty="0"/>
          </a:p>
        </p:txBody>
      </p:sp>
      <p:sp>
        <p:nvSpPr>
          <p:cNvPr id="12" name="Title 1"/>
          <p:cNvSpPr>
            <a:spLocks noGrp="1"/>
          </p:cNvSpPr>
          <p:nvPr>
            <p:ph type="ctrTitle" hasCustomPrompt="1"/>
          </p:nvPr>
        </p:nvSpPr>
        <p:spPr>
          <a:xfrm>
            <a:off x="975011" y="2564938"/>
            <a:ext cx="7198750" cy="566991"/>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3278864"/>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86" y="0"/>
            <a:ext cx="9144000" cy="129235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b="-400"/>
          <a:stretch/>
        </p:blipFill>
        <p:spPr>
          <a:xfrm>
            <a:off x="5459730" y="4311683"/>
            <a:ext cx="1880648" cy="2002631"/>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3833"/>
          <a:stretch/>
        </p:blipFill>
        <p:spPr>
          <a:xfrm>
            <a:off x="0" y="4311683"/>
            <a:ext cx="1801368" cy="1994663"/>
          </a:xfrm>
          <a:prstGeom prst="rect">
            <a:avLst/>
          </a:prstGeom>
        </p:spPr>
      </p:pic>
      <p:pic>
        <p:nvPicPr>
          <p:cNvPr id="8" name="Picture 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01368" y="4311683"/>
            <a:ext cx="1873166" cy="1994663"/>
          </a:xfrm>
          <a:prstGeom prst="rect">
            <a:avLst/>
          </a:prstGeom>
        </p:spPr>
      </p:pic>
      <p:pic>
        <p:nvPicPr>
          <p:cNvPr id="10" name="Picture 9"/>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602004" y="4311652"/>
            <a:ext cx="1873164" cy="1994661"/>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Tree>
    <p:extLst>
      <p:ext uri="{BB962C8B-B14F-4D97-AF65-F5344CB8AC3E}">
        <p14:creationId xmlns="" xmlns:p14="http://schemas.microsoft.com/office/powerpoint/2010/main" val="13394274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84001" y="1221317"/>
            <a:ext cx="7846637" cy="5088003"/>
          </a:xfrm>
        </p:spPr>
        <p:txBody>
          <a:bodyPr wrap="square" lIns="0" tIns="0" rIns="0" bIns="0">
            <a:noAutofit/>
          </a:bodyPr>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0"/>
          </p:nvPr>
        </p:nvSpPr>
        <p:spPr>
          <a:xfrm>
            <a:off x="7953379" y="6592856"/>
            <a:ext cx="579065" cy="2304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6971899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84213" y="1221317"/>
            <a:ext cx="3833334" cy="508800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9"/>
          <p:cNvSpPr>
            <a:spLocks noGrp="1"/>
          </p:cNvSpPr>
          <p:nvPr>
            <p:ph type="body" sz="quarter" idx="19"/>
          </p:nvPr>
        </p:nvSpPr>
        <p:spPr>
          <a:xfrm>
            <a:off x="4699479" y="1221317"/>
            <a:ext cx="3833334" cy="508800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0187095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84001" y="1221319"/>
            <a:ext cx="2494367" cy="503883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7" name="Straight Connector 16"/>
          <p:cNvCxnSpPr/>
          <p:nvPr/>
        </p:nvCxnSpPr>
        <p:spPr>
          <a:xfrm>
            <a:off x="3270235" y="120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14" y="1221319"/>
            <a:ext cx="2494367" cy="503883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2" name="Straight Connector 21"/>
          <p:cNvCxnSpPr/>
          <p:nvPr/>
        </p:nvCxnSpPr>
        <p:spPr>
          <a:xfrm>
            <a:off x="5946686" y="120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70" y="1221319"/>
            <a:ext cx="2494367" cy="503883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440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buNone/>
              <a:defRPr sz="2400" b="1">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1295715"/>
            <a:ext cx="3833334"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95715"/>
            <a:ext cx="3833334"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7" name="TextBox 16"/>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95701672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1" y="360001"/>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84004" y="1221317"/>
            <a:ext cx="2456519" cy="5088003"/>
          </a:xfrm>
        </p:spPr>
        <p:txBody>
          <a:bodyPr/>
          <a:lstStyle/>
          <a:p>
            <a:r>
              <a:rPr lang="en-US" smtClean="0"/>
              <a:t>Click icon to add picture</a:t>
            </a:r>
            <a:endParaRPr lang="en-GB" dirty="0"/>
          </a:p>
        </p:txBody>
      </p:sp>
      <p:sp>
        <p:nvSpPr>
          <p:cNvPr id="4" name="Text Placeholder 3"/>
          <p:cNvSpPr>
            <a:spLocks noGrp="1"/>
          </p:cNvSpPr>
          <p:nvPr>
            <p:ph type="body" sz="quarter" idx="24"/>
          </p:nvPr>
        </p:nvSpPr>
        <p:spPr>
          <a:xfrm>
            <a:off x="3347864" y="1221317"/>
            <a:ext cx="5174094" cy="5088003"/>
          </a:xfrm>
        </p:spPr>
        <p:txBody>
          <a:bodyPr/>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p:nvCxnSpPr>
        <p:spPr>
          <a:xfrm>
            <a:off x="67532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7477348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84213" y="2051525"/>
            <a:ext cx="7810613" cy="4257795"/>
          </a:xfrm>
        </p:spPr>
        <p:txBody>
          <a:bodyPr lIns="0" tIns="0" rIns="0" bIns="0"/>
          <a:lstStyle/>
          <a:p>
            <a:r>
              <a:rPr lang="en-US" dirty="0" smtClean="0"/>
              <a:t>Click icon to add table</a:t>
            </a:r>
            <a:endParaRPr lang="en-GB" dirty="0"/>
          </a:p>
        </p:txBody>
      </p:sp>
      <p:sp>
        <p:nvSpPr>
          <p:cNvPr id="13" name="Text Placeholder 31"/>
          <p:cNvSpPr>
            <a:spLocks noGrp="1"/>
          </p:cNvSpPr>
          <p:nvPr>
            <p:ph type="body" sz="quarter" idx="19" hasCustomPrompt="1"/>
          </p:nvPr>
        </p:nvSpPr>
        <p:spPr>
          <a:xfrm>
            <a:off x="684213" y="1221352"/>
            <a:ext cx="7847237" cy="719833"/>
          </a:xfrm>
          <a:noFill/>
        </p:spPr>
        <p:txBody>
          <a:bodyPr wrap="square"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endParaRPr lang="de-CH" dirty="0" smtClean="0"/>
          </a:p>
        </p:txBody>
      </p:sp>
      <p:sp>
        <p:nvSpPr>
          <p:cNvPr id="11"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dirty="0"/>
          </a:p>
        </p:txBody>
      </p:sp>
      <p:cxnSp>
        <p:nvCxnSpPr>
          <p:cNvPr id="15" name="Straight Connector 9"/>
          <p:cNvCxnSpPr/>
          <p:nvPr userDrawn="1"/>
        </p:nvCxnSpPr>
        <p:spPr>
          <a:xfrm>
            <a:off x="67532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3404861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84001" y="357751"/>
            <a:ext cx="7846637" cy="552527"/>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84001" y="1221352"/>
            <a:ext cx="7847237" cy="719833"/>
          </a:xfrm>
          <a:noFill/>
        </p:spPr>
        <p:txBody>
          <a:bodyPr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84464" y="2051527"/>
            <a:ext cx="7810362" cy="4257796"/>
          </a:xfrm>
        </p:spPr>
        <p:txBody>
          <a:bodyPr lIns="0" tIns="0" rIns="0" bIns="0"/>
          <a:lstStyle/>
          <a:p>
            <a:r>
              <a:rPr lang="en-US" dirty="0" smtClean="0"/>
              <a:t>Click icon to add chart</a:t>
            </a:r>
            <a:endParaRPr lang="en-GB" dirty="0"/>
          </a:p>
        </p:txBody>
      </p:sp>
      <p:sp>
        <p:nvSpPr>
          <p:cNvPr id="13" name="Slide Number Placeholder 5"/>
          <p:cNvSpPr>
            <a:spLocks noGrp="1"/>
          </p:cNvSpPr>
          <p:nvPr>
            <p:ph type="sldNum" sz="quarter" idx="12"/>
          </p:nvPr>
        </p:nvSpPr>
        <p:spPr>
          <a:xfrm>
            <a:off x="7952400" y="6592856"/>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8" name="Straight Connector 9"/>
          <p:cNvCxnSpPr/>
          <p:nvPr userDrawn="1"/>
        </p:nvCxnSpPr>
        <p:spPr>
          <a:xfrm>
            <a:off x="67532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1777206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309322"/>
            <a:ext cx="2519562" cy="493105"/>
          </a:xfrm>
        </p:spPr>
        <p:txBody>
          <a:bodyPr wrap="none" lIns="0" tIns="0" rIns="0" bIns="0" anchor="t" anchorCtr="0">
            <a:noAutofit/>
          </a:bodyPr>
          <a:lstStyle>
            <a:lvl1pPr marL="0" indent="0" algn="l">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309322"/>
            <a:ext cx="1334168" cy="493105"/>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309322"/>
            <a:ext cx="3492905" cy="493105"/>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smtClean="0"/>
              <a:t>Position Department</a:t>
            </a:r>
            <a:endParaRPr lang="en-GB" dirty="0"/>
          </a:p>
        </p:txBody>
      </p:sp>
      <p:sp>
        <p:nvSpPr>
          <p:cNvPr id="12" name="Title 1"/>
          <p:cNvSpPr>
            <a:spLocks noGrp="1"/>
          </p:cNvSpPr>
          <p:nvPr>
            <p:ph type="ctrTitle" hasCustomPrompt="1"/>
          </p:nvPr>
        </p:nvSpPr>
        <p:spPr>
          <a:xfrm>
            <a:off x="975011" y="2564906"/>
            <a:ext cx="7198750" cy="566991"/>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3278864"/>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86" y="0"/>
            <a:ext cx="9144000" cy="129235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b="-400"/>
          <a:stretch/>
        </p:blipFill>
        <p:spPr>
          <a:xfrm>
            <a:off x="5459730" y="4311651"/>
            <a:ext cx="1880648" cy="2002631"/>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3833"/>
          <a:stretch/>
        </p:blipFill>
        <p:spPr>
          <a:xfrm>
            <a:off x="0" y="4311651"/>
            <a:ext cx="1801368" cy="1994663"/>
          </a:xfrm>
          <a:prstGeom prst="rect">
            <a:avLst/>
          </a:prstGeom>
        </p:spPr>
      </p:pic>
      <p:pic>
        <p:nvPicPr>
          <p:cNvPr id="8" name="Picture 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01368" y="4311651"/>
            <a:ext cx="1873166" cy="1994663"/>
          </a:xfrm>
          <a:prstGeom prst="rect">
            <a:avLst/>
          </a:prstGeom>
        </p:spPr>
      </p:pic>
      <p:pic>
        <p:nvPicPr>
          <p:cNvPr id="10" name="Picture 9"/>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602004" y="4311651"/>
            <a:ext cx="1873164" cy="1994661"/>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t="229" r="3302" b="-229"/>
          <a:stretch/>
        </p:blipFill>
        <p:spPr>
          <a:xfrm>
            <a:off x="7328538" y="4311649"/>
            <a:ext cx="1815465" cy="1999232"/>
          </a:xfrm>
          <a:prstGeom prst="rect">
            <a:avLst/>
          </a:prstGeom>
        </p:spPr>
      </p:pic>
    </p:spTree>
    <p:extLst>
      <p:ext uri="{BB962C8B-B14F-4D97-AF65-F5344CB8AC3E}">
        <p14:creationId xmlns="" xmlns:p14="http://schemas.microsoft.com/office/powerpoint/2010/main" val="359525149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84001" y="1221317"/>
            <a:ext cx="7846637" cy="5088003"/>
          </a:xfrm>
        </p:spPr>
        <p:txBody>
          <a:bodyPr wrap="square" lIns="0" tIns="0" rIns="0" bIns="0">
            <a:noAutofit/>
          </a:bodyPr>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0"/>
          </p:nvPr>
        </p:nvSpPr>
        <p:spPr>
          <a:xfrm>
            <a:off x="7953377" y="6592856"/>
            <a:ext cx="579065" cy="2304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
        <p:nvSpPr>
          <p:cNvPr id="7" name="TextBox 6"/>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0951090"/>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84213" y="1221317"/>
            <a:ext cx="3833334" cy="508800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9"/>
          <p:cNvSpPr>
            <a:spLocks noGrp="1"/>
          </p:cNvSpPr>
          <p:nvPr>
            <p:ph type="body" sz="quarter" idx="19"/>
          </p:nvPr>
        </p:nvSpPr>
        <p:spPr>
          <a:xfrm>
            <a:off x="4699479" y="1221317"/>
            <a:ext cx="3833334" cy="508800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45671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84001" y="1221319"/>
            <a:ext cx="2494367" cy="503883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7" name="Straight Connector 16"/>
          <p:cNvCxnSpPr/>
          <p:nvPr/>
        </p:nvCxnSpPr>
        <p:spPr>
          <a:xfrm>
            <a:off x="3270230" y="1205723"/>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14" y="1221319"/>
            <a:ext cx="2494367" cy="503883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2" name="Straight Connector 21"/>
          <p:cNvCxnSpPr/>
          <p:nvPr/>
        </p:nvCxnSpPr>
        <p:spPr>
          <a:xfrm>
            <a:off x="5946665" y="1205723"/>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49" y="1221319"/>
            <a:ext cx="2494367" cy="5038833"/>
          </a:xfrm>
        </p:spPr>
        <p:txBody>
          <a:bodyPr lIns="0" tIns="0" rIns="0" bIns="0"/>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018378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1" y="360001"/>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84003" y="1221317"/>
            <a:ext cx="2456519" cy="5088003"/>
          </a:xfrm>
        </p:spPr>
        <p:txBody>
          <a:bodyPr/>
          <a:lstStyle/>
          <a:p>
            <a:r>
              <a:rPr lang="en-US" smtClean="0"/>
              <a:t>Click icon to add picture</a:t>
            </a:r>
            <a:endParaRPr lang="en-GB" dirty="0"/>
          </a:p>
        </p:txBody>
      </p:sp>
      <p:sp>
        <p:nvSpPr>
          <p:cNvPr id="4" name="Text Placeholder 3"/>
          <p:cNvSpPr>
            <a:spLocks noGrp="1"/>
          </p:cNvSpPr>
          <p:nvPr>
            <p:ph type="body" sz="quarter" idx="24"/>
          </p:nvPr>
        </p:nvSpPr>
        <p:spPr>
          <a:xfrm>
            <a:off x="3347864" y="1221317"/>
            <a:ext cx="5174094" cy="5088003"/>
          </a:xfrm>
        </p:spPr>
        <p:txBody>
          <a:bodyPr/>
          <a:lstStyle>
            <a:lvl1pPr>
              <a:lnSpc>
                <a:spcPts val="2800"/>
              </a:lnSpc>
              <a:spcBef>
                <a:spcPts val="0"/>
              </a:spcBef>
              <a:defRPr/>
            </a:lvl1pPr>
            <a:lvl2pPr>
              <a:lnSpc>
                <a:spcPts val="2800"/>
              </a:lnSpc>
              <a:spcBef>
                <a:spcPts val="0"/>
              </a:spcBef>
              <a:defRPr/>
            </a:lvl2pPr>
            <a:lvl3pPr>
              <a:lnSpc>
                <a:spcPts val="2800"/>
              </a:lnSpc>
              <a:spcBef>
                <a:spcPts val="0"/>
              </a:spcBef>
              <a:defRPr/>
            </a:lvl3pPr>
            <a:lvl4pPr>
              <a:lnSpc>
                <a:spcPts val="2800"/>
              </a:lnSpc>
              <a:spcBef>
                <a:spcPts val="0"/>
              </a:spcBef>
              <a:defRPr/>
            </a:lvl4pPr>
            <a:lvl5pPr>
              <a:lnSpc>
                <a:spcPts val="28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p:nvCxnSpPr>
        <p:spPr>
          <a:xfrm>
            <a:off x="67532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9688270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84213" y="2051525"/>
            <a:ext cx="7810613" cy="4257795"/>
          </a:xfrm>
        </p:spPr>
        <p:txBody>
          <a:bodyPr lIns="0" tIns="0" rIns="0" bIns="0"/>
          <a:lstStyle/>
          <a:p>
            <a:r>
              <a:rPr lang="en-US" dirty="0" smtClean="0"/>
              <a:t>Click icon to add table</a:t>
            </a:r>
            <a:endParaRPr lang="en-GB" dirty="0"/>
          </a:p>
        </p:txBody>
      </p:sp>
      <p:sp>
        <p:nvSpPr>
          <p:cNvPr id="13" name="Text Placeholder 31"/>
          <p:cNvSpPr>
            <a:spLocks noGrp="1"/>
          </p:cNvSpPr>
          <p:nvPr>
            <p:ph type="body" sz="quarter" idx="19" hasCustomPrompt="1"/>
          </p:nvPr>
        </p:nvSpPr>
        <p:spPr>
          <a:xfrm>
            <a:off x="684213" y="1221320"/>
            <a:ext cx="7847237" cy="719833"/>
          </a:xfrm>
          <a:noFill/>
        </p:spPr>
        <p:txBody>
          <a:bodyPr wrap="square"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endParaRPr lang="de-CH" dirty="0" smtClean="0"/>
          </a:p>
        </p:txBody>
      </p:sp>
      <p:sp>
        <p:nvSpPr>
          <p:cNvPr id="11" name="Slide Number Placeholder 5"/>
          <p:cNvSpPr>
            <a:spLocks noGrp="1"/>
          </p:cNvSpPr>
          <p:nvPr>
            <p:ph type="sldNum" sz="quarter" idx="12"/>
          </p:nvPr>
        </p:nvSpPr>
        <p:spPr>
          <a:xfrm>
            <a:off x="795240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dirty="0"/>
          </a:p>
        </p:txBody>
      </p:sp>
      <p:cxnSp>
        <p:nvCxnSpPr>
          <p:cNvPr id="15" name="Straight Connector 9"/>
          <p:cNvCxnSpPr/>
          <p:nvPr userDrawn="1"/>
        </p:nvCxnSpPr>
        <p:spPr>
          <a:xfrm>
            <a:off x="67532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1930875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84001" y="357719"/>
            <a:ext cx="7846637" cy="552527"/>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84001" y="1221320"/>
            <a:ext cx="7847237" cy="719833"/>
          </a:xfrm>
          <a:noFill/>
        </p:spPr>
        <p:txBody>
          <a:bodyPr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84464" y="2051526"/>
            <a:ext cx="7810362" cy="4257796"/>
          </a:xfrm>
        </p:spPr>
        <p:txBody>
          <a:bodyPr lIns="0" tIns="0" rIns="0" bIns="0"/>
          <a:lstStyle/>
          <a:p>
            <a:r>
              <a:rPr lang="en-US" dirty="0" smtClean="0"/>
              <a:t>Click icon to add chart</a:t>
            </a:r>
            <a:endParaRPr lang="en-GB" dirty="0"/>
          </a:p>
        </p:txBody>
      </p:sp>
      <p:sp>
        <p:nvSpPr>
          <p:cNvPr id="13" name="Slide Number Placeholder 5"/>
          <p:cNvSpPr>
            <a:spLocks noGrp="1"/>
          </p:cNvSpPr>
          <p:nvPr>
            <p:ph type="sldNum" sz="quarter" idx="12"/>
          </p:nvPr>
        </p:nvSpPr>
        <p:spPr>
          <a:xfrm>
            <a:off x="7952400" y="6592856"/>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8" name="Straight Connector 9"/>
          <p:cNvCxnSpPr/>
          <p:nvPr userDrawn="1"/>
        </p:nvCxnSpPr>
        <p:spPr>
          <a:xfrm>
            <a:off x="67532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71916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1295715"/>
            <a:ext cx="2494367"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3232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406" y="1295715"/>
            <a:ext cx="2494367"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8706"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516" y="1295715"/>
            <a:ext cx="2494367"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6" name="TextBox 15"/>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611158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Picture (12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323259"/>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1000" dirty="0" smtClean="0">
                <a:solidFill>
                  <a:srgbClr val="3B464D"/>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3"/>
              </a:rPr>
              <a:t>graphic_design_the_hague@epo.org</a:t>
            </a:r>
            <a:endParaRPr lang="zh-CN" sz="500" dirty="0">
              <a:solidFill>
                <a:srgbClr val="3B464D"/>
              </a:solidFill>
              <a:latin typeface="Times New Roman" pitchFamily="18" charset="0"/>
              <a:cs typeface="Times New Roman" pitchFamily="18" charset="0"/>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0"/>
            <a:ext cx="2879500" cy="4319000"/>
          </a:xfrm>
        </p:spPr>
        <p:txBody>
          <a:bodyPr/>
          <a:lstStyle>
            <a:lvl1pPr>
              <a:lnSpc>
                <a:spcPts val="2779"/>
              </a:lnSpc>
              <a:spcBef>
                <a:spcPts val="0"/>
              </a:spcBef>
              <a:defRPr sz="1800">
                <a:latin typeface="Times New Roman" pitchFamily="18" charset="0"/>
                <a:cs typeface="Times New Roman" pitchFamily="18" charset="0"/>
              </a:defRPr>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3" name="TextBox 12"/>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4422485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Picture (6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323259"/>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1000" dirty="0" smtClean="0">
                <a:solidFill>
                  <a:srgbClr val="3B464D"/>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3"/>
              </a:rPr>
              <a:t>graphic_design_the_hague@epo.org</a:t>
            </a:r>
            <a:endParaRPr lang="zh-CN" sz="500" dirty="0">
              <a:solidFill>
                <a:srgbClr val="3B464D"/>
              </a:solidFill>
              <a:latin typeface="Times New Roman" pitchFamily="18" charset="0"/>
              <a:cs typeface="Times New Roman" pitchFamily="18" charset="0"/>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3"/>
            <a:ext cx="2879500" cy="2159500"/>
          </a:xfrm>
        </p:spPr>
        <p:txBody>
          <a:bodyPr/>
          <a:lstStyle>
            <a:lvl1pPr>
              <a:lnSpc>
                <a:spcPts val="2779"/>
              </a:lnSpc>
              <a:spcBef>
                <a:spcPts val="0"/>
              </a:spcBef>
              <a:defRPr sz="1800">
                <a:latin typeface="Times New Roman" pitchFamily="18" charset="0"/>
                <a:cs typeface="Times New Roman" pitchFamily="18" charset="0"/>
              </a:defRPr>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3" name="TextBox 12"/>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657418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909" y="2051560"/>
            <a:ext cx="7846937" cy="3599167"/>
          </a:xfrm>
        </p:spPr>
        <p:txBody>
          <a:bodyPr lIns="0" tIns="0" rIns="0" bIns="0"/>
          <a:lstStyle>
            <a:lvl1pPr>
              <a:lnSpc>
                <a:spcPts val="2779"/>
              </a:lnSpc>
              <a:spcBef>
                <a:spcPts val="0"/>
              </a:spcBef>
              <a:defRPr sz="1800">
                <a:latin typeface="Times New Roman" pitchFamily="18" charset="0"/>
                <a:cs typeface="Times New Roman" pitchFamily="18" charset="0"/>
              </a:defRPr>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609" y="1295789"/>
            <a:ext cx="7847237" cy="719833"/>
          </a:xfrm>
          <a:noFill/>
        </p:spPr>
        <p:txBody>
          <a:bodyPr wrap="square" lIns="0" tIns="0" rIns="0" bIns="0"/>
          <a:lstStyle>
            <a:lvl1pPr marL="0" indent="0">
              <a:lnSpc>
                <a:spcPts val="2779"/>
              </a:lnSpc>
              <a:spcBef>
                <a:spcPts val="0"/>
              </a:spcBef>
              <a:buNone/>
              <a:defRPr sz="1800" b="1" spc="0" baseline="0">
                <a:solidFill>
                  <a:srgbClr val="626B71"/>
                </a:solidFill>
                <a:latin typeface="Times New Roman" pitchFamily="18" charset="0"/>
                <a:cs typeface="Times New Roman" pitchFamily="18" charset="0"/>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4" name="TextBox 13"/>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7931413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609" y="1295789"/>
            <a:ext cx="7847237" cy="719833"/>
          </a:xfrm>
          <a:noFill/>
        </p:spPr>
        <p:txBody>
          <a:bodyPr lIns="0" tIns="0" rIns="0" bIns="0"/>
          <a:lstStyle>
            <a:lvl1pPr marL="0" indent="0">
              <a:lnSpc>
                <a:spcPts val="2779"/>
              </a:lnSpc>
              <a:spcBef>
                <a:spcPts val="0"/>
              </a:spcBef>
              <a:buNone/>
              <a:defRPr sz="1800" b="1" spc="0" baseline="0">
                <a:solidFill>
                  <a:srgbClr val="626B71"/>
                </a:solidFill>
                <a:latin typeface="Times New Roman" pitchFamily="18" charset="0"/>
                <a:cs typeface="Times New Roman" pitchFamily="18" charset="0"/>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909" y="2051560"/>
            <a:ext cx="7846937" cy="3599167"/>
          </a:xfrm>
        </p:spPr>
        <p:txBody>
          <a:bodyPr lIns="0" tIns="0" rIns="0" bIns="0"/>
          <a:lstStyle>
            <a:lvl1pPr>
              <a:lnSpc>
                <a:spcPts val="2779"/>
              </a:lnSpc>
              <a:spcBef>
                <a:spcPts val="0"/>
              </a:spcBef>
              <a:defRPr sz="1800">
                <a:latin typeface="Times New Roman" pitchFamily="18" charset="0"/>
                <a:cs typeface="Times New Roman" pitchFamily="18" charset="0"/>
              </a:defRPr>
            </a:lvl1pPr>
          </a:lstStyle>
          <a:p>
            <a:r>
              <a:rPr lang="en-US" smtClean="0"/>
              <a:t>Click icon to add chart</a:t>
            </a:r>
            <a:endParaRPr lang="en-GB" dirty="0"/>
          </a:p>
        </p:txBody>
      </p:sp>
      <p:cxnSp>
        <p:nvCxnSpPr>
          <p:cNvPr id="12" name="Straight Connector 11"/>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4" name="TextBox 13"/>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2127184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586583"/>
            <a:ext cx="2519562" cy="215951"/>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586583"/>
            <a:ext cx="1334168" cy="215951"/>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586583"/>
            <a:ext cx="2879500" cy="215951"/>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095353"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3045109"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600"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200"/>
            <a:ext cx="7198750" cy="566991"/>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2367992"/>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94" y="0"/>
            <a:ext cx="9142412" cy="969040"/>
          </a:xfrm>
          <a:prstGeom prst="rect">
            <a:avLst/>
          </a:prstGeom>
        </p:spPr>
      </p:pic>
    </p:spTree>
    <p:extLst>
      <p:ext uri="{BB962C8B-B14F-4D97-AF65-F5344CB8AC3E}">
        <p14:creationId xmlns="" xmlns:p14="http://schemas.microsoft.com/office/powerpoint/2010/main" val="2592322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731708" y="53989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701229" y="1288103"/>
            <a:ext cx="7846637" cy="4762985"/>
          </a:xfrm>
        </p:spPr>
        <p:txBody>
          <a:bodyPr wrap="square" lIns="0" tIns="0" rIns="0" bIns="0">
            <a:noAutofit/>
          </a:bodyPr>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4484" y="6592945"/>
            <a:ext cx="1551467" cy="229057"/>
          </a:xfrm>
          <a:prstGeom prst="rect">
            <a:avLst/>
          </a:prstGeom>
          <a:noFill/>
        </p:spPr>
        <p:txBody>
          <a:bodyPr wrap="square" lIns="0" tIns="0" rIns="0" bIns="0" rtlCol="0">
            <a:noAutofit/>
          </a:bodyPr>
          <a:lstStyle/>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European Patent Office</a:t>
            </a:r>
          </a:p>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欧洲专利局</a:t>
            </a:r>
            <a:endParaRPr lang="zh-CN" sz="900" kern="1200" spc="0" baseline="0" dirty="0" smtClean="0">
              <a:solidFill>
                <a:srgbClr val="3B464D"/>
              </a:solidFill>
              <a:latin typeface="Times New Roman" pitchFamily="18" charset="0"/>
              <a:ea typeface="SimSun"/>
              <a:cs typeface="Times New Roman" pitchFamily="18" charset="0"/>
            </a:endParaRPr>
          </a:p>
        </p:txBody>
      </p:sp>
      <p:sp>
        <p:nvSpPr>
          <p:cNvPr id="7" name="Footer Placeholder 6"/>
          <p:cNvSpPr>
            <a:spLocks noGrp="1"/>
          </p:cNvSpPr>
          <p:nvPr>
            <p:ph type="ftr" sz="quarter" idx="19"/>
          </p:nvPr>
        </p:nvSpPr>
        <p:spPr/>
        <p:txBody>
          <a:bodyPr/>
          <a:lstStyle/>
          <a:p>
            <a:endParaRPr lang="en-GB"/>
          </a:p>
        </p:txBody>
      </p:sp>
      <p:sp>
        <p:nvSpPr>
          <p:cNvPr id="9" name="Slide Number Placeholder 8"/>
          <p:cNvSpPr>
            <a:spLocks noGrp="1"/>
          </p:cNvSpPr>
          <p:nvPr>
            <p:ph type="sldNum" sz="quarter" idx="20"/>
          </p:nvPr>
        </p:nvSpPr>
        <p:spPr>
          <a:xfrm>
            <a:off x="6398840" y="6356352"/>
            <a:ext cx="2133600" cy="365125"/>
          </a:xfrm>
        </p:spPr>
        <p:txBody>
          <a:bodyPr/>
          <a:lstStyle>
            <a:lvl1pPr>
              <a:defRPr sz="900" baseline="0"/>
            </a:lvl1pPr>
          </a:lstStyle>
          <a:p>
            <a:fld id="{9DF67F17-3E1A-4193-A15F-15F53DD43041}" type="slidenum">
              <a:rPr lang="en-GB" smtClean="0"/>
              <a:pPr/>
              <a:t>‹#›</a:t>
            </a:fld>
            <a:endParaRPr lang="en-GB"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1878260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baseline="0">
                <a:solidFill>
                  <a:srgbClr val="3B464D"/>
                </a:solidFill>
                <a:latin typeface="Times New Roman" pitchFamily="18" charset="0"/>
                <a:cs typeface="Times New Roman" pitchFamily="18" charset="0"/>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909" y="1295711"/>
            <a:ext cx="7846637" cy="4762985"/>
          </a:xfrm>
        </p:spPr>
        <p:txBody>
          <a:bodyPr wrap="square" lIns="0" tIns="0" rIns="0" bIns="0">
            <a:noAutofit/>
          </a:bodyPr>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2" name="TextBox 1"/>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2066710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buNone/>
              <a:defRPr sz="2400" b="1">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1295715"/>
            <a:ext cx="3833334"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95715"/>
            <a:ext cx="3833334"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7" name="TextBox 16"/>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648370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1295715"/>
            <a:ext cx="2494367"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3232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406" y="1295715"/>
            <a:ext cx="2494367"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8706"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516" y="1295715"/>
            <a:ext cx="2494367" cy="5038833"/>
          </a:xfrm>
        </p:spPr>
        <p:txBody>
          <a:bodyPr lIns="0" tIns="0" rIns="0" bIns="0"/>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6" name="TextBox 15"/>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959605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Picture (12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323259"/>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1000" dirty="0" smtClean="0">
                <a:solidFill>
                  <a:srgbClr val="3B464D"/>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3"/>
              </a:rPr>
              <a:t>graphic_design_the_hague@epo.org</a:t>
            </a:r>
            <a:endParaRPr lang="zh-CN" sz="500" dirty="0">
              <a:solidFill>
                <a:srgbClr val="3B464D"/>
              </a:solidFill>
              <a:latin typeface="Times New Roman" pitchFamily="18" charset="0"/>
              <a:cs typeface="Times New Roman" pitchFamily="18" charset="0"/>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0"/>
            <a:ext cx="2879500" cy="4319000"/>
          </a:xfrm>
        </p:spPr>
        <p:txBody>
          <a:bodyPr/>
          <a:lstStyle>
            <a:lvl1pPr>
              <a:lnSpc>
                <a:spcPts val="2779"/>
              </a:lnSpc>
              <a:spcBef>
                <a:spcPts val="0"/>
              </a:spcBef>
              <a:defRPr sz="1800">
                <a:latin typeface="Times New Roman" pitchFamily="18" charset="0"/>
                <a:cs typeface="Times New Roman" pitchFamily="18" charset="0"/>
              </a:defRPr>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3" name="TextBox 12"/>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534836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er, Picture (6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323259"/>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1000" dirty="0" smtClean="0">
                <a:solidFill>
                  <a:srgbClr val="3B464D"/>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3"/>
              </a:rPr>
              <a:t>graphic_design_the_hague@epo.org</a:t>
            </a:r>
            <a:endParaRPr lang="zh-CN" sz="500" dirty="0">
              <a:solidFill>
                <a:srgbClr val="3B464D"/>
              </a:solidFill>
              <a:latin typeface="Times New Roman" pitchFamily="18" charset="0"/>
              <a:cs typeface="Times New Roman" pitchFamily="18" charset="0"/>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3"/>
            <a:ext cx="2879500" cy="2159500"/>
          </a:xfrm>
        </p:spPr>
        <p:txBody>
          <a:bodyPr/>
          <a:lstStyle>
            <a:lvl1pPr>
              <a:lnSpc>
                <a:spcPts val="2779"/>
              </a:lnSpc>
              <a:spcBef>
                <a:spcPts val="0"/>
              </a:spcBef>
              <a:defRPr sz="1800">
                <a:latin typeface="Times New Roman" pitchFamily="18" charset="0"/>
                <a:cs typeface="Times New Roman" pitchFamily="18" charset="0"/>
              </a:defRPr>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atin typeface="Times New Roman" pitchFamily="18" charset="0"/>
                <a:cs typeface="Times New Roman" pitchFamily="18" charset="0"/>
              </a:defRPr>
            </a:lvl1pPr>
            <a:lvl2pPr>
              <a:lnSpc>
                <a:spcPts val="2779"/>
              </a:lnSpc>
              <a:spcBef>
                <a:spcPts val="0"/>
              </a:spcBef>
              <a:defRPr sz="1800">
                <a:latin typeface="Times New Roman" pitchFamily="18" charset="0"/>
                <a:cs typeface="Times New Roman" pitchFamily="18" charset="0"/>
              </a:defRPr>
            </a:lvl2pPr>
            <a:lvl3pPr>
              <a:lnSpc>
                <a:spcPts val="2779"/>
              </a:lnSpc>
              <a:spcBef>
                <a:spcPts val="0"/>
              </a:spcBef>
              <a:defRPr sz="1800">
                <a:latin typeface="Times New Roman" pitchFamily="18" charset="0"/>
                <a:cs typeface="Times New Roman" pitchFamily="18" charset="0"/>
              </a:defRPr>
            </a:lvl3pPr>
            <a:lvl4pPr>
              <a:lnSpc>
                <a:spcPts val="2779"/>
              </a:lnSpc>
              <a:spcBef>
                <a:spcPts val="0"/>
              </a:spcBef>
              <a:defRPr sz="1800">
                <a:latin typeface="Times New Roman" pitchFamily="18" charset="0"/>
                <a:cs typeface="Times New Roman" pitchFamily="18" charset="0"/>
              </a:defRPr>
            </a:lvl4pPr>
            <a:lvl5pPr>
              <a:lnSpc>
                <a:spcPts val="277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3" name="TextBox 12"/>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141084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909" y="2051560"/>
            <a:ext cx="7846937" cy="3599167"/>
          </a:xfrm>
        </p:spPr>
        <p:txBody>
          <a:bodyPr lIns="0" tIns="0" rIns="0" bIns="0"/>
          <a:lstStyle>
            <a:lvl1pPr>
              <a:lnSpc>
                <a:spcPts val="2779"/>
              </a:lnSpc>
              <a:spcBef>
                <a:spcPts val="0"/>
              </a:spcBef>
              <a:defRPr sz="1800">
                <a:latin typeface="Times New Roman" pitchFamily="18" charset="0"/>
                <a:cs typeface="Times New Roman" pitchFamily="18" charset="0"/>
              </a:defRPr>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609" y="1295789"/>
            <a:ext cx="7847237" cy="719833"/>
          </a:xfrm>
          <a:noFill/>
        </p:spPr>
        <p:txBody>
          <a:bodyPr wrap="square" lIns="0" tIns="0" rIns="0" bIns="0"/>
          <a:lstStyle>
            <a:lvl1pPr marL="0" indent="0">
              <a:lnSpc>
                <a:spcPts val="2779"/>
              </a:lnSpc>
              <a:spcBef>
                <a:spcPts val="0"/>
              </a:spcBef>
              <a:buNone/>
              <a:defRPr sz="1800" b="1" spc="0" baseline="0">
                <a:solidFill>
                  <a:srgbClr val="626B71"/>
                </a:solidFill>
                <a:latin typeface="Times New Roman" pitchFamily="18" charset="0"/>
                <a:cs typeface="Times New Roman" pitchFamily="18" charset="0"/>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AE9704F4-423A-424C-8735-B879FFCBBC48}" type="slidenum">
              <a:rPr lang="en-GB" smtClean="0"/>
              <a:pPr/>
              <a:t>‹#›</a:t>
            </a:fld>
            <a:endParaRPr lang="en-GB"/>
          </a:p>
        </p:txBody>
      </p:sp>
      <p:sp>
        <p:nvSpPr>
          <p:cNvPr id="14" name="TextBox 13"/>
          <p:cNvSpPr txBox="1"/>
          <p:nvPr/>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1761435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609" y="1295789"/>
            <a:ext cx="7847237" cy="719833"/>
          </a:xfrm>
          <a:noFill/>
        </p:spPr>
        <p:txBody>
          <a:bodyPr lIns="0" tIns="0" rIns="0" bIns="0"/>
          <a:lstStyle>
            <a:lvl1pPr marL="0" indent="0">
              <a:lnSpc>
                <a:spcPts val="277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909" y="2051560"/>
            <a:ext cx="7846937" cy="3599167"/>
          </a:xfrm>
        </p:spPr>
        <p:txBody>
          <a:bodyPr lIns="0" tIns="0" rIns="0" bIns="0"/>
          <a:lstStyle>
            <a:lvl1pPr>
              <a:lnSpc>
                <a:spcPts val="2779"/>
              </a:lnSpc>
              <a:spcBef>
                <a:spcPts val="0"/>
              </a:spcBef>
              <a:defRPr sz="1800"/>
            </a:lvl1pPr>
          </a:lstStyle>
          <a:p>
            <a:r>
              <a:rPr lang="en-US" smtClean="0"/>
              <a:t>Click icon to add chart</a:t>
            </a:r>
            <a:endParaRPr lang="en-GB" dirty="0"/>
          </a:p>
        </p:txBody>
      </p:sp>
      <p:cxnSp>
        <p:nvCxnSpPr>
          <p:cNvPr id="12" name="Straight Connector 11"/>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799165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586583"/>
            <a:ext cx="2519562" cy="215951"/>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586583"/>
            <a:ext cx="1334168" cy="215951"/>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586583"/>
            <a:ext cx="2879500" cy="215951"/>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095353"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3045109"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600"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200"/>
            <a:ext cx="7198750" cy="566991"/>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2367992"/>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94" y="0"/>
            <a:ext cx="9142412" cy="969040"/>
          </a:xfrm>
          <a:prstGeom prst="rect">
            <a:avLst/>
          </a:prstGeom>
        </p:spPr>
      </p:pic>
    </p:spTree>
    <p:extLst>
      <p:ext uri="{BB962C8B-B14F-4D97-AF65-F5344CB8AC3E}">
        <p14:creationId xmlns="" xmlns:p14="http://schemas.microsoft.com/office/powerpoint/2010/main" val="30795869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909" y="1295711"/>
            <a:ext cx="7846637" cy="4762985"/>
          </a:xfrm>
        </p:spPr>
        <p:txBody>
          <a:bodyPr wrap="square" lIns="0" tIns="0" rIns="0" bIns="0">
            <a:noAutofit/>
          </a:bodyPr>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7" name="TextBox 6"/>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268358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1295715"/>
            <a:ext cx="3833334"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95715"/>
            <a:ext cx="3833334"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5148665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ct val="100000"/>
              </a:lnSpc>
              <a:buNone/>
              <a:defRPr sz="2400" b="1">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1295715"/>
            <a:ext cx="3833334" cy="5038833"/>
          </a:xfrm>
        </p:spPr>
        <p:txBody>
          <a:bodyPr lIns="0" tIns="0" rIns="0" bIns="0"/>
          <a:lstStyle>
            <a:lvl1pPr>
              <a:lnSpc>
                <a:spcPts val="2780"/>
              </a:lnSpc>
              <a:spcBef>
                <a:spcPts val="0"/>
              </a:spcBef>
              <a:defRPr>
                <a:latin typeface="Times New Roman" pitchFamily="18" charset="0"/>
                <a:cs typeface="Times New Roman" pitchFamily="18" charset="0"/>
              </a:defRPr>
            </a:lvl1pPr>
            <a:lvl2pPr>
              <a:lnSpc>
                <a:spcPts val="2780"/>
              </a:lnSpc>
              <a:spcBef>
                <a:spcPts val="0"/>
              </a:spcBef>
              <a:defRPr>
                <a:latin typeface="Times New Roman" pitchFamily="18" charset="0"/>
                <a:cs typeface="Times New Roman" pitchFamily="18" charset="0"/>
              </a:defRPr>
            </a:lvl2pPr>
            <a:lvl3pPr>
              <a:lnSpc>
                <a:spcPts val="2780"/>
              </a:lnSpc>
              <a:spcBef>
                <a:spcPts val="0"/>
              </a:spcBef>
              <a:defRPr>
                <a:latin typeface="Times New Roman" pitchFamily="18" charset="0"/>
                <a:cs typeface="Times New Roman" pitchFamily="18" charset="0"/>
              </a:defRPr>
            </a:lvl3pPr>
            <a:lvl4pPr>
              <a:lnSpc>
                <a:spcPts val="2780"/>
              </a:lnSpc>
              <a:spcBef>
                <a:spcPts val="0"/>
              </a:spcBef>
              <a:defRPr>
                <a:latin typeface="Times New Roman" pitchFamily="18" charset="0"/>
                <a:cs typeface="Times New Roman" pitchFamily="18" charset="0"/>
              </a:defRPr>
            </a:lvl4pPr>
            <a:lvl5pPr>
              <a:lnSpc>
                <a:spcPts val="2780"/>
              </a:lnSpc>
              <a:spcBef>
                <a:spcPts val="0"/>
              </a:spcBef>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9"/>
          <p:cNvSpPr>
            <a:spLocks noGrp="1"/>
          </p:cNvSpPr>
          <p:nvPr>
            <p:ph type="body" sz="quarter" idx="19"/>
          </p:nvPr>
        </p:nvSpPr>
        <p:spPr>
          <a:xfrm>
            <a:off x="4661491" y="1295715"/>
            <a:ext cx="3833334" cy="5038833"/>
          </a:xfrm>
        </p:spPr>
        <p:txBody>
          <a:bodyPr lIns="0" tIns="0" rIns="0" bIns="0"/>
          <a:lstStyle>
            <a:lvl1pPr>
              <a:lnSpc>
                <a:spcPts val="2780"/>
              </a:lnSpc>
              <a:spcBef>
                <a:spcPts val="0"/>
              </a:spcBef>
              <a:defRPr>
                <a:latin typeface="Times New Roman" pitchFamily="18" charset="0"/>
                <a:cs typeface="Times New Roman" pitchFamily="18" charset="0"/>
              </a:defRPr>
            </a:lvl1pPr>
            <a:lvl2pPr>
              <a:lnSpc>
                <a:spcPts val="2780"/>
              </a:lnSpc>
              <a:spcBef>
                <a:spcPts val="0"/>
              </a:spcBef>
              <a:defRPr>
                <a:latin typeface="Times New Roman" pitchFamily="18" charset="0"/>
                <a:cs typeface="Times New Roman" pitchFamily="18" charset="0"/>
              </a:defRPr>
            </a:lvl2pPr>
            <a:lvl3pPr>
              <a:lnSpc>
                <a:spcPts val="2780"/>
              </a:lnSpc>
              <a:spcBef>
                <a:spcPts val="0"/>
              </a:spcBef>
              <a:defRPr>
                <a:latin typeface="Times New Roman" pitchFamily="18" charset="0"/>
                <a:cs typeface="Times New Roman" pitchFamily="18" charset="0"/>
              </a:defRPr>
            </a:lvl3pPr>
            <a:lvl4pPr>
              <a:lnSpc>
                <a:spcPts val="2780"/>
              </a:lnSpc>
              <a:spcBef>
                <a:spcPts val="0"/>
              </a:spcBef>
              <a:defRPr>
                <a:latin typeface="Times New Roman" pitchFamily="18" charset="0"/>
                <a:cs typeface="Times New Roman" pitchFamily="18" charset="0"/>
              </a:defRPr>
            </a:lvl4pPr>
            <a:lvl5pPr>
              <a:lnSpc>
                <a:spcPts val="2780"/>
              </a:lnSpc>
              <a:spcBef>
                <a:spcPts val="0"/>
              </a:spcBef>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9DF67F17-3E1A-4193-A15F-15F53DD43041}" type="slidenum">
              <a:rPr lang="en-GB" smtClean="0"/>
              <a:pPr/>
              <a:t>‹#›</a:t>
            </a:fld>
            <a:endParaRPr lang="en-GB"/>
          </a:p>
        </p:txBody>
      </p:sp>
      <p:sp>
        <p:nvSpPr>
          <p:cNvPr id="17" name="TextBox 16"/>
          <p:cNvSpPr txBox="1"/>
          <p:nvPr/>
        </p:nvSpPr>
        <p:spPr>
          <a:xfrm>
            <a:off x="684484" y="6592945"/>
            <a:ext cx="1551467" cy="229057"/>
          </a:xfrm>
          <a:prstGeom prst="rect">
            <a:avLst/>
          </a:prstGeom>
          <a:noFill/>
        </p:spPr>
        <p:txBody>
          <a:bodyPr wrap="square" lIns="0" tIns="0" rIns="0" bIns="0" rtlCol="0">
            <a:noAutofit/>
          </a:bodyPr>
          <a:lstStyle/>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European Patent Office</a:t>
            </a:r>
          </a:p>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欧洲专利局</a:t>
            </a:r>
            <a:endParaRPr lang="zh-CN" sz="900" kern="1200" spc="0" baseline="0" dirty="0" smtClean="0">
              <a:solidFill>
                <a:srgbClr val="3B464D"/>
              </a:solidFill>
              <a:latin typeface="Times New Roman" pitchFamily="18" charset="0"/>
              <a:ea typeface="SimSun"/>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65040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1295715"/>
            <a:ext cx="2494367"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3232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406" y="1295715"/>
            <a:ext cx="2494367"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8706"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516" y="1295715"/>
            <a:ext cx="2494367"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5" name="TextBox 14"/>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2781994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 Picture (12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015483"/>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1000" u="sng" dirty="0" smtClean="0">
                <a:solidFill>
                  <a:srgbClr val="3B464D"/>
                </a:solidFill>
                <a:latin typeface="SimSun"/>
                <a:cs typeface="SimSun"/>
                <a:hlinkClick r:id="rId2"/>
              </a:rPr>
              <a:t>graphic_design_munich@epo.org</a:t>
            </a:r>
            <a:r>
              <a:t/>
            </a:r>
            <a:br/>
            <a:r>
              <a:rPr lang="en-GB" sz="1000" dirty="0" smtClean="0">
                <a:solidFill>
                  <a:srgbClr val="3B464D"/>
                </a:solidFill>
                <a:latin typeface="SimSun"/>
                <a:cs typeface="SimSun"/>
              </a:rPr>
              <a:t>or或 </a:t>
            </a:r>
            <a:r>
              <a:t/>
            </a:r>
            <a:br/>
            <a:r>
              <a:rPr lang="en-GB" sz="1000" u="sng" dirty="0" smtClean="0">
                <a:solidFill>
                  <a:srgbClr val="3B464D"/>
                </a:solidFill>
                <a:latin typeface="SimSun"/>
                <a:cs typeface="SimSun"/>
                <a:hlinkClick r:id="rId3"/>
              </a:rPr>
              <a:t>graphic_design_the_hague@epo.org</a:t>
            </a:r>
            <a:endParaRPr lang="zh-CN" sz="500" dirty="0">
              <a:solidFill>
                <a:srgbClr val="3B464D"/>
              </a:solidFill>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0"/>
            <a:ext cx="2879500" cy="4319000"/>
          </a:xfrm>
        </p:spPr>
        <p:txBody>
          <a:bodyPr/>
          <a:lstStyle>
            <a:lvl1pPr>
              <a:lnSpc>
                <a:spcPts val="2779"/>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662288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er, Picture (6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015483"/>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1000" u="sng" dirty="0" smtClean="0">
                <a:solidFill>
                  <a:srgbClr val="3B464D"/>
                </a:solidFill>
                <a:latin typeface="SimSun"/>
                <a:cs typeface="SimSun"/>
                <a:hlinkClick r:id="rId2"/>
              </a:rPr>
              <a:t>graphic_design_munich@epo.org</a:t>
            </a:r>
            <a:r>
              <a:t/>
            </a:r>
            <a:br/>
            <a:r>
              <a:rPr lang="en-GB" sz="1000" dirty="0" smtClean="0">
                <a:solidFill>
                  <a:srgbClr val="3B464D"/>
                </a:solidFill>
                <a:latin typeface="SimSun"/>
                <a:cs typeface="SimSun"/>
              </a:rPr>
              <a:t>or或 </a:t>
            </a:r>
            <a:r>
              <a:t/>
            </a:r>
            <a:br/>
            <a:r>
              <a:rPr lang="en-GB" sz="1000" u="sng" dirty="0" smtClean="0">
                <a:solidFill>
                  <a:srgbClr val="3B464D"/>
                </a:solidFill>
                <a:latin typeface="SimSun"/>
                <a:cs typeface="SimSun"/>
                <a:hlinkClick r:id="rId3"/>
              </a:rPr>
              <a:t>graphic_design_the_hague@epo.org</a:t>
            </a:r>
            <a:endParaRPr lang="zh-CN" sz="500" dirty="0">
              <a:solidFill>
                <a:srgbClr val="3B464D"/>
              </a:solidFill>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3"/>
            <a:ext cx="2879500" cy="2159500"/>
          </a:xfrm>
        </p:spPr>
        <p:txBody>
          <a:bodyPr/>
          <a:lstStyle>
            <a:lvl1pPr>
              <a:lnSpc>
                <a:spcPts val="2779"/>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9033487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909" y="2051560"/>
            <a:ext cx="7846937" cy="3599167"/>
          </a:xfrm>
        </p:spPr>
        <p:txBody>
          <a:bodyPr lIns="0" tIns="0" rIns="0" bIns="0"/>
          <a:lstStyle>
            <a:lvl1pPr>
              <a:lnSpc>
                <a:spcPts val="2779"/>
              </a:lnSpc>
              <a:spcBef>
                <a:spcPts val="0"/>
              </a:spcBef>
              <a:defRPr sz="18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609" y="1295789"/>
            <a:ext cx="7847237" cy="719833"/>
          </a:xfrm>
          <a:noFill/>
        </p:spPr>
        <p:txBody>
          <a:bodyPr wrap="square" lIns="0" tIns="0" rIns="0" bIns="0"/>
          <a:lstStyle>
            <a:lvl1pPr marL="0" indent="0">
              <a:lnSpc>
                <a:spcPts val="277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0" name="TextBox 9"/>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0062903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609" y="1295789"/>
            <a:ext cx="7847237" cy="719833"/>
          </a:xfrm>
          <a:noFill/>
        </p:spPr>
        <p:txBody>
          <a:bodyPr lIns="0" tIns="0" rIns="0" bIns="0"/>
          <a:lstStyle>
            <a:lvl1pPr marL="0" indent="0">
              <a:lnSpc>
                <a:spcPts val="277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909" y="2051560"/>
            <a:ext cx="7846937" cy="3599167"/>
          </a:xfrm>
        </p:spPr>
        <p:txBody>
          <a:bodyPr lIns="0" tIns="0" rIns="0" bIns="0"/>
          <a:lstStyle>
            <a:lvl1pPr>
              <a:lnSpc>
                <a:spcPts val="2779"/>
              </a:lnSpc>
              <a:spcBef>
                <a:spcPts val="0"/>
              </a:spcBef>
              <a:defRPr sz="1800"/>
            </a:lvl1pPr>
          </a:lstStyle>
          <a:p>
            <a:r>
              <a:rPr lang="en-US" smtClean="0"/>
              <a:t>Click icon to add chart</a:t>
            </a:r>
            <a:endParaRPr lang="en-GB" dirty="0"/>
          </a:p>
        </p:txBody>
      </p:sp>
      <p:cxnSp>
        <p:nvCxnSpPr>
          <p:cNvPr id="12" name="Straight Connector 11"/>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636702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586583"/>
            <a:ext cx="2519562" cy="215951"/>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586583"/>
            <a:ext cx="1334168" cy="215951"/>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586583"/>
            <a:ext cx="2879500" cy="215951"/>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095353"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3045109"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3600" y="375733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200"/>
            <a:ext cx="7198750" cy="566991"/>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2367992"/>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794" y="0"/>
            <a:ext cx="9142412" cy="969040"/>
          </a:xfrm>
          <a:prstGeom prst="rect">
            <a:avLst/>
          </a:prstGeom>
        </p:spPr>
      </p:pic>
    </p:spTree>
    <p:extLst>
      <p:ext uri="{BB962C8B-B14F-4D97-AF65-F5344CB8AC3E}">
        <p14:creationId xmlns="" xmlns:p14="http://schemas.microsoft.com/office/powerpoint/2010/main" val="123768726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909" y="1295711"/>
            <a:ext cx="7846637" cy="4762985"/>
          </a:xfrm>
        </p:spPr>
        <p:txBody>
          <a:bodyPr wrap="square" lIns="0" tIns="0" rIns="0" bIns="0">
            <a:noAutofit/>
          </a:bodyPr>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7" name="TextBox 6"/>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4644641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1295715"/>
            <a:ext cx="3833334"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95715"/>
            <a:ext cx="3833334"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2210777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1295715"/>
            <a:ext cx="2494367"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3232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406" y="1295715"/>
            <a:ext cx="2494367"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8706"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516" y="1295715"/>
            <a:ext cx="2494367" cy="5038833"/>
          </a:xfrm>
        </p:spPr>
        <p:txBody>
          <a:bodyPr lIns="0" tIns="0" rIns="0" bIns="0"/>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5" name="TextBox 14"/>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1802942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er, Picture (12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015483"/>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1000" u="sng" dirty="0" smtClean="0">
                <a:solidFill>
                  <a:srgbClr val="3B464D"/>
                </a:solidFill>
                <a:latin typeface="SimSun"/>
                <a:cs typeface="SimSun"/>
                <a:hlinkClick r:id="rId2"/>
              </a:rPr>
              <a:t>graphic_design_munich@epo.org</a:t>
            </a:r>
            <a:r>
              <a:t/>
            </a:r>
            <a:br/>
            <a:r>
              <a:rPr lang="en-GB" sz="1000" dirty="0" smtClean="0">
                <a:solidFill>
                  <a:srgbClr val="3B464D"/>
                </a:solidFill>
                <a:latin typeface="SimSun"/>
                <a:cs typeface="SimSun"/>
              </a:rPr>
              <a:t>or或 </a:t>
            </a:r>
            <a:r>
              <a:t/>
            </a:r>
            <a:br/>
            <a:r>
              <a:rPr lang="en-GB" sz="1000" u="sng" dirty="0" smtClean="0">
                <a:solidFill>
                  <a:srgbClr val="3B464D"/>
                </a:solidFill>
                <a:latin typeface="SimSun"/>
                <a:cs typeface="SimSun"/>
                <a:hlinkClick r:id="rId3"/>
              </a:rPr>
              <a:t>graphic_design_the_hague@epo.org</a:t>
            </a:r>
            <a:endParaRPr lang="zh-CN" sz="500" dirty="0">
              <a:solidFill>
                <a:srgbClr val="3B464D"/>
              </a:solidFill>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0"/>
            <a:ext cx="2879500" cy="4319000"/>
          </a:xfrm>
        </p:spPr>
        <p:txBody>
          <a:bodyPr/>
          <a:lstStyle>
            <a:lvl1pPr>
              <a:lnSpc>
                <a:spcPts val="2779"/>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427473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ct val="100000"/>
              </a:lnSpc>
              <a:buNone/>
              <a:defRPr sz="2400" b="1">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1295715"/>
            <a:ext cx="2494367" cy="5038833"/>
          </a:xfrm>
        </p:spPr>
        <p:txBody>
          <a:bodyPr lIns="0" tIns="0" rIns="0" bIns="0"/>
          <a:lstStyle>
            <a:lvl1pPr>
              <a:lnSpc>
                <a:spcPts val="2780"/>
              </a:lnSpc>
              <a:spcBef>
                <a:spcPts val="0"/>
              </a:spcBef>
              <a:defRPr>
                <a:latin typeface="Times New Roman" pitchFamily="18" charset="0"/>
                <a:cs typeface="Times New Roman" pitchFamily="18" charset="0"/>
              </a:defRPr>
            </a:lvl1pPr>
            <a:lvl2pPr>
              <a:lnSpc>
                <a:spcPts val="2780"/>
              </a:lnSpc>
              <a:spcBef>
                <a:spcPts val="0"/>
              </a:spcBef>
              <a:defRPr>
                <a:latin typeface="Times New Roman" pitchFamily="18" charset="0"/>
                <a:cs typeface="Times New Roman" pitchFamily="18" charset="0"/>
              </a:defRPr>
            </a:lvl2pPr>
            <a:lvl3pPr>
              <a:lnSpc>
                <a:spcPts val="2780"/>
              </a:lnSpc>
              <a:spcBef>
                <a:spcPts val="0"/>
              </a:spcBef>
              <a:defRPr>
                <a:latin typeface="Times New Roman" pitchFamily="18" charset="0"/>
                <a:cs typeface="Times New Roman" pitchFamily="18" charset="0"/>
              </a:defRPr>
            </a:lvl3pPr>
            <a:lvl4pPr>
              <a:lnSpc>
                <a:spcPts val="2780"/>
              </a:lnSpc>
              <a:spcBef>
                <a:spcPts val="0"/>
              </a:spcBef>
              <a:defRPr>
                <a:latin typeface="Times New Roman" pitchFamily="18" charset="0"/>
                <a:cs typeface="Times New Roman" pitchFamily="18" charset="0"/>
              </a:defRPr>
            </a:lvl4pPr>
            <a:lvl5pPr>
              <a:lnSpc>
                <a:spcPts val="2780"/>
              </a:lnSpc>
              <a:spcBef>
                <a:spcPts val="0"/>
              </a:spcBef>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7" name="Straight Connector 16"/>
          <p:cNvCxnSpPr/>
          <p:nvPr/>
        </p:nvCxnSpPr>
        <p:spPr>
          <a:xfrm>
            <a:off x="3232327"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406" y="1295715"/>
            <a:ext cx="2494367" cy="5038833"/>
          </a:xfrm>
        </p:spPr>
        <p:txBody>
          <a:bodyPr lIns="0" tIns="0" rIns="0" bIns="0"/>
          <a:lstStyle>
            <a:lvl1pPr>
              <a:lnSpc>
                <a:spcPts val="2780"/>
              </a:lnSpc>
              <a:spcBef>
                <a:spcPts val="0"/>
              </a:spcBef>
              <a:defRPr>
                <a:latin typeface="Times New Roman" pitchFamily="18" charset="0"/>
                <a:cs typeface="Times New Roman" pitchFamily="18" charset="0"/>
              </a:defRPr>
            </a:lvl1pPr>
            <a:lvl2pPr>
              <a:lnSpc>
                <a:spcPts val="2780"/>
              </a:lnSpc>
              <a:spcBef>
                <a:spcPts val="0"/>
              </a:spcBef>
              <a:defRPr>
                <a:latin typeface="Times New Roman" pitchFamily="18" charset="0"/>
                <a:cs typeface="Times New Roman" pitchFamily="18" charset="0"/>
              </a:defRPr>
            </a:lvl2pPr>
            <a:lvl3pPr>
              <a:lnSpc>
                <a:spcPts val="2780"/>
              </a:lnSpc>
              <a:spcBef>
                <a:spcPts val="0"/>
              </a:spcBef>
              <a:defRPr>
                <a:latin typeface="Times New Roman" pitchFamily="18" charset="0"/>
                <a:cs typeface="Times New Roman" pitchFamily="18" charset="0"/>
              </a:defRPr>
            </a:lvl3pPr>
            <a:lvl4pPr>
              <a:lnSpc>
                <a:spcPts val="2780"/>
              </a:lnSpc>
              <a:spcBef>
                <a:spcPts val="0"/>
              </a:spcBef>
              <a:defRPr>
                <a:latin typeface="Times New Roman" pitchFamily="18" charset="0"/>
                <a:cs typeface="Times New Roman" pitchFamily="18" charset="0"/>
              </a:defRPr>
            </a:lvl4pPr>
            <a:lvl5pPr>
              <a:lnSpc>
                <a:spcPts val="2780"/>
              </a:lnSpc>
              <a:spcBef>
                <a:spcPts val="0"/>
              </a:spcBef>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2" name="Straight Connector 21"/>
          <p:cNvCxnSpPr/>
          <p:nvPr/>
        </p:nvCxnSpPr>
        <p:spPr>
          <a:xfrm>
            <a:off x="5908706" y="129572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516" y="1295715"/>
            <a:ext cx="2494367" cy="5038833"/>
          </a:xfrm>
        </p:spPr>
        <p:txBody>
          <a:bodyPr lIns="0" tIns="0" rIns="0" bIns="0"/>
          <a:lstStyle>
            <a:lvl1pPr>
              <a:lnSpc>
                <a:spcPts val="2780"/>
              </a:lnSpc>
              <a:spcBef>
                <a:spcPts val="0"/>
              </a:spcBef>
              <a:defRPr>
                <a:latin typeface="Times New Roman" pitchFamily="18" charset="0"/>
                <a:cs typeface="Times New Roman" pitchFamily="18" charset="0"/>
              </a:defRPr>
            </a:lvl1pPr>
            <a:lvl2pPr>
              <a:lnSpc>
                <a:spcPts val="2780"/>
              </a:lnSpc>
              <a:spcBef>
                <a:spcPts val="0"/>
              </a:spcBef>
              <a:defRPr>
                <a:latin typeface="Times New Roman" pitchFamily="18" charset="0"/>
                <a:cs typeface="Times New Roman" pitchFamily="18" charset="0"/>
              </a:defRPr>
            </a:lvl2pPr>
            <a:lvl3pPr>
              <a:lnSpc>
                <a:spcPts val="2780"/>
              </a:lnSpc>
              <a:spcBef>
                <a:spcPts val="0"/>
              </a:spcBef>
              <a:defRPr>
                <a:latin typeface="Times New Roman" pitchFamily="18" charset="0"/>
                <a:cs typeface="Times New Roman" pitchFamily="18" charset="0"/>
              </a:defRPr>
            </a:lvl3pPr>
            <a:lvl4pPr>
              <a:lnSpc>
                <a:spcPts val="2780"/>
              </a:lnSpc>
              <a:spcBef>
                <a:spcPts val="0"/>
              </a:spcBef>
              <a:defRPr>
                <a:latin typeface="Times New Roman" pitchFamily="18" charset="0"/>
                <a:cs typeface="Times New Roman" pitchFamily="18" charset="0"/>
              </a:defRPr>
            </a:lvl4pPr>
            <a:lvl5pPr>
              <a:lnSpc>
                <a:spcPts val="2780"/>
              </a:lnSpc>
              <a:spcBef>
                <a:spcPts val="0"/>
              </a:spcBef>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1" name="Straight Connector 10"/>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9DF67F17-3E1A-4193-A15F-15F53DD43041}" type="slidenum">
              <a:rPr lang="en-GB" smtClean="0"/>
              <a:pPr/>
              <a:t>‹#›</a:t>
            </a:fld>
            <a:endParaRPr lang="en-GB"/>
          </a:p>
        </p:txBody>
      </p:sp>
      <p:sp>
        <p:nvSpPr>
          <p:cNvPr id="16" name="TextBox 15"/>
          <p:cNvSpPr txBox="1"/>
          <p:nvPr/>
        </p:nvSpPr>
        <p:spPr>
          <a:xfrm>
            <a:off x="647888" y="6592945"/>
            <a:ext cx="1551467" cy="229057"/>
          </a:xfrm>
          <a:prstGeom prst="rect">
            <a:avLst/>
          </a:prstGeom>
          <a:noFill/>
        </p:spPr>
        <p:txBody>
          <a:bodyPr wrap="square" lIns="0" tIns="0" rIns="0" bIns="0" rtlCol="0">
            <a:noAutofit/>
          </a:bodyPr>
          <a:lstStyle/>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European Patent Office</a:t>
            </a:r>
          </a:p>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欧洲专利局</a:t>
            </a:r>
            <a:endParaRPr lang="zh-CN" sz="900" kern="1200" spc="0" baseline="0" dirty="0" smtClean="0">
              <a:solidFill>
                <a:srgbClr val="3B464D"/>
              </a:solidFill>
              <a:latin typeface="Times New Roman" pitchFamily="18" charset="0"/>
              <a:ea typeface="SimSun"/>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7191654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eader, Picture (6x8) and bullet list slide">
    <p:spTree>
      <p:nvGrpSpPr>
        <p:cNvPr id="1" name=""/>
        <p:cNvGrpSpPr/>
        <p:nvPr/>
      </p:nvGrpSpPr>
      <p:grpSpPr>
        <a:xfrm>
          <a:off x="0" y="0"/>
          <a:ext cx="0" cy="0"/>
          <a:chOff x="0" y="0"/>
          <a:chExt cx="0" cy="0"/>
        </a:xfrm>
      </p:grpSpPr>
      <p:sp>
        <p:nvSpPr>
          <p:cNvPr id="15" name="TextBox 14"/>
          <p:cNvSpPr txBox="1"/>
          <p:nvPr/>
        </p:nvSpPr>
        <p:spPr>
          <a:xfrm>
            <a:off x="719875" y="1799686"/>
            <a:ext cx="2545272" cy="1015483"/>
          </a:xfrm>
          <a:prstGeom prst="rect">
            <a:avLst/>
          </a:prstGeom>
          <a:solidFill>
            <a:schemeClr val="bg1"/>
          </a:solidFill>
        </p:spPr>
        <p:txBody>
          <a:bodyPr wrap="square" lIns="91242" tIns="45631" rIns="91242" bIns="45631" rtlCol="0">
            <a:spAutoFit/>
          </a:bodyPr>
          <a:lstStyle/>
          <a:p>
            <a:r>
              <a:rPr lang="en-GB" sz="1000" dirty="0" smtClean="0">
                <a:solidFill>
                  <a:srgbClr val="3B464D"/>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1000" u="sng" dirty="0" smtClean="0">
                <a:solidFill>
                  <a:srgbClr val="3B464D"/>
                </a:solidFill>
                <a:latin typeface="SimSun"/>
                <a:cs typeface="SimSun"/>
                <a:hlinkClick r:id="rId2"/>
              </a:rPr>
              <a:t>graphic_design_munich@epo.org</a:t>
            </a:r>
            <a:r>
              <a:t/>
            </a:r>
            <a:br/>
            <a:r>
              <a:rPr lang="en-GB" sz="1000" dirty="0" smtClean="0">
                <a:solidFill>
                  <a:srgbClr val="3B464D"/>
                </a:solidFill>
                <a:latin typeface="SimSun"/>
                <a:cs typeface="SimSun"/>
              </a:rPr>
              <a:t>or或 </a:t>
            </a:r>
            <a:r>
              <a:t/>
            </a:r>
            <a:br/>
            <a:r>
              <a:rPr lang="en-GB" sz="1000" u="sng" dirty="0" smtClean="0">
                <a:solidFill>
                  <a:srgbClr val="3B464D"/>
                </a:solidFill>
                <a:latin typeface="SimSun"/>
                <a:cs typeface="SimSun"/>
                <a:hlinkClick r:id="rId3"/>
              </a:rPr>
              <a:t>graphic_design_the_hague@epo.org</a:t>
            </a:r>
            <a:endParaRPr lang="zh-CN" sz="500" dirty="0">
              <a:solidFill>
                <a:srgbClr val="3B464D"/>
              </a:solidFill>
            </a:endParaRPr>
          </a:p>
        </p:txBody>
      </p:sp>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3"/>
            <a:ext cx="2879500" cy="2159500"/>
          </a:xfrm>
        </p:spPr>
        <p:txBody>
          <a:bodyPr/>
          <a:lstStyle>
            <a:lvl1pPr>
              <a:lnSpc>
                <a:spcPts val="2779"/>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80" y="1200492"/>
            <a:ext cx="4787169" cy="4678917"/>
          </a:xfrm>
        </p:spPr>
        <p:txBody>
          <a:bodyPr/>
          <a:lstStyle>
            <a:lvl1pPr>
              <a:lnSpc>
                <a:spcPts val="2779"/>
              </a:lnSpc>
              <a:spcBef>
                <a:spcPts val="0"/>
              </a:spcBef>
              <a:defRPr sz="1800"/>
            </a:lvl1pPr>
            <a:lvl2pPr>
              <a:lnSpc>
                <a:spcPts val="2779"/>
              </a:lnSpc>
              <a:spcBef>
                <a:spcPts val="0"/>
              </a:spcBef>
              <a:defRPr sz="1800"/>
            </a:lvl2pPr>
            <a:lvl3pPr>
              <a:lnSpc>
                <a:spcPts val="2779"/>
              </a:lnSpc>
              <a:spcBef>
                <a:spcPts val="0"/>
              </a:spcBef>
              <a:defRPr sz="1800"/>
            </a:lvl3pPr>
            <a:lvl4pPr>
              <a:lnSpc>
                <a:spcPts val="2779"/>
              </a:lnSpc>
              <a:spcBef>
                <a:spcPts val="0"/>
              </a:spcBef>
              <a:defRPr sz="1800"/>
            </a:lvl4pPr>
            <a:lvl5pPr>
              <a:lnSpc>
                <a:spcPts val="277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49614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909" y="2051560"/>
            <a:ext cx="7846937" cy="3599167"/>
          </a:xfrm>
        </p:spPr>
        <p:txBody>
          <a:bodyPr lIns="0" tIns="0" rIns="0" bIns="0"/>
          <a:lstStyle>
            <a:lvl1pPr>
              <a:lnSpc>
                <a:spcPts val="2779"/>
              </a:lnSpc>
              <a:spcBef>
                <a:spcPts val="0"/>
              </a:spcBef>
              <a:defRPr sz="18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609" y="1295789"/>
            <a:ext cx="7847237" cy="719833"/>
          </a:xfrm>
          <a:noFill/>
        </p:spPr>
        <p:txBody>
          <a:bodyPr wrap="square" lIns="0" tIns="0" rIns="0" bIns="0"/>
          <a:lstStyle>
            <a:lvl1pPr marL="0" indent="0">
              <a:lnSpc>
                <a:spcPts val="277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10" name="TextBox 9"/>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0582154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ts val="277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609" y="1295789"/>
            <a:ext cx="7847237" cy="719833"/>
          </a:xfrm>
          <a:noFill/>
        </p:spPr>
        <p:txBody>
          <a:bodyPr lIns="0" tIns="0" rIns="0" bIns="0"/>
          <a:lstStyle>
            <a:lvl1pPr marL="0" indent="0">
              <a:lnSpc>
                <a:spcPts val="277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909" y="2051560"/>
            <a:ext cx="7846937" cy="3599167"/>
          </a:xfrm>
        </p:spPr>
        <p:txBody>
          <a:bodyPr lIns="0" tIns="0" rIns="0" bIns="0"/>
          <a:lstStyle>
            <a:lvl1pPr>
              <a:lnSpc>
                <a:spcPts val="2779"/>
              </a:lnSpc>
              <a:spcBef>
                <a:spcPts val="0"/>
              </a:spcBef>
              <a:defRPr sz="1800"/>
            </a:lvl1pPr>
          </a:lstStyle>
          <a:p>
            <a:r>
              <a:rPr lang="en-US" smtClean="0"/>
              <a:t>Click icon to add chart</a:t>
            </a:r>
            <a:endParaRPr lang="en-GB" dirty="0"/>
          </a:p>
        </p:txBody>
      </p:sp>
      <p:cxnSp>
        <p:nvCxnSpPr>
          <p:cNvPr id="12" name="Straight Connector 11"/>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defRPr>
            </a:lvl1pPr>
          </a:lstStyle>
          <a:p>
            <a:fld id="{AE9704F4-423A-424C-8735-B879FFCBBC48}"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7830396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309424"/>
            <a:ext cx="2519562" cy="493105"/>
          </a:xfrm>
        </p:spPr>
        <p:txBody>
          <a:bodyPr wrap="none" lIns="0" tIns="0" rIns="0" bIns="0" anchor="t" anchorCtr="0">
            <a:noAutofit/>
          </a:bodyPr>
          <a:lstStyle>
            <a:lvl1pPr marL="0" indent="0" algn="l">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309424"/>
            <a:ext cx="1334168" cy="493105"/>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309424"/>
            <a:ext cx="3492905" cy="493105"/>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smtClean="0"/>
              <a:t>Position Department</a:t>
            </a:r>
            <a:endParaRPr lang="en-GB" dirty="0"/>
          </a:p>
        </p:txBody>
      </p:sp>
      <p:sp>
        <p:nvSpPr>
          <p:cNvPr id="12" name="Title 1"/>
          <p:cNvSpPr>
            <a:spLocks noGrp="1"/>
          </p:cNvSpPr>
          <p:nvPr>
            <p:ph type="ctrTitle" hasCustomPrompt="1"/>
          </p:nvPr>
        </p:nvSpPr>
        <p:spPr>
          <a:xfrm>
            <a:off x="975011" y="2565007"/>
            <a:ext cx="7198750" cy="566991"/>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3278884"/>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86" y="0"/>
            <a:ext cx="9144000" cy="129235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b="-400"/>
          <a:stretch/>
        </p:blipFill>
        <p:spPr>
          <a:xfrm>
            <a:off x="5459750" y="4311753"/>
            <a:ext cx="1880648" cy="2002631"/>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3833"/>
          <a:stretch/>
        </p:blipFill>
        <p:spPr>
          <a:xfrm>
            <a:off x="20" y="4311753"/>
            <a:ext cx="1801368" cy="1994663"/>
          </a:xfrm>
          <a:prstGeom prst="rect">
            <a:avLst/>
          </a:prstGeom>
        </p:spPr>
      </p:pic>
      <p:pic>
        <p:nvPicPr>
          <p:cNvPr id="8" name="Picture 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01388" y="4311753"/>
            <a:ext cx="1873166" cy="1994663"/>
          </a:xfrm>
          <a:prstGeom prst="rect">
            <a:avLst/>
          </a:prstGeom>
        </p:spPr>
      </p:pic>
      <p:pic>
        <p:nvPicPr>
          <p:cNvPr id="10" name="Picture 9"/>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602024" y="4311672"/>
            <a:ext cx="1873164" cy="1994661"/>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Tree>
    <p:extLst>
      <p:ext uri="{BB962C8B-B14F-4D97-AF65-F5344CB8AC3E}">
        <p14:creationId xmlns="" xmlns:p14="http://schemas.microsoft.com/office/powerpoint/2010/main" val="35286492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84001" y="1221337"/>
            <a:ext cx="7846637" cy="5088003"/>
          </a:xfrm>
        </p:spPr>
        <p:txBody>
          <a:bodyPr wrap="square" lIns="0" tIns="0" rIns="0" bIns="0">
            <a:noAutofit/>
          </a:bodyPr>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0"/>
          </p:nvPr>
        </p:nvSpPr>
        <p:spPr>
          <a:xfrm>
            <a:off x="7953405" y="6592876"/>
            <a:ext cx="579065" cy="2304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
        <p:nvSpPr>
          <p:cNvPr id="7" name="TextBox 6"/>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6423570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84213" y="1221337"/>
            <a:ext cx="3833334" cy="508800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9"/>
          <p:cNvSpPr>
            <a:spLocks noGrp="1"/>
          </p:cNvSpPr>
          <p:nvPr>
            <p:ph type="body" sz="quarter" idx="19"/>
          </p:nvPr>
        </p:nvSpPr>
        <p:spPr>
          <a:xfrm>
            <a:off x="4699479" y="1221337"/>
            <a:ext cx="3833334" cy="508800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55957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84001"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7" name="Straight Connector 16"/>
          <p:cNvCxnSpPr/>
          <p:nvPr/>
        </p:nvCxnSpPr>
        <p:spPr>
          <a:xfrm>
            <a:off x="3270235" y="1205756"/>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35"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2" name="Straight Connector 21"/>
          <p:cNvCxnSpPr/>
          <p:nvPr/>
        </p:nvCxnSpPr>
        <p:spPr>
          <a:xfrm>
            <a:off x="5946686" y="1205756"/>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70"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469820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1" y="360021"/>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84004" y="1221337"/>
            <a:ext cx="2456519" cy="5088003"/>
          </a:xfrm>
        </p:spPr>
        <p:txBody>
          <a:bodyPr/>
          <a:lstStyle/>
          <a:p>
            <a:r>
              <a:rPr lang="en-US" smtClean="0"/>
              <a:t>Click icon to add picture</a:t>
            </a:r>
            <a:endParaRPr lang="en-GB" dirty="0"/>
          </a:p>
        </p:txBody>
      </p:sp>
      <p:sp>
        <p:nvSpPr>
          <p:cNvPr id="4" name="Text Placeholder 3"/>
          <p:cNvSpPr>
            <a:spLocks noGrp="1"/>
          </p:cNvSpPr>
          <p:nvPr>
            <p:ph type="body" sz="quarter" idx="24"/>
          </p:nvPr>
        </p:nvSpPr>
        <p:spPr>
          <a:xfrm>
            <a:off x="3347864" y="1221337"/>
            <a:ext cx="5174094" cy="5088003"/>
          </a:xfrm>
        </p:spPr>
        <p:txBody>
          <a:bodyPr/>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63780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84235" y="2051545"/>
            <a:ext cx="7810613" cy="4257795"/>
          </a:xfrm>
        </p:spPr>
        <p:txBody>
          <a:bodyPr lIns="0" tIns="0" rIns="0" bIns="0"/>
          <a:lstStyle/>
          <a:p>
            <a:r>
              <a:rPr lang="en-US" dirty="0" smtClean="0"/>
              <a:t>Click icon to add table</a:t>
            </a:r>
            <a:endParaRPr lang="en-GB" dirty="0"/>
          </a:p>
        </p:txBody>
      </p:sp>
      <p:sp>
        <p:nvSpPr>
          <p:cNvPr id="13" name="Text Placeholder 31"/>
          <p:cNvSpPr>
            <a:spLocks noGrp="1"/>
          </p:cNvSpPr>
          <p:nvPr>
            <p:ph type="body" sz="quarter" idx="19" hasCustomPrompt="1"/>
          </p:nvPr>
        </p:nvSpPr>
        <p:spPr>
          <a:xfrm>
            <a:off x="684213" y="1221401"/>
            <a:ext cx="7847237" cy="719833"/>
          </a:xfrm>
          <a:noFill/>
        </p:spPr>
        <p:txBody>
          <a:bodyPr wrap="square"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endParaRPr lang="de-CH" dirty="0" smtClean="0"/>
          </a:p>
        </p:txBody>
      </p:sp>
      <p:sp>
        <p:nvSpPr>
          <p:cNvPr id="11"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dirty="0"/>
          </a:p>
        </p:txBody>
      </p:sp>
      <p:cxnSp>
        <p:nvCxnSpPr>
          <p:cNvPr id="15" name="Straight Connector 9"/>
          <p:cNvCxnSpPr/>
          <p:nvPr userDrawn="1"/>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09655126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84001" y="357821"/>
            <a:ext cx="7846637" cy="552527"/>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84001" y="1221401"/>
            <a:ext cx="7847237" cy="719833"/>
          </a:xfrm>
          <a:noFill/>
        </p:spPr>
        <p:txBody>
          <a:bodyPr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84464" y="2051527"/>
            <a:ext cx="7810362" cy="4257796"/>
          </a:xfrm>
        </p:spPr>
        <p:txBody>
          <a:bodyPr lIns="0" tIns="0" rIns="0" bIns="0"/>
          <a:lstStyle/>
          <a:p>
            <a:r>
              <a:rPr lang="en-US" dirty="0" smtClean="0"/>
              <a:t>Click icon to add chart</a:t>
            </a:r>
            <a:endParaRPr lang="en-GB" dirty="0"/>
          </a:p>
        </p:txBody>
      </p:sp>
      <p:sp>
        <p:nvSpPr>
          <p:cNvPr id="13" name="Slide Number Placeholder 5"/>
          <p:cNvSpPr>
            <a:spLocks noGrp="1"/>
          </p:cNvSpPr>
          <p:nvPr>
            <p:ph type="sldNum" sz="quarter" idx="12"/>
          </p:nvPr>
        </p:nvSpPr>
        <p:spPr>
          <a:xfrm>
            <a:off x="7952420" y="6592876"/>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8" name="Straight Connector 9"/>
          <p:cNvCxnSpPr/>
          <p:nvPr userDrawn="1"/>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621823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ct val="100000"/>
              </a:lnSpc>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724485" y="1268413"/>
            <a:ext cx="3059469" cy="3959083"/>
          </a:xfrm>
        </p:spPr>
        <p:txBody>
          <a:bodyPr/>
          <a:lstStyle>
            <a:lvl1pPr>
              <a:defRPr>
                <a:latin typeface="Times New Roman" pitchFamily="18" charset="0"/>
                <a:cs typeface="Times New Roman" pitchFamily="18" charset="0"/>
              </a:defRPr>
            </a:lvl1pPr>
          </a:lstStyle>
          <a:p>
            <a:r>
              <a:rPr lang="en-US" smtClean="0"/>
              <a:t>Click icon to add picture</a:t>
            </a:r>
            <a:endParaRPr lang="en-GB" dirty="0"/>
          </a:p>
        </p:txBody>
      </p:sp>
      <p:sp>
        <p:nvSpPr>
          <p:cNvPr id="4" name="Text Placeholder 3"/>
          <p:cNvSpPr>
            <a:spLocks noGrp="1"/>
          </p:cNvSpPr>
          <p:nvPr>
            <p:ph type="body" sz="quarter" idx="24"/>
          </p:nvPr>
        </p:nvSpPr>
        <p:spPr>
          <a:xfrm>
            <a:off x="3887325" y="1295720"/>
            <a:ext cx="4607200" cy="4678917"/>
          </a:xfrm>
        </p:spPr>
        <p:txBody>
          <a:bodyPr/>
          <a:lstStyle>
            <a:lvl1pPr>
              <a:lnSpc>
                <a:spcPts val="2780"/>
              </a:lnSpc>
              <a:spcBef>
                <a:spcPts val="0"/>
              </a:spcBef>
              <a:defRPr>
                <a:latin typeface="Times New Roman" pitchFamily="18" charset="0"/>
                <a:cs typeface="Times New Roman" pitchFamily="18" charset="0"/>
              </a:defRPr>
            </a:lvl1pPr>
            <a:lvl2pPr>
              <a:lnSpc>
                <a:spcPts val="2780"/>
              </a:lnSpc>
              <a:spcBef>
                <a:spcPts val="0"/>
              </a:spcBef>
              <a:defRPr>
                <a:latin typeface="Times New Roman" pitchFamily="18" charset="0"/>
                <a:cs typeface="Times New Roman" pitchFamily="18" charset="0"/>
              </a:defRPr>
            </a:lvl2pPr>
            <a:lvl3pPr>
              <a:lnSpc>
                <a:spcPts val="2780"/>
              </a:lnSpc>
              <a:spcBef>
                <a:spcPts val="0"/>
              </a:spcBef>
              <a:defRPr>
                <a:latin typeface="Times New Roman" pitchFamily="18" charset="0"/>
                <a:cs typeface="Times New Roman" pitchFamily="18" charset="0"/>
              </a:defRPr>
            </a:lvl3pPr>
            <a:lvl4pPr>
              <a:lnSpc>
                <a:spcPts val="2780"/>
              </a:lnSpc>
              <a:spcBef>
                <a:spcPts val="0"/>
              </a:spcBef>
              <a:defRPr>
                <a:latin typeface="Times New Roman" pitchFamily="18" charset="0"/>
                <a:cs typeface="Times New Roman" pitchFamily="18" charset="0"/>
              </a:defRPr>
            </a:lvl4pPr>
            <a:lvl5pPr>
              <a:lnSpc>
                <a:spcPts val="2780"/>
              </a:lnSpc>
              <a:spcBef>
                <a:spcPts val="0"/>
              </a:spcBef>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9DF67F17-3E1A-4193-A15F-15F53DD43041}" type="slidenum">
              <a:rPr lang="en-GB" smtClean="0"/>
              <a:pPr/>
              <a:t>‹#›</a:t>
            </a:fld>
            <a:endParaRPr lang="en-GB"/>
          </a:p>
        </p:txBody>
      </p:sp>
      <p:sp>
        <p:nvSpPr>
          <p:cNvPr id="13" name="TextBox 12"/>
          <p:cNvSpPr txBox="1"/>
          <p:nvPr/>
        </p:nvSpPr>
        <p:spPr>
          <a:xfrm>
            <a:off x="684484" y="6592945"/>
            <a:ext cx="1551467" cy="229057"/>
          </a:xfrm>
          <a:prstGeom prst="rect">
            <a:avLst/>
          </a:prstGeom>
          <a:noFill/>
        </p:spPr>
        <p:txBody>
          <a:bodyPr wrap="square" lIns="0" tIns="0" rIns="0" bIns="0" rtlCol="0">
            <a:noAutofit/>
          </a:bodyPr>
          <a:lstStyle/>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European Patent Office</a:t>
            </a:r>
          </a:p>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欧洲专利局</a:t>
            </a:r>
            <a:endParaRPr lang="zh-CN" sz="900" kern="1200" spc="0" baseline="0" dirty="0" smtClean="0">
              <a:solidFill>
                <a:srgbClr val="3B464D"/>
              </a:solidFill>
              <a:latin typeface="Times New Roman" pitchFamily="18" charset="0"/>
              <a:ea typeface="SimSun"/>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56164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309414"/>
            <a:ext cx="2519562" cy="493105"/>
          </a:xfrm>
        </p:spPr>
        <p:txBody>
          <a:bodyPr wrap="none" lIns="0" tIns="0" rIns="0" bIns="0" anchor="t" anchorCtr="0">
            <a:noAutofit/>
          </a:bodyPr>
          <a:lstStyle>
            <a:lvl1pPr marL="0" indent="0" algn="l">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309414"/>
            <a:ext cx="1334168" cy="493105"/>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309414"/>
            <a:ext cx="3492905" cy="493105"/>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smtClean="0"/>
              <a:t>Position Department</a:t>
            </a:r>
            <a:endParaRPr lang="en-GB" dirty="0"/>
          </a:p>
        </p:txBody>
      </p:sp>
      <p:sp>
        <p:nvSpPr>
          <p:cNvPr id="12" name="Title 1"/>
          <p:cNvSpPr>
            <a:spLocks noGrp="1"/>
          </p:cNvSpPr>
          <p:nvPr>
            <p:ph type="ctrTitle" hasCustomPrompt="1"/>
          </p:nvPr>
        </p:nvSpPr>
        <p:spPr>
          <a:xfrm>
            <a:off x="975011" y="2564998"/>
            <a:ext cx="7198750" cy="566991"/>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3278884"/>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86" y="0"/>
            <a:ext cx="9144000" cy="129235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b="-400"/>
          <a:stretch/>
        </p:blipFill>
        <p:spPr>
          <a:xfrm>
            <a:off x="5459750" y="4311743"/>
            <a:ext cx="1880648" cy="2002631"/>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3833"/>
          <a:stretch/>
        </p:blipFill>
        <p:spPr>
          <a:xfrm>
            <a:off x="20" y="4311743"/>
            <a:ext cx="1801368" cy="1994663"/>
          </a:xfrm>
          <a:prstGeom prst="rect">
            <a:avLst/>
          </a:prstGeom>
        </p:spPr>
      </p:pic>
      <p:pic>
        <p:nvPicPr>
          <p:cNvPr id="8" name="Picture 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01388" y="4311743"/>
            <a:ext cx="1873166" cy="1994663"/>
          </a:xfrm>
          <a:prstGeom prst="rect">
            <a:avLst/>
          </a:prstGeom>
        </p:spPr>
      </p:pic>
      <p:pic>
        <p:nvPicPr>
          <p:cNvPr id="10" name="Picture 9"/>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602024" y="4311672"/>
            <a:ext cx="1873164" cy="1994661"/>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Tree>
    <p:extLst>
      <p:ext uri="{BB962C8B-B14F-4D97-AF65-F5344CB8AC3E}">
        <p14:creationId xmlns="" xmlns:p14="http://schemas.microsoft.com/office/powerpoint/2010/main" val="137208732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84001" y="1221337"/>
            <a:ext cx="7846637" cy="5088003"/>
          </a:xfrm>
        </p:spPr>
        <p:txBody>
          <a:bodyPr wrap="square" lIns="0" tIns="0" rIns="0" bIns="0">
            <a:noAutofit/>
          </a:bodyPr>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0"/>
          </p:nvPr>
        </p:nvSpPr>
        <p:spPr>
          <a:xfrm>
            <a:off x="7953405" y="6592876"/>
            <a:ext cx="579065" cy="2304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
        <p:nvSpPr>
          <p:cNvPr id="7" name="TextBox 6"/>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5557344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84213" y="1221337"/>
            <a:ext cx="3833334" cy="508800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9"/>
          <p:cNvSpPr>
            <a:spLocks noGrp="1"/>
          </p:cNvSpPr>
          <p:nvPr>
            <p:ph type="body" sz="quarter" idx="19"/>
          </p:nvPr>
        </p:nvSpPr>
        <p:spPr>
          <a:xfrm>
            <a:off x="4699479" y="1221337"/>
            <a:ext cx="3833334" cy="508800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09585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84001"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7" name="Straight Connector 16"/>
          <p:cNvCxnSpPr/>
          <p:nvPr/>
        </p:nvCxnSpPr>
        <p:spPr>
          <a:xfrm>
            <a:off x="3270235" y="1205756"/>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35"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2" name="Straight Connector 21"/>
          <p:cNvCxnSpPr/>
          <p:nvPr/>
        </p:nvCxnSpPr>
        <p:spPr>
          <a:xfrm>
            <a:off x="5946686" y="1205756"/>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70"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582834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1" y="360021"/>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84004" y="1221337"/>
            <a:ext cx="2456519" cy="5088003"/>
          </a:xfrm>
        </p:spPr>
        <p:txBody>
          <a:bodyPr/>
          <a:lstStyle/>
          <a:p>
            <a:r>
              <a:rPr lang="en-US" smtClean="0"/>
              <a:t>Click icon to add picture</a:t>
            </a:r>
            <a:endParaRPr lang="en-GB" dirty="0"/>
          </a:p>
        </p:txBody>
      </p:sp>
      <p:sp>
        <p:nvSpPr>
          <p:cNvPr id="4" name="Text Placeholder 3"/>
          <p:cNvSpPr>
            <a:spLocks noGrp="1"/>
          </p:cNvSpPr>
          <p:nvPr>
            <p:ph type="body" sz="quarter" idx="24"/>
          </p:nvPr>
        </p:nvSpPr>
        <p:spPr>
          <a:xfrm>
            <a:off x="3347864" y="1221337"/>
            <a:ext cx="5174094" cy="5088003"/>
          </a:xfrm>
        </p:spPr>
        <p:txBody>
          <a:bodyPr/>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321326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84235" y="2051545"/>
            <a:ext cx="7810613" cy="4257795"/>
          </a:xfrm>
        </p:spPr>
        <p:txBody>
          <a:bodyPr lIns="0" tIns="0" rIns="0" bIns="0"/>
          <a:lstStyle/>
          <a:p>
            <a:r>
              <a:rPr lang="en-US" dirty="0" smtClean="0"/>
              <a:t>Click icon to add table</a:t>
            </a:r>
            <a:endParaRPr lang="en-GB" dirty="0"/>
          </a:p>
        </p:txBody>
      </p:sp>
      <p:sp>
        <p:nvSpPr>
          <p:cNvPr id="13" name="Text Placeholder 31"/>
          <p:cNvSpPr>
            <a:spLocks noGrp="1"/>
          </p:cNvSpPr>
          <p:nvPr>
            <p:ph type="body" sz="quarter" idx="19" hasCustomPrompt="1"/>
          </p:nvPr>
        </p:nvSpPr>
        <p:spPr>
          <a:xfrm>
            <a:off x="684213" y="1221392"/>
            <a:ext cx="7847237" cy="719833"/>
          </a:xfrm>
          <a:noFill/>
        </p:spPr>
        <p:txBody>
          <a:bodyPr wrap="square"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endParaRPr lang="de-CH" dirty="0" smtClean="0"/>
          </a:p>
        </p:txBody>
      </p:sp>
      <p:sp>
        <p:nvSpPr>
          <p:cNvPr id="11"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dirty="0"/>
          </a:p>
        </p:txBody>
      </p:sp>
      <p:cxnSp>
        <p:nvCxnSpPr>
          <p:cNvPr id="15" name="Straight Connector 9"/>
          <p:cNvCxnSpPr/>
          <p:nvPr userDrawn="1"/>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3811815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84001" y="357811"/>
            <a:ext cx="7846637" cy="552527"/>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84001" y="1221392"/>
            <a:ext cx="7847237" cy="719833"/>
          </a:xfrm>
          <a:noFill/>
        </p:spPr>
        <p:txBody>
          <a:bodyPr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84464" y="2051527"/>
            <a:ext cx="7810362" cy="4257796"/>
          </a:xfrm>
        </p:spPr>
        <p:txBody>
          <a:bodyPr lIns="0" tIns="0" rIns="0" bIns="0"/>
          <a:lstStyle/>
          <a:p>
            <a:r>
              <a:rPr lang="en-US" dirty="0" smtClean="0"/>
              <a:t>Click icon to add chart</a:t>
            </a:r>
            <a:endParaRPr lang="en-GB" dirty="0"/>
          </a:p>
        </p:txBody>
      </p:sp>
      <p:sp>
        <p:nvSpPr>
          <p:cNvPr id="13" name="Slide Number Placeholder 5"/>
          <p:cNvSpPr>
            <a:spLocks noGrp="1"/>
          </p:cNvSpPr>
          <p:nvPr>
            <p:ph type="sldNum" sz="quarter" idx="12"/>
          </p:nvPr>
        </p:nvSpPr>
        <p:spPr>
          <a:xfrm>
            <a:off x="7952420" y="6592876"/>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8" name="Straight Connector 9"/>
          <p:cNvCxnSpPr/>
          <p:nvPr userDrawn="1"/>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334509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309405"/>
            <a:ext cx="2519562" cy="493105"/>
          </a:xfrm>
        </p:spPr>
        <p:txBody>
          <a:bodyPr wrap="none" lIns="0" tIns="0" rIns="0" bIns="0" anchor="t" anchorCtr="0">
            <a:noAutofit/>
          </a:bodyPr>
          <a:lstStyle>
            <a:lvl1pPr marL="0" indent="0" algn="l">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309405"/>
            <a:ext cx="1334168" cy="493105"/>
          </a:xfrm>
        </p:spPr>
        <p:txBody>
          <a:bodyPr wrap="none" lIns="0" tIns="0" rIns="0" bIns="0" anchor="t" anchorCtr="0">
            <a:noAutofit/>
          </a:bodyPr>
          <a:lstStyle>
            <a:lvl1pPr marL="0" indent="0" algn="r">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309405"/>
            <a:ext cx="3492905" cy="493105"/>
          </a:xfrm>
        </p:spPr>
        <p:txBody>
          <a:bodyPr wrap="none" lIns="0" tIns="0" rIns="0" bIns="0" anchor="t" anchorCtr="0">
            <a:noAutofit/>
          </a:bodyPr>
          <a:lstStyle>
            <a:lvl1pPr marL="0" indent="0" algn="l">
              <a:buNone/>
              <a:defRPr sz="900" b="0" spc="0" baseline="0">
                <a:solidFill>
                  <a:srgbClr val="3B464D"/>
                </a:solidFill>
              </a:defRPr>
            </a:lvl1pPr>
          </a:lstStyle>
          <a:p>
            <a:pPr lvl="0"/>
            <a:r>
              <a:rPr lang="de-CH" dirty="0" smtClean="0"/>
              <a:t>Position Department</a:t>
            </a:r>
            <a:endParaRPr lang="en-GB" dirty="0"/>
          </a:p>
        </p:txBody>
      </p:sp>
      <p:sp>
        <p:nvSpPr>
          <p:cNvPr id="12" name="Title 1"/>
          <p:cNvSpPr>
            <a:spLocks noGrp="1"/>
          </p:cNvSpPr>
          <p:nvPr>
            <p:ph type="ctrTitle" hasCustomPrompt="1"/>
          </p:nvPr>
        </p:nvSpPr>
        <p:spPr>
          <a:xfrm>
            <a:off x="975011" y="2564989"/>
            <a:ext cx="7198750" cy="566991"/>
          </a:xfrm>
        </p:spPr>
        <p:txBody>
          <a:bodyPr wrap="square" lIns="0" tIns="0" rIns="0" bIns="0" anchor="b" anchorCtr="0">
            <a:noAutofit/>
          </a:bodyPr>
          <a:lstStyle>
            <a:lvl1pPr>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011" y="3278884"/>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209" indent="0" algn="ctr">
              <a:buNone/>
              <a:defRPr>
                <a:solidFill>
                  <a:schemeClr val="tx1">
                    <a:tint val="75000"/>
                  </a:schemeClr>
                </a:solidFill>
              </a:defRPr>
            </a:lvl2pPr>
            <a:lvl3pPr marL="912377" indent="0" algn="ctr">
              <a:buNone/>
              <a:defRPr>
                <a:solidFill>
                  <a:schemeClr val="tx1">
                    <a:tint val="75000"/>
                  </a:schemeClr>
                </a:solidFill>
              </a:defRPr>
            </a:lvl3pPr>
            <a:lvl4pPr marL="1368586" indent="0" algn="ctr">
              <a:buNone/>
              <a:defRPr>
                <a:solidFill>
                  <a:schemeClr val="tx1">
                    <a:tint val="75000"/>
                  </a:schemeClr>
                </a:solidFill>
              </a:defRPr>
            </a:lvl4pPr>
            <a:lvl5pPr marL="1824786" indent="0" algn="ctr">
              <a:buNone/>
              <a:defRPr>
                <a:solidFill>
                  <a:schemeClr val="tx1">
                    <a:tint val="75000"/>
                  </a:schemeClr>
                </a:solidFill>
              </a:defRPr>
            </a:lvl5pPr>
            <a:lvl6pPr marL="2280971" indent="0" algn="ctr">
              <a:buNone/>
              <a:defRPr>
                <a:solidFill>
                  <a:schemeClr val="tx1">
                    <a:tint val="75000"/>
                  </a:schemeClr>
                </a:solidFill>
              </a:defRPr>
            </a:lvl6pPr>
            <a:lvl7pPr marL="2737169" indent="0" algn="ctr">
              <a:buNone/>
              <a:defRPr>
                <a:solidFill>
                  <a:schemeClr val="tx1">
                    <a:tint val="75000"/>
                  </a:schemeClr>
                </a:solidFill>
              </a:defRPr>
            </a:lvl7pPr>
            <a:lvl8pPr marL="3193366" indent="0" algn="ctr">
              <a:buNone/>
              <a:defRPr>
                <a:solidFill>
                  <a:schemeClr val="tx1">
                    <a:tint val="75000"/>
                  </a:schemeClr>
                </a:solidFill>
              </a:defRPr>
            </a:lvl8pPr>
            <a:lvl9pPr marL="3649561"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86" y="0"/>
            <a:ext cx="9144000" cy="1292352"/>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b="-400"/>
          <a:stretch/>
        </p:blipFill>
        <p:spPr>
          <a:xfrm>
            <a:off x="5459750" y="4311734"/>
            <a:ext cx="1880648" cy="2002631"/>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 xmlns:a14="http://schemas.microsoft.com/office/drawing/2010/main" val="0"/>
              </a:ext>
            </a:extLst>
          </a:blip>
          <a:srcRect l="3833"/>
          <a:stretch/>
        </p:blipFill>
        <p:spPr>
          <a:xfrm>
            <a:off x="20" y="4311734"/>
            <a:ext cx="1801368" cy="1994663"/>
          </a:xfrm>
          <a:prstGeom prst="rect">
            <a:avLst/>
          </a:prstGeom>
        </p:spPr>
      </p:pic>
      <p:pic>
        <p:nvPicPr>
          <p:cNvPr id="8" name="Picture 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01388" y="4311734"/>
            <a:ext cx="1873166" cy="1994663"/>
          </a:xfrm>
          <a:prstGeom prst="rect">
            <a:avLst/>
          </a:prstGeom>
        </p:spPr>
      </p:pic>
      <p:pic>
        <p:nvPicPr>
          <p:cNvPr id="10" name="Picture 9"/>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3602024" y="4311672"/>
            <a:ext cx="1873164" cy="1994661"/>
          </a:xfrm>
          <a:prstGeom prst="rect">
            <a:avLst/>
          </a:prstGeom>
        </p:spPr>
      </p:pic>
      <p:pic>
        <p:nvPicPr>
          <p:cNvPr id="11" name="Picture 10"/>
          <p:cNvPicPr>
            <a:picLocks noChangeAspect="1"/>
          </p:cNvPicPr>
          <p:nvPr userDrawn="1"/>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Tree>
    <p:extLst>
      <p:ext uri="{BB962C8B-B14F-4D97-AF65-F5344CB8AC3E}">
        <p14:creationId xmlns="" xmlns:p14="http://schemas.microsoft.com/office/powerpoint/2010/main" val="405289032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84001" y="1221337"/>
            <a:ext cx="7846637" cy="5088003"/>
          </a:xfrm>
        </p:spPr>
        <p:txBody>
          <a:bodyPr wrap="square" lIns="0" tIns="0" rIns="0" bIns="0">
            <a:noAutofit/>
          </a:bodyPr>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0"/>
          </p:nvPr>
        </p:nvSpPr>
        <p:spPr>
          <a:xfrm>
            <a:off x="7953405" y="6592876"/>
            <a:ext cx="579065" cy="230400"/>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
        <p:nvSpPr>
          <p:cNvPr id="7" name="TextBox 6"/>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1210084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84213" y="1221337"/>
            <a:ext cx="3833334" cy="508800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19"/>
          <p:cNvSpPr>
            <a:spLocks noGrp="1"/>
          </p:cNvSpPr>
          <p:nvPr>
            <p:ph type="body" sz="quarter" idx="19"/>
          </p:nvPr>
        </p:nvSpPr>
        <p:spPr>
          <a:xfrm>
            <a:off x="4699479" y="1221337"/>
            <a:ext cx="3833334" cy="508800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9" name="Straight Connector 8"/>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14407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ct val="100000"/>
              </a:lnSpc>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909" y="2051560"/>
            <a:ext cx="7846937" cy="3599167"/>
          </a:xfrm>
        </p:spPr>
        <p:txBody>
          <a:bodyPr lIns="0" tIns="0" rIns="0" bIns="0"/>
          <a:lstStyle>
            <a:lvl1pPr>
              <a:defRPr>
                <a:latin typeface="Times New Roman" pitchFamily="18" charset="0"/>
                <a:cs typeface="Times New Roman" pitchFamily="18" charset="0"/>
              </a:defRPr>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609" y="1295789"/>
            <a:ext cx="7847237" cy="719833"/>
          </a:xfrm>
          <a:noFill/>
        </p:spPr>
        <p:txBody>
          <a:bodyPr wrap="square" lIns="0" tIns="0" rIns="0" bIns="0"/>
          <a:lstStyle>
            <a:lvl1pPr marL="0" indent="0">
              <a:lnSpc>
                <a:spcPct val="100000"/>
              </a:lnSpc>
              <a:buNone/>
              <a:defRPr b="1" spc="0" baseline="0">
                <a:solidFill>
                  <a:srgbClr val="626B71"/>
                </a:solidFill>
                <a:latin typeface="Times New Roman" pitchFamily="18" charset="0"/>
                <a:cs typeface="Times New Roman" pitchFamily="18" charset="0"/>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p:nvCxnSpPr>
        <p:spPr>
          <a:xfrm>
            <a:off x="647909"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9DF67F17-3E1A-4193-A15F-15F53DD43041}" type="slidenum">
              <a:rPr lang="en-GB" smtClean="0"/>
              <a:pPr/>
              <a:t>‹#›</a:t>
            </a:fld>
            <a:endParaRPr lang="en-GB" dirty="0"/>
          </a:p>
        </p:txBody>
      </p:sp>
      <p:sp>
        <p:nvSpPr>
          <p:cNvPr id="14" name="TextBox 13"/>
          <p:cNvSpPr txBox="1"/>
          <p:nvPr/>
        </p:nvSpPr>
        <p:spPr>
          <a:xfrm>
            <a:off x="647888" y="6592945"/>
            <a:ext cx="1551467" cy="229057"/>
          </a:xfrm>
          <a:prstGeom prst="rect">
            <a:avLst/>
          </a:prstGeom>
          <a:noFill/>
        </p:spPr>
        <p:txBody>
          <a:bodyPr wrap="square" lIns="0" tIns="0" rIns="0" bIns="0" rtlCol="0">
            <a:noAutofit/>
          </a:bodyPr>
          <a:lstStyle/>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European Patent Office</a:t>
            </a:r>
          </a:p>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欧洲专利局</a:t>
            </a:r>
            <a:endParaRPr lang="zh-CN" sz="900" kern="1200" spc="0" baseline="0" dirty="0" smtClean="0">
              <a:solidFill>
                <a:srgbClr val="3B464D"/>
              </a:solidFill>
              <a:latin typeface="Times New Roman" pitchFamily="18" charset="0"/>
              <a:ea typeface="SimSun"/>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2893842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84001" y="357717"/>
            <a:ext cx="7846637" cy="539875"/>
          </a:xfrm>
        </p:spPr>
        <p:txBody>
          <a:bodyPr wrap="square" lIns="0" tIns="0" rIns="0" bIns="0" anchor="t" anchorCtr="0">
            <a:noAutofit/>
          </a:bodyPr>
          <a:lstStyle>
            <a:lvl1pPr marL="0" indent="0">
              <a:lnSpc>
                <a:spcPct val="100000"/>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84001"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7" name="Straight Connector 16"/>
          <p:cNvCxnSpPr/>
          <p:nvPr/>
        </p:nvCxnSpPr>
        <p:spPr>
          <a:xfrm>
            <a:off x="3270235" y="1205756"/>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62335"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2" name="Straight Connector 21"/>
          <p:cNvCxnSpPr/>
          <p:nvPr/>
        </p:nvCxnSpPr>
        <p:spPr>
          <a:xfrm>
            <a:off x="5946686" y="1205756"/>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8470" y="1221319"/>
            <a:ext cx="2494367" cy="5038833"/>
          </a:xfrm>
        </p:spPr>
        <p:txBody>
          <a:bodyPr lIns="0" tIns="0" rIns="0" bIns="0"/>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15" name="Straight Connector 8"/>
          <p:cNvCxnSpPr/>
          <p:nvPr userDrawn="1"/>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462341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eader, Picture and bullet list slide">
    <p:spTree>
      <p:nvGrpSpPr>
        <p:cNvPr id="1" name=""/>
        <p:cNvGrpSpPr/>
        <p:nvPr/>
      </p:nvGrpSpPr>
      <p:grpSpPr>
        <a:xfrm>
          <a:off x="0" y="0"/>
          <a:ext cx="0" cy="0"/>
          <a:chOff x="0" y="0"/>
          <a:chExt cx="0" cy="0"/>
        </a:xfrm>
      </p:grpSpPr>
      <p:sp>
        <p:nvSpPr>
          <p:cNvPr id="9" name="Text Placeholder 17"/>
          <p:cNvSpPr>
            <a:spLocks noGrp="1"/>
          </p:cNvSpPr>
          <p:nvPr>
            <p:ph type="body" sz="quarter" idx="16" hasCustomPrompt="1"/>
          </p:nvPr>
        </p:nvSpPr>
        <p:spPr>
          <a:xfrm>
            <a:off x="684001" y="360021"/>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84004" y="1221337"/>
            <a:ext cx="2456519" cy="5088003"/>
          </a:xfrm>
        </p:spPr>
        <p:txBody>
          <a:bodyPr/>
          <a:lstStyle/>
          <a:p>
            <a:r>
              <a:rPr lang="en-US" smtClean="0"/>
              <a:t>Click icon to add picture</a:t>
            </a:r>
            <a:endParaRPr lang="en-GB" dirty="0"/>
          </a:p>
        </p:txBody>
      </p:sp>
      <p:sp>
        <p:nvSpPr>
          <p:cNvPr id="4" name="Text Placeholder 3"/>
          <p:cNvSpPr>
            <a:spLocks noGrp="1"/>
          </p:cNvSpPr>
          <p:nvPr>
            <p:ph type="body" sz="quarter" idx="24"/>
          </p:nvPr>
        </p:nvSpPr>
        <p:spPr>
          <a:xfrm>
            <a:off x="3347864" y="1221337"/>
            <a:ext cx="5174094" cy="5088003"/>
          </a:xfrm>
        </p:spPr>
        <p:txBody>
          <a:bodyPr/>
          <a:lstStyle>
            <a:lvl1pPr>
              <a:lnSpc>
                <a:spcPts val="2780"/>
              </a:lnSpc>
              <a:spcBef>
                <a:spcPts val="0"/>
              </a:spcBef>
              <a:defRPr/>
            </a:lvl1pPr>
            <a:lvl2pPr>
              <a:lnSpc>
                <a:spcPts val="2780"/>
              </a:lnSpc>
              <a:spcBef>
                <a:spcPts val="0"/>
              </a:spcBef>
              <a:defRPr/>
            </a:lvl2pPr>
            <a:lvl3pPr>
              <a:lnSpc>
                <a:spcPts val="2780"/>
              </a:lnSpc>
              <a:spcBef>
                <a:spcPts val="0"/>
              </a:spcBef>
              <a:defRPr/>
            </a:lvl3pPr>
            <a:lvl4pPr>
              <a:lnSpc>
                <a:spcPts val="2780"/>
              </a:lnSpc>
              <a:spcBef>
                <a:spcPts val="0"/>
              </a:spcBef>
              <a:defRPr/>
            </a:lvl4pPr>
            <a:lvl5pPr>
              <a:lnSpc>
                <a:spcPts val="278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0" name="Straight Connector 9"/>
          <p:cNvCxnSpPr/>
          <p:nvPr/>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22713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84213" y="357717"/>
            <a:ext cx="7846637" cy="539875"/>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84235" y="2051545"/>
            <a:ext cx="7810613" cy="4257795"/>
          </a:xfrm>
        </p:spPr>
        <p:txBody>
          <a:bodyPr lIns="0" tIns="0" rIns="0" bIns="0"/>
          <a:lstStyle/>
          <a:p>
            <a:r>
              <a:rPr lang="en-US" dirty="0" smtClean="0"/>
              <a:t>Click icon to add table</a:t>
            </a:r>
            <a:endParaRPr lang="en-GB" dirty="0"/>
          </a:p>
        </p:txBody>
      </p:sp>
      <p:sp>
        <p:nvSpPr>
          <p:cNvPr id="13" name="Text Placeholder 31"/>
          <p:cNvSpPr>
            <a:spLocks noGrp="1"/>
          </p:cNvSpPr>
          <p:nvPr>
            <p:ph type="body" sz="quarter" idx="19" hasCustomPrompt="1"/>
          </p:nvPr>
        </p:nvSpPr>
        <p:spPr>
          <a:xfrm>
            <a:off x="684213" y="1221382"/>
            <a:ext cx="7847237" cy="719833"/>
          </a:xfrm>
          <a:noFill/>
        </p:spPr>
        <p:txBody>
          <a:bodyPr wrap="square"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endParaRPr lang="de-CH" dirty="0" smtClean="0"/>
          </a:p>
        </p:txBody>
      </p:sp>
      <p:sp>
        <p:nvSpPr>
          <p:cNvPr id="11" name="Slide Number Placeholder 5"/>
          <p:cNvSpPr>
            <a:spLocks noGrp="1"/>
          </p:cNvSpPr>
          <p:nvPr>
            <p:ph type="sldNum" sz="quarter" idx="12"/>
          </p:nvPr>
        </p:nvSpPr>
        <p:spPr>
          <a:xfrm>
            <a:off x="7952420" y="6595200"/>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dirty="0"/>
          </a:p>
        </p:txBody>
      </p:sp>
      <p:cxnSp>
        <p:nvCxnSpPr>
          <p:cNvPr id="15" name="Straight Connector 9"/>
          <p:cNvCxnSpPr/>
          <p:nvPr userDrawn="1"/>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23863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84001" y="357802"/>
            <a:ext cx="7846637" cy="552527"/>
          </a:xfrm>
        </p:spPr>
        <p:txBody>
          <a:bodyPr wrap="square" lIns="0" tIns="0" rIns="0" bIns="0" anchor="t" anchorCtr="0">
            <a:noAutofit/>
          </a:bodyPr>
          <a:lstStyle>
            <a:lvl1pPr marL="0" indent="0">
              <a:lnSpc>
                <a:spcPct val="100000"/>
              </a:lnSpc>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84001" y="1221382"/>
            <a:ext cx="7847237" cy="719833"/>
          </a:xfrm>
          <a:noFill/>
        </p:spPr>
        <p:txBody>
          <a:bodyPr lIns="0" tIns="0" rIns="0" bIns="0"/>
          <a:lstStyle>
            <a:lvl1pPr marL="0" indent="0">
              <a:lnSpc>
                <a:spcPct val="100000"/>
              </a:lnSpc>
              <a:buNone/>
              <a:defRPr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84464" y="2051527"/>
            <a:ext cx="7810362" cy="4257796"/>
          </a:xfrm>
        </p:spPr>
        <p:txBody>
          <a:bodyPr lIns="0" tIns="0" rIns="0" bIns="0"/>
          <a:lstStyle/>
          <a:p>
            <a:r>
              <a:rPr lang="en-US" dirty="0" smtClean="0"/>
              <a:t>Click icon to add chart</a:t>
            </a:r>
            <a:endParaRPr lang="en-GB" dirty="0"/>
          </a:p>
        </p:txBody>
      </p:sp>
      <p:sp>
        <p:nvSpPr>
          <p:cNvPr id="13" name="Slide Number Placeholder 5"/>
          <p:cNvSpPr>
            <a:spLocks noGrp="1"/>
          </p:cNvSpPr>
          <p:nvPr>
            <p:ph type="sldNum" sz="quarter" idx="12"/>
          </p:nvPr>
        </p:nvSpPr>
        <p:spPr>
          <a:xfrm>
            <a:off x="7952420" y="6592876"/>
            <a:ext cx="579600" cy="230400"/>
          </a:xfrm>
          <a:prstGeom prst="rect">
            <a:avLst/>
          </a:prstGeom>
        </p:spPr>
        <p:txBody>
          <a:bodyPr wrap="none" lIns="0" tIns="0" rIns="0" bIns="0" anchor="t" anchorCtr="0"/>
          <a:lstStyle>
            <a:lvl1pPr algn="r">
              <a:defRPr sz="900">
                <a:solidFill>
                  <a:srgbClr val="3B464D"/>
                </a:solidFill>
              </a:defRPr>
            </a:lvl1pPr>
          </a:lstStyle>
          <a:p>
            <a:fld id="{9DF67F17-3E1A-4193-A15F-15F53DD43041}" type="slidenum">
              <a:rPr lang="en-GB" smtClean="0"/>
              <a:pPr/>
              <a:t>‹#›</a:t>
            </a:fld>
            <a:endParaRPr lang="en-GB"/>
          </a:p>
        </p:txBody>
      </p:sp>
      <p:cxnSp>
        <p:nvCxnSpPr>
          <p:cNvPr id="8" name="Straight Connector 9"/>
          <p:cNvCxnSpPr/>
          <p:nvPr userDrawn="1"/>
        </p:nvCxnSpPr>
        <p:spPr>
          <a:xfrm>
            <a:off x="675343"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21627410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586538"/>
            <a:ext cx="2519562" cy="215951"/>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586538"/>
            <a:ext cx="1334168" cy="215951"/>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586538"/>
            <a:ext cx="2879500" cy="215951"/>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095353" y="375731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045109" y="375731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600" y="375731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180"/>
            <a:ext cx="7198750" cy="566991"/>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2367984"/>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569" indent="0" algn="ctr">
              <a:buNone/>
              <a:defRPr>
                <a:solidFill>
                  <a:schemeClr val="tx1">
                    <a:tint val="75000"/>
                  </a:schemeClr>
                </a:solidFill>
              </a:defRPr>
            </a:lvl2pPr>
            <a:lvl3pPr marL="913113" indent="0" algn="ctr">
              <a:buNone/>
              <a:defRPr>
                <a:solidFill>
                  <a:schemeClr val="tx1">
                    <a:tint val="75000"/>
                  </a:schemeClr>
                </a:solidFill>
              </a:defRPr>
            </a:lvl3pPr>
            <a:lvl4pPr marL="1369682" indent="0" algn="ctr">
              <a:buNone/>
              <a:defRPr>
                <a:solidFill>
                  <a:schemeClr val="tx1">
                    <a:tint val="75000"/>
                  </a:schemeClr>
                </a:solidFill>
              </a:defRPr>
            </a:lvl4pPr>
            <a:lvl5pPr marL="1826243" indent="0" algn="ctr">
              <a:buNone/>
              <a:defRPr>
                <a:solidFill>
                  <a:schemeClr val="tx1">
                    <a:tint val="75000"/>
                  </a:schemeClr>
                </a:solidFill>
              </a:defRPr>
            </a:lvl5pPr>
            <a:lvl6pPr marL="2282798" indent="0" algn="ctr">
              <a:buNone/>
              <a:defRPr>
                <a:solidFill>
                  <a:schemeClr val="tx1">
                    <a:tint val="75000"/>
                  </a:schemeClr>
                </a:solidFill>
              </a:defRPr>
            </a:lvl6pPr>
            <a:lvl7pPr marL="2739361" indent="0" algn="ctr">
              <a:buNone/>
              <a:defRPr>
                <a:solidFill>
                  <a:schemeClr val="tx1">
                    <a:tint val="75000"/>
                  </a:schemeClr>
                </a:solidFill>
              </a:defRPr>
            </a:lvl7pPr>
            <a:lvl8pPr marL="3195923" indent="0" algn="ctr">
              <a:buNone/>
              <a:defRPr>
                <a:solidFill>
                  <a:schemeClr val="tx1">
                    <a:tint val="75000"/>
                  </a:schemeClr>
                </a:solidFill>
              </a:defRPr>
            </a:lvl8pPr>
            <a:lvl9pPr marL="365248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94" y="0"/>
            <a:ext cx="9142412" cy="969040"/>
          </a:xfrm>
          <a:prstGeom prst="rect">
            <a:avLst/>
          </a:prstGeom>
        </p:spPr>
      </p:pic>
    </p:spTree>
    <p:extLst>
      <p:ext uri="{BB962C8B-B14F-4D97-AF65-F5344CB8AC3E}">
        <p14:creationId xmlns="" xmlns:p14="http://schemas.microsoft.com/office/powerpoint/2010/main" val="210874526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902" y="539889"/>
            <a:ext cx="7846637" cy="539875"/>
          </a:xfrm>
        </p:spPr>
        <p:txBody>
          <a:bodyPr wrap="square" lIns="0" tIns="0" rIns="0" bIns="0" anchor="t" anchorCtr="0">
            <a:noAutofit/>
          </a:bodyPr>
          <a:lstStyle>
            <a:lvl1pPr marL="0" indent="0">
              <a:lnSpc>
                <a:spcPts val="2787"/>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902" y="1295711"/>
            <a:ext cx="7846637" cy="4762985"/>
          </a:xfrm>
        </p:spPr>
        <p:txBody>
          <a:bodyPr wrap="square" lIns="0" tIns="0" rIns="0" bIns="0">
            <a:noAutofit/>
          </a:bodyPr>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7" name="TextBox 6"/>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6726291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902" y="539889"/>
            <a:ext cx="7846637" cy="539875"/>
          </a:xfrm>
        </p:spPr>
        <p:txBody>
          <a:bodyPr wrap="square" lIns="0" tIns="0" rIns="0" bIns="0" anchor="t" anchorCtr="0">
            <a:noAutofit/>
          </a:bodyPr>
          <a:lstStyle>
            <a:lvl1pPr marL="0" indent="0">
              <a:lnSpc>
                <a:spcPts val="2787"/>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1295715"/>
            <a:ext cx="3833334" cy="5038833"/>
          </a:xfrm>
        </p:spPr>
        <p:txBody>
          <a:bodyPr lIns="0" tIns="0" rIns="0" bIns="0"/>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userDrawn="1"/>
        </p:nvCxnSpPr>
        <p:spPr>
          <a:xfrm>
            <a:off x="4571207" y="129570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95715"/>
            <a:ext cx="3833334" cy="5038833"/>
          </a:xfrm>
        </p:spPr>
        <p:txBody>
          <a:bodyPr lIns="0" tIns="0" rIns="0" bIns="0"/>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488849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902" y="539889"/>
            <a:ext cx="7846637" cy="539875"/>
          </a:xfrm>
        </p:spPr>
        <p:txBody>
          <a:bodyPr wrap="square" lIns="0" tIns="0" rIns="0" bIns="0" anchor="t" anchorCtr="0">
            <a:noAutofit/>
          </a:bodyPr>
          <a:lstStyle>
            <a:lvl1pPr marL="0" indent="0">
              <a:lnSpc>
                <a:spcPts val="2787"/>
              </a:lnSpc>
              <a:spcBef>
                <a:spcPts val="0"/>
              </a:spcBef>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1295715"/>
            <a:ext cx="2494367" cy="5038833"/>
          </a:xfrm>
        </p:spPr>
        <p:txBody>
          <a:bodyPr lIns="0" tIns="0" rIns="0" bIns="0"/>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3232268" y="129570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360" y="1295715"/>
            <a:ext cx="2494367" cy="5038833"/>
          </a:xfrm>
        </p:spPr>
        <p:txBody>
          <a:bodyPr lIns="0" tIns="0" rIns="0" bIns="0"/>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userDrawn="1"/>
        </p:nvCxnSpPr>
        <p:spPr>
          <a:xfrm>
            <a:off x="5908706" y="129570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483" y="1295715"/>
            <a:ext cx="2494367" cy="5038833"/>
          </a:xfrm>
        </p:spPr>
        <p:txBody>
          <a:bodyPr lIns="0" tIns="0" rIns="0" bIns="0"/>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5" name="TextBox 14"/>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823006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er, Picture (12x8) and bullet list slide">
    <p:spTree>
      <p:nvGrpSpPr>
        <p:cNvPr id="1" name=""/>
        <p:cNvGrpSpPr/>
        <p:nvPr/>
      </p:nvGrpSpPr>
      <p:grpSpPr>
        <a:xfrm>
          <a:off x="0" y="0"/>
          <a:ext cx="0" cy="0"/>
          <a:chOff x="0" y="0"/>
          <a:chExt cx="0" cy="0"/>
        </a:xfrm>
      </p:grpSpPr>
      <p:sp>
        <p:nvSpPr>
          <p:cNvPr id="15" name="TextBox 14"/>
          <p:cNvSpPr txBox="1"/>
          <p:nvPr userDrawn="1"/>
        </p:nvSpPr>
        <p:spPr>
          <a:xfrm>
            <a:off x="719875" y="1799596"/>
            <a:ext cx="2545272" cy="1015548"/>
          </a:xfrm>
          <a:prstGeom prst="rect">
            <a:avLst/>
          </a:prstGeom>
          <a:solidFill>
            <a:schemeClr val="bg1"/>
          </a:solidFill>
        </p:spPr>
        <p:txBody>
          <a:bodyPr wrap="square" lIns="91314" tIns="45663" rIns="91314" bIns="45663" rtlCol="0">
            <a:spAutoFit/>
          </a:bodyPr>
          <a:lstStyle/>
          <a:p>
            <a:pPr defTabSz="913113"/>
            <a:r>
              <a:rPr lang="en-GB" sz="1000" dirty="0" smtClean="0">
                <a:solidFill>
                  <a:srgbClr val="3B464D"/>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1000" u="sng" dirty="0" smtClean="0">
                <a:solidFill>
                  <a:srgbClr val="3B464D"/>
                </a:solidFill>
                <a:latin typeface="SimSun"/>
                <a:cs typeface="SimSun"/>
                <a:hlinkClick r:id="rId2"/>
              </a:rPr>
              <a:t>graphic_design_munich@epo.org</a:t>
            </a:r>
            <a:r>
              <a:t/>
            </a:r>
            <a:br/>
            <a:r>
              <a:rPr lang="en-GB" sz="1000" dirty="0" smtClean="0">
                <a:solidFill>
                  <a:srgbClr val="3B464D"/>
                </a:solidFill>
                <a:latin typeface="SimSun"/>
                <a:cs typeface="SimSun"/>
              </a:rPr>
              <a:t>or或 </a:t>
            </a:r>
            <a:r>
              <a:t/>
            </a:r>
            <a:br/>
            <a:r>
              <a:rPr lang="en-GB" sz="1000" u="sng" dirty="0" smtClean="0">
                <a:solidFill>
                  <a:srgbClr val="3B464D"/>
                </a:solidFill>
                <a:latin typeface="SimSun"/>
                <a:cs typeface="SimSun"/>
                <a:hlinkClick r:id="rId3"/>
              </a:rPr>
              <a:t>graphic_design_the_hague@epo.org</a:t>
            </a:r>
            <a:endParaRPr lang="zh-CN" sz="500" dirty="0">
              <a:solidFill>
                <a:srgbClr val="3B464D"/>
              </a:solidFill>
            </a:endParaRPr>
          </a:p>
        </p:txBody>
      </p:sp>
      <p:sp>
        <p:nvSpPr>
          <p:cNvPr id="9" name="Text Placeholder 17"/>
          <p:cNvSpPr>
            <a:spLocks noGrp="1"/>
          </p:cNvSpPr>
          <p:nvPr>
            <p:ph type="body" sz="quarter" idx="16" hasCustomPrompt="1"/>
          </p:nvPr>
        </p:nvSpPr>
        <p:spPr>
          <a:xfrm>
            <a:off x="647902" y="539889"/>
            <a:ext cx="7846637" cy="539875"/>
          </a:xfrm>
        </p:spPr>
        <p:txBody>
          <a:bodyPr wrap="square" lIns="0" tIns="0" rIns="0" bIns="0" anchor="t" anchorCtr="0">
            <a:noAutofit/>
          </a:bodyPr>
          <a:lstStyle>
            <a:lvl1pPr marL="0" indent="0">
              <a:lnSpc>
                <a:spcPts val="278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0"/>
            <a:ext cx="2879500" cy="4319000"/>
          </a:xfrm>
        </p:spPr>
        <p:txBody>
          <a:bodyPr/>
          <a:lstStyle>
            <a:lvl1pPr>
              <a:lnSpc>
                <a:spcPts val="2787"/>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68" y="1200484"/>
            <a:ext cx="4787169" cy="4678917"/>
          </a:xfrm>
        </p:spPr>
        <p:txBody>
          <a:bodyPr/>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1965496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er, Picture (6x8) and bullet list slide">
    <p:spTree>
      <p:nvGrpSpPr>
        <p:cNvPr id="1" name=""/>
        <p:cNvGrpSpPr/>
        <p:nvPr/>
      </p:nvGrpSpPr>
      <p:grpSpPr>
        <a:xfrm>
          <a:off x="0" y="0"/>
          <a:ext cx="0" cy="0"/>
          <a:chOff x="0" y="0"/>
          <a:chExt cx="0" cy="0"/>
        </a:xfrm>
      </p:grpSpPr>
      <p:sp>
        <p:nvSpPr>
          <p:cNvPr id="15" name="TextBox 14"/>
          <p:cNvSpPr txBox="1"/>
          <p:nvPr userDrawn="1"/>
        </p:nvSpPr>
        <p:spPr>
          <a:xfrm>
            <a:off x="719875" y="1799596"/>
            <a:ext cx="2545272" cy="1015548"/>
          </a:xfrm>
          <a:prstGeom prst="rect">
            <a:avLst/>
          </a:prstGeom>
          <a:solidFill>
            <a:schemeClr val="bg1"/>
          </a:solidFill>
        </p:spPr>
        <p:txBody>
          <a:bodyPr wrap="square" lIns="91314" tIns="45663" rIns="91314" bIns="45663" rtlCol="0">
            <a:spAutoFit/>
          </a:bodyPr>
          <a:lstStyle/>
          <a:p>
            <a:pPr defTabSz="913113"/>
            <a:r>
              <a:rPr lang="en-GB" sz="1000" dirty="0" smtClean="0">
                <a:solidFill>
                  <a:srgbClr val="3B464D"/>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1000" u="sng" dirty="0" smtClean="0">
                <a:solidFill>
                  <a:srgbClr val="3B464D"/>
                </a:solidFill>
                <a:latin typeface="SimSun"/>
                <a:cs typeface="SimSun"/>
                <a:hlinkClick r:id="rId2"/>
              </a:rPr>
              <a:t>graphic_design_munich@epo.org</a:t>
            </a:r>
            <a:r>
              <a:t/>
            </a:r>
            <a:br/>
            <a:r>
              <a:rPr lang="en-GB" sz="1000" dirty="0" smtClean="0">
                <a:solidFill>
                  <a:srgbClr val="3B464D"/>
                </a:solidFill>
                <a:latin typeface="SimSun"/>
                <a:cs typeface="SimSun"/>
              </a:rPr>
              <a:t>or或 </a:t>
            </a:r>
            <a:r>
              <a:t/>
            </a:r>
            <a:br/>
            <a:r>
              <a:rPr lang="en-GB" sz="1000" u="sng" dirty="0" smtClean="0">
                <a:solidFill>
                  <a:srgbClr val="3B464D"/>
                </a:solidFill>
                <a:latin typeface="SimSun"/>
                <a:cs typeface="SimSun"/>
                <a:hlinkClick r:id="rId3"/>
              </a:rPr>
              <a:t>graphic_design_the_hague@epo.org</a:t>
            </a:r>
            <a:endParaRPr lang="zh-CN" sz="500" dirty="0">
              <a:solidFill>
                <a:srgbClr val="3B464D"/>
              </a:solidFill>
            </a:endParaRPr>
          </a:p>
        </p:txBody>
      </p:sp>
      <p:sp>
        <p:nvSpPr>
          <p:cNvPr id="9" name="Text Placeholder 17"/>
          <p:cNvSpPr>
            <a:spLocks noGrp="1"/>
          </p:cNvSpPr>
          <p:nvPr>
            <p:ph type="body" sz="quarter" idx="16" hasCustomPrompt="1"/>
          </p:nvPr>
        </p:nvSpPr>
        <p:spPr>
          <a:xfrm>
            <a:off x="647902" y="539889"/>
            <a:ext cx="7846637" cy="539875"/>
          </a:xfrm>
        </p:spPr>
        <p:txBody>
          <a:bodyPr wrap="square" lIns="0" tIns="0" rIns="0" bIns="0" anchor="t" anchorCtr="0">
            <a:noAutofit/>
          </a:bodyPr>
          <a:lstStyle>
            <a:lvl1pPr marL="0" indent="0">
              <a:lnSpc>
                <a:spcPts val="278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3"/>
            <a:ext cx="2879500" cy="2159500"/>
          </a:xfrm>
        </p:spPr>
        <p:txBody>
          <a:bodyPr/>
          <a:lstStyle>
            <a:lvl1pPr>
              <a:lnSpc>
                <a:spcPts val="2787"/>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68" y="1200484"/>
            <a:ext cx="4787169" cy="4678917"/>
          </a:xfrm>
        </p:spPr>
        <p:txBody>
          <a:bodyPr/>
          <a:lstStyle>
            <a:lvl1pPr>
              <a:lnSpc>
                <a:spcPts val="2787"/>
              </a:lnSpc>
              <a:spcBef>
                <a:spcPts val="0"/>
              </a:spcBef>
              <a:defRPr sz="1800"/>
            </a:lvl1pPr>
            <a:lvl2pPr>
              <a:lnSpc>
                <a:spcPts val="2787"/>
              </a:lnSpc>
              <a:spcBef>
                <a:spcPts val="0"/>
              </a:spcBef>
              <a:defRPr sz="1800"/>
            </a:lvl2pPr>
            <a:lvl3pPr>
              <a:lnSpc>
                <a:spcPts val="2787"/>
              </a:lnSpc>
              <a:spcBef>
                <a:spcPts val="0"/>
              </a:spcBef>
              <a:defRPr sz="1800"/>
            </a:lvl3pPr>
            <a:lvl4pPr>
              <a:lnSpc>
                <a:spcPts val="2787"/>
              </a:lnSpc>
              <a:spcBef>
                <a:spcPts val="0"/>
              </a:spcBef>
              <a:defRPr sz="1800"/>
            </a:lvl4pPr>
            <a:lvl5pPr>
              <a:lnSpc>
                <a:spcPts val="2787"/>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7105840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909" y="539897"/>
            <a:ext cx="7846637" cy="539875"/>
          </a:xfrm>
        </p:spPr>
        <p:txBody>
          <a:bodyPr wrap="square" lIns="0" tIns="0" rIns="0" bIns="0" anchor="t" anchorCtr="0">
            <a:noAutofit/>
          </a:bodyPr>
          <a:lstStyle>
            <a:lvl1pPr marL="0" indent="0">
              <a:lnSpc>
                <a:spcPct val="100000"/>
              </a:lnSpc>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609" y="1295789"/>
            <a:ext cx="7847237" cy="719833"/>
          </a:xfrm>
          <a:noFill/>
        </p:spPr>
        <p:txBody>
          <a:bodyPr lIns="0" tIns="0" rIns="0" bIns="0"/>
          <a:lstStyle>
            <a:lvl1pPr marL="0" indent="0">
              <a:lnSpc>
                <a:spcPct val="100000"/>
              </a:lnSpc>
              <a:buNone/>
              <a:defRPr b="1" spc="0" baseline="0">
                <a:solidFill>
                  <a:srgbClr val="626B71"/>
                </a:solidFill>
                <a:latin typeface="Times New Roman" pitchFamily="18" charset="0"/>
                <a:cs typeface="Times New Roman" pitchFamily="18" charset="0"/>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909" y="2051560"/>
            <a:ext cx="7846937" cy="3599167"/>
          </a:xfrm>
        </p:spPr>
        <p:txBody>
          <a:bodyPr lIns="0" tIns="0" rIns="0" bIns="0"/>
          <a:lstStyle>
            <a:lvl1pPr>
              <a:defRPr>
                <a:latin typeface="Times New Roman" pitchFamily="18" charset="0"/>
                <a:cs typeface="Times New Roman" pitchFamily="18" charset="0"/>
              </a:defRPr>
            </a:lvl1pPr>
          </a:lstStyle>
          <a:p>
            <a:r>
              <a:rPr lang="en-US" smtClean="0"/>
              <a:t>Click icon to add chart</a:t>
            </a:r>
            <a:endParaRPr lang="en-GB" dirty="0"/>
          </a:p>
        </p:txBody>
      </p:sp>
      <p:cxnSp>
        <p:nvCxnSpPr>
          <p:cNvPr id="12" name="Straight Connector 11"/>
          <p:cNvCxnSpPr/>
          <p:nvPr/>
        </p:nvCxnSpPr>
        <p:spPr>
          <a:xfrm>
            <a:off x="66617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86" y="6586583"/>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fld id="{9DF67F17-3E1A-4193-A15F-15F53DD43041}" type="slidenum">
              <a:rPr lang="en-GB" smtClean="0"/>
              <a:pPr/>
              <a:t>‹#›</a:t>
            </a:fld>
            <a:endParaRPr lang="en-GB"/>
          </a:p>
        </p:txBody>
      </p:sp>
      <p:sp>
        <p:nvSpPr>
          <p:cNvPr id="14" name="TextBox 13"/>
          <p:cNvSpPr txBox="1"/>
          <p:nvPr/>
        </p:nvSpPr>
        <p:spPr>
          <a:xfrm>
            <a:off x="684484" y="6592945"/>
            <a:ext cx="1551467" cy="229057"/>
          </a:xfrm>
          <a:prstGeom prst="rect">
            <a:avLst/>
          </a:prstGeom>
          <a:noFill/>
        </p:spPr>
        <p:txBody>
          <a:bodyPr wrap="square" lIns="0" tIns="0" rIns="0" bIns="0" rtlCol="0">
            <a:noAutofit/>
          </a:bodyPr>
          <a:lstStyle/>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European Patent Office</a:t>
            </a:r>
          </a:p>
          <a:p>
            <a:pPr marL="0" marR="0" lvl="0" indent="0" algn="l" defTabSz="91237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Times New Roman" pitchFamily="18" charset="0"/>
                <a:cs typeface="Times New Roman" pitchFamily="18" charset="0"/>
              </a:rPr>
              <a:t>欧洲专利局</a:t>
            </a:r>
            <a:endParaRPr lang="zh-CN" sz="900" kern="1200" spc="0" baseline="0" dirty="0" smtClean="0">
              <a:solidFill>
                <a:srgbClr val="3B464D"/>
              </a:solidFill>
              <a:latin typeface="Times New Roman" pitchFamily="18" charset="0"/>
              <a:ea typeface="SimSun"/>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70003846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902" y="539889"/>
            <a:ext cx="7846637" cy="539875"/>
          </a:xfrm>
        </p:spPr>
        <p:txBody>
          <a:bodyPr wrap="square" lIns="0" tIns="0" rIns="0" bIns="0" anchor="t" anchorCtr="0">
            <a:noAutofit/>
          </a:bodyPr>
          <a:lstStyle>
            <a:lvl1pPr marL="0" indent="0">
              <a:lnSpc>
                <a:spcPts val="278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903" y="2051540"/>
            <a:ext cx="7846937" cy="3599167"/>
          </a:xfrm>
        </p:spPr>
        <p:txBody>
          <a:bodyPr lIns="0" tIns="0" rIns="0" bIns="0"/>
          <a:lstStyle>
            <a:lvl1pPr>
              <a:lnSpc>
                <a:spcPts val="2787"/>
              </a:lnSpc>
              <a:spcBef>
                <a:spcPts val="0"/>
              </a:spcBef>
              <a:defRPr sz="18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602" y="1295764"/>
            <a:ext cx="7847237" cy="719833"/>
          </a:xfrm>
          <a:noFill/>
        </p:spPr>
        <p:txBody>
          <a:bodyPr wrap="square" lIns="0" tIns="0" rIns="0" bIns="0"/>
          <a:lstStyle>
            <a:lvl1pPr marL="0" indent="0">
              <a:lnSpc>
                <a:spcPts val="2787"/>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0" name="TextBox 9"/>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1074286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902" y="539889"/>
            <a:ext cx="7846637" cy="539875"/>
          </a:xfrm>
        </p:spPr>
        <p:txBody>
          <a:bodyPr wrap="square" lIns="0" tIns="0" rIns="0" bIns="0" anchor="t" anchorCtr="0">
            <a:noAutofit/>
          </a:bodyPr>
          <a:lstStyle>
            <a:lvl1pPr marL="0" indent="0">
              <a:lnSpc>
                <a:spcPts val="2787"/>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602" y="1295764"/>
            <a:ext cx="7847237" cy="719833"/>
          </a:xfrm>
          <a:noFill/>
        </p:spPr>
        <p:txBody>
          <a:bodyPr lIns="0" tIns="0" rIns="0" bIns="0"/>
          <a:lstStyle>
            <a:lvl1pPr marL="0" indent="0">
              <a:lnSpc>
                <a:spcPts val="2787"/>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903" y="2051540"/>
            <a:ext cx="7846937" cy="3599167"/>
          </a:xfrm>
        </p:spPr>
        <p:txBody>
          <a:bodyPr lIns="0" tIns="0" rIns="0" bIns="0"/>
          <a:lstStyle>
            <a:lvl1pPr>
              <a:lnSpc>
                <a:spcPts val="2787"/>
              </a:lnSpc>
              <a:spcBef>
                <a:spcPts val="0"/>
              </a:spcBef>
              <a:defRPr sz="1800"/>
            </a:lvl1pPr>
          </a:lstStyle>
          <a:p>
            <a:r>
              <a:rPr lang="en-US" smtClean="0"/>
              <a:t>Click icon to add chart</a:t>
            </a:r>
            <a:endParaRPr lang="en-GB" dirty="0"/>
          </a:p>
        </p:txBody>
      </p:sp>
      <p:cxnSp>
        <p:nvCxnSpPr>
          <p:cNvPr id="12" name="Straight Connector 11"/>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8" name="TextBox 7"/>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34516670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15" indent="0" algn="ctr">
              <a:buNone/>
              <a:defRPr>
                <a:solidFill>
                  <a:schemeClr val="tx1">
                    <a:tint val="75000"/>
                  </a:schemeClr>
                </a:solidFill>
              </a:defRPr>
            </a:lvl2pPr>
            <a:lvl3pPr marL="913204" indent="0" algn="ctr">
              <a:buNone/>
              <a:defRPr>
                <a:solidFill>
                  <a:schemeClr val="tx1">
                    <a:tint val="75000"/>
                  </a:schemeClr>
                </a:solidFill>
              </a:defRPr>
            </a:lvl3pPr>
            <a:lvl4pPr marL="1369819" indent="0" algn="ctr">
              <a:buNone/>
              <a:defRPr>
                <a:solidFill>
                  <a:schemeClr val="tx1">
                    <a:tint val="75000"/>
                  </a:schemeClr>
                </a:solidFill>
              </a:defRPr>
            </a:lvl4pPr>
            <a:lvl5pPr marL="1826425" indent="0" algn="ctr">
              <a:buNone/>
              <a:defRPr>
                <a:solidFill>
                  <a:schemeClr val="tx1">
                    <a:tint val="75000"/>
                  </a:schemeClr>
                </a:solidFill>
              </a:defRPr>
            </a:lvl5pPr>
            <a:lvl6pPr marL="2283028" indent="0" algn="ctr">
              <a:buNone/>
              <a:defRPr>
                <a:solidFill>
                  <a:schemeClr val="tx1">
                    <a:tint val="75000"/>
                  </a:schemeClr>
                </a:solidFill>
              </a:defRPr>
            </a:lvl6pPr>
            <a:lvl7pPr marL="2739634" indent="0" algn="ctr">
              <a:buNone/>
              <a:defRPr>
                <a:solidFill>
                  <a:schemeClr val="tx1">
                    <a:tint val="75000"/>
                  </a:schemeClr>
                </a:solidFill>
              </a:defRPr>
            </a:lvl7pPr>
            <a:lvl8pPr marL="3196242" indent="0" algn="ctr">
              <a:buNone/>
              <a:defRPr>
                <a:solidFill>
                  <a:schemeClr val="tx1">
                    <a:tint val="75000"/>
                  </a:schemeClr>
                </a:solidFill>
              </a:defRPr>
            </a:lvl8pPr>
            <a:lvl9pPr marL="365284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2000DD-A99F-437D-A513-5C6DB4D3BF66}"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11"/>
          </p:nvPr>
        </p:nvSpPr>
        <p:spPr/>
        <p:txBody>
          <a:bodyPr/>
          <a:lstStyle/>
          <a:p>
            <a:endParaRPr lang="en-GB">
              <a:solidFill>
                <a:srgbClr val="3B464D">
                  <a:tint val="75000"/>
                </a:srgbClr>
              </a:solidFill>
            </a:endParaRPr>
          </a:p>
        </p:txBody>
      </p:sp>
      <p:sp>
        <p:nvSpPr>
          <p:cNvPr id="6" name="Slide Number Placeholder 5"/>
          <p:cNvSpPr>
            <a:spLocks noGrp="1"/>
          </p:cNvSpPr>
          <p:nvPr>
            <p:ph type="sldNum" sz="quarter" idx="12"/>
          </p:nvPr>
        </p:nvSpPr>
        <p:spPr/>
        <p:txBody>
          <a:bodyPr/>
          <a:lstStyle/>
          <a:p>
            <a:fld id="{697FB97F-E644-4F38-A173-C6779C6DD626}"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3228249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2000DD-A99F-437D-A513-5C6DB4D3BF66}"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11"/>
          </p:nvPr>
        </p:nvSpPr>
        <p:spPr/>
        <p:txBody>
          <a:bodyPr/>
          <a:lstStyle/>
          <a:p>
            <a:endParaRPr lang="en-GB">
              <a:solidFill>
                <a:srgbClr val="3B464D">
                  <a:tint val="75000"/>
                </a:srgbClr>
              </a:solidFill>
            </a:endParaRPr>
          </a:p>
        </p:txBody>
      </p:sp>
      <p:sp>
        <p:nvSpPr>
          <p:cNvPr id="6" name="Slide Number Placeholder 5"/>
          <p:cNvSpPr>
            <a:spLocks noGrp="1"/>
          </p:cNvSpPr>
          <p:nvPr>
            <p:ph type="sldNum" sz="quarter" idx="12"/>
          </p:nvPr>
        </p:nvSpPr>
        <p:spPr/>
        <p:txBody>
          <a:bodyPr/>
          <a:lstStyle/>
          <a:p>
            <a:fld id="{697FB97F-E644-4F38-A173-C6779C6DD626}"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3958007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586538"/>
            <a:ext cx="2519562" cy="215951"/>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6586538"/>
            <a:ext cx="1334168" cy="215951"/>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6586538"/>
            <a:ext cx="2879500" cy="215951"/>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095353" y="375731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045109" y="375731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600" y="3757316"/>
            <a:ext cx="3048671" cy="27802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180"/>
            <a:ext cx="7198750" cy="566991"/>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2367980"/>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6659" indent="0" algn="ctr">
              <a:buNone/>
              <a:defRPr>
                <a:solidFill>
                  <a:schemeClr val="tx1">
                    <a:tint val="75000"/>
                  </a:schemeClr>
                </a:solidFill>
              </a:defRPr>
            </a:lvl2pPr>
            <a:lvl3pPr marL="913297" indent="0" algn="ctr">
              <a:buNone/>
              <a:defRPr>
                <a:solidFill>
                  <a:schemeClr val="tx1">
                    <a:tint val="75000"/>
                  </a:schemeClr>
                </a:solidFill>
              </a:defRPr>
            </a:lvl3pPr>
            <a:lvl4pPr marL="1369956" indent="0" algn="ctr">
              <a:buNone/>
              <a:defRPr>
                <a:solidFill>
                  <a:schemeClr val="tx1">
                    <a:tint val="75000"/>
                  </a:schemeClr>
                </a:solidFill>
              </a:defRPr>
            </a:lvl4pPr>
            <a:lvl5pPr marL="1826607" indent="0" algn="ctr">
              <a:buNone/>
              <a:defRPr>
                <a:solidFill>
                  <a:schemeClr val="tx1">
                    <a:tint val="75000"/>
                  </a:schemeClr>
                </a:solidFill>
              </a:defRPr>
            </a:lvl5pPr>
            <a:lvl6pPr marL="2283256" indent="0" algn="ctr">
              <a:buNone/>
              <a:defRPr>
                <a:solidFill>
                  <a:schemeClr val="tx1">
                    <a:tint val="75000"/>
                  </a:schemeClr>
                </a:solidFill>
              </a:defRPr>
            </a:lvl6pPr>
            <a:lvl7pPr marL="2739909" indent="0" algn="ctr">
              <a:buNone/>
              <a:defRPr>
                <a:solidFill>
                  <a:schemeClr val="tx1">
                    <a:tint val="75000"/>
                  </a:schemeClr>
                </a:solidFill>
              </a:defRPr>
            </a:lvl7pPr>
            <a:lvl8pPr marL="3196561" indent="0" algn="ctr">
              <a:buNone/>
              <a:defRPr>
                <a:solidFill>
                  <a:schemeClr val="tx1">
                    <a:tint val="75000"/>
                  </a:schemeClr>
                </a:solidFill>
              </a:defRPr>
            </a:lvl8pPr>
            <a:lvl9pPr marL="3653214"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94" y="0"/>
            <a:ext cx="9142412" cy="969040"/>
          </a:xfrm>
          <a:prstGeom prst="rect">
            <a:avLst/>
          </a:prstGeom>
        </p:spPr>
      </p:pic>
    </p:spTree>
    <p:extLst>
      <p:ext uri="{BB962C8B-B14F-4D97-AF65-F5344CB8AC3E}">
        <p14:creationId xmlns="" xmlns:p14="http://schemas.microsoft.com/office/powerpoint/2010/main" val="87707672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902" y="539885"/>
            <a:ext cx="7846637" cy="539875"/>
          </a:xfrm>
        </p:spPr>
        <p:txBody>
          <a:bodyPr wrap="square" lIns="0" tIns="0" rIns="0" bIns="0" anchor="t" anchorCtr="0">
            <a:noAutofit/>
          </a:bodyPr>
          <a:lstStyle>
            <a:lvl1pPr marL="0" indent="0">
              <a:lnSpc>
                <a:spcPts val="278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902" y="1295711"/>
            <a:ext cx="7846637" cy="4762985"/>
          </a:xfrm>
        </p:spPr>
        <p:txBody>
          <a:bodyPr wrap="square" lIns="0" tIns="0" rIns="0" bIns="0">
            <a:noAutofit/>
          </a:bodyPr>
          <a:lstStyle>
            <a:lvl1pPr>
              <a:lnSpc>
                <a:spcPts val="2789"/>
              </a:lnSpc>
              <a:spcBef>
                <a:spcPts val="0"/>
              </a:spcBef>
              <a:defRPr sz="1800"/>
            </a:lvl1pPr>
            <a:lvl2pPr>
              <a:lnSpc>
                <a:spcPts val="2789"/>
              </a:lnSpc>
              <a:spcBef>
                <a:spcPts val="0"/>
              </a:spcBef>
              <a:defRPr sz="1800"/>
            </a:lvl2pPr>
            <a:lvl3pPr>
              <a:lnSpc>
                <a:spcPts val="2789"/>
              </a:lnSpc>
              <a:spcBef>
                <a:spcPts val="0"/>
              </a:spcBef>
              <a:defRPr sz="1800"/>
            </a:lvl3pPr>
            <a:lvl4pPr>
              <a:lnSpc>
                <a:spcPts val="2789"/>
              </a:lnSpc>
              <a:spcBef>
                <a:spcPts val="0"/>
              </a:spcBef>
              <a:defRPr sz="1800"/>
            </a:lvl4pPr>
            <a:lvl5pPr>
              <a:lnSpc>
                <a:spcPts val="278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7" name="TextBox 6"/>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7421412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902" y="539885"/>
            <a:ext cx="7846637" cy="539875"/>
          </a:xfrm>
        </p:spPr>
        <p:txBody>
          <a:bodyPr wrap="square" lIns="0" tIns="0" rIns="0" bIns="0" anchor="t" anchorCtr="0">
            <a:noAutofit/>
          </a:bodyPr>
          <a:lstStyle>
            <a:lvl1pPr marL="0" indent="0">
              <a:lnSpc>
                <a:spcPts val="2789"/>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1295715"/>
            <a:ext cx="3833334" cy="5038833"/>
          </a:xfrm>
        </p:spPr>
        <p:txBody>
          <a:bodyPr lIns="0" tIns="0" rIns="0" bIns="0"/>
          <a:lstStyle>
            <a:lvl1pPr>
              <a:lnSpc>
                <a:spcPts val="2789"/>
              </a:lnSpc>
              <a:spcBef>
                <a:spcPts val="0"/>
              </a:spcBef>
              <a:defRPr sz="1800"/>
            </a:lvl1pPr>
            <a:lvl2pPr>
              <a:lnSpc>
                <a:spcPts val="2789"/>
              </a:lnSpc>
              <a:spcBef>
                <a:spcPts val="0"/>
              </a:spcBef>
              <a:defRPr sz="1800"/>
            </a:lvl2pPr>
            <a:lvl3pPr>
              <a:lnSpc>
                <a:spcPts val="2789"/>
              </a:lnSpc>
              <a:spcBef>
                <a:spcPts val="0"/>
              </a:spcBef>
              <a:defRPr sz="1800"/>
            </a:lvl3pPr>
            <a:lvl4pPr>
              <a:lnSpc>
                <a:spcPts val="2789"/>
              </a:lnSpc>
              <a:spcBef>
                <a:spcPts val="0"/>
              </a:spcBef>
              <a:defRPr sz="1800"/>
            </a:lvl4pPr>
            <a:lvl5pPr>
              <a:lnSpc>
                <a:spcPts val="278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userDrawn="1"/>
        </p:nvCxnSpPr>
        <p:spPr>
          <a:xfrm>
            <a:off x="4571207" y="129570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95715"/>
            <a:ext cx="3833334" cy="5038833"/>
          </a:xfrm>
        </p:spPr>
        <p:txBody>
          <a:bodyPr lIns="0" tIns="0" rIns="0" bIns="0"/>
          <a:lstStyle>
            <a:lvl1pPr>
              <a:lnSpc>
                <a:spcPts val="2789"/>
              </a:lnSpc>
              <a:spcBef>
                <a:spcPts val="0"/>
              </a:spcBef>
              <a:defRPr sz="1800"/>
            </a:lvl1pPr>
            <a:lvl2pPr>
              <a:lnSpc>
                <a:spcPts val="2789"/>
              </a:lnSpc>
              <a:spcBef>
                <a:spcPts val="0"/>
              </a:spcBef>
              <a:defRPr sz="1800"/>
            </a:lvl2pPr>
            <a:lvl3pPr>
              <a:lnSpc>
                <a:spcPts val="2789"/>
              </a:lnSpc>
              <a:spcBef>
                <a:spcPts val="0"/>
              </a:spcBef>
              <a:defRPr sz="1800"/>
            </a:lvl3pPr>
            <a:lvl4pPr>
              <a:lnSpc>
                <a:spcPts val="2789"/>
              </a:lnSpc>
              <a:spcBef>
                <a:spcPts val="0"/>
              </a:spcBef>
              <a:defRPr sz="1800"/>
            </a:lvl4pPr>
            <a:lvl5pPr>
              <a:lnSpc>
                <a:spcPts val="278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1" name="TextBox 10"/>
          <p:cNvSpPr txBox="1"/>
          <p:nvPr userDrawn="1"/>
        </p:nvSpPr>
        <p:spPr>
          <a:xfrm>
            <a:off x="647888" y="6592945"/>
            <a:ext cx="1551467" cy="229057"/>
          </a:xfrm>
          <a:prstGeom prst="rect">
            <a:avLst/>
          </a:prstGeom>
          <a:noFill/>
        </p:spPr>
        <p:txBody>
          <a:bodyPr wrap="square" lIns="0" tIns="0" rIns="0" bIns="0" rtlCol="0">
            <a:noAutofit/>
          </a:bodyPr>
          <a:lstStyle/>
          <a:p>
            <a:pPr defTabSz="912377">
              <a:defRPr/>
            </a:pPr>
            <a:r>
              <a:rPr lang="de-CH" sz="900" dirty="0" smtClean="0">
                <a:solidFill>
                  <a:srgbClr val="3B464D"/>
                </a:solidFill>
                <a:latin typeface="Times New Roman" pitchFamily="18" charset="0"/>
                <a:cs typeface="Times New Roman" pitchFamily="18" charset="0"/>
              </a:rPr>
              <a:t>European Patent Office</a:t>
            </a:r>
          </a:p>
          <a:p>
            <a:pPr defTabSz="91237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13639521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902" y="539885"/>
            <a:ext cx="7846637" cy="539875"/>
          </a:xfrm>
        </p:spPr>
        <p:txBody>
          <a:bodyPr wrap="square" lIns="0" tIns="0" rIns="0" bIns="0" anchor="t" anchorCtr="0">
            <a:noAutofit/>
          </a:bodyPr>
          <a:lstStyle>
            <a:lvl1pPr marL="0" indent="0">
              <a:lnSpc>
                <a:spcPts val="2789"/>
              </a:lnSpc>
              <a:spcBef>
                <a:spcPts val="0"/>
              </a:spcBef>
              <a:buNone/>
              <a:defRPr sz="2400" b="1">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1295715"/>
            <a:ext cx="2494367" cy="5038833"/>
          </a:xfrm>
        </p:spPr>
        <p:txBody>
          <a:bodyPr lIns="0" tIns="0" rIns="0" bIns="0"/>
          <a:lstStyle>
            <a:lvl1pPr>
              <a:lnSpc>
                <a:spcPts val="2789"/>
              </a:lnSpc>
              <a:spcBef>
                <a:spcPts val="0"/>
              </a:spcBef>
              <a:defRPr sz="1800">
                <a:latin typeface="Times New Roman" pitchFamily="18" charset="0"/>
                <a:cs typeface="Times New Roman" pitchFamily="18" charset="0"/>
              </a:defRPr>
            </a:lvl1pPr>
            <a:lvl2pPr>
              <a:lnSpc>
                <a:spcPts val="2789"/>
              </a:lnSpc>
              <a:spcBef>
                <a:spcPts val="0"/>
              </a:spcBef>
              <a:defRPr sz="1800">
                <a:latin typeface="Times New Roman" pitchFamily="18" charset="0"/>
                <a:cs typeface="Times New Roman" pitchFamily="18" charset="0"/>
              </a:defRPr>
            </a:lvl2pPr>
            <a:lvl3pPr>
              <a:lnSpc>
                <a:spcPts val="2789"/>
              </a:lnSpc>
              <a:spcBef>
                <a:spcPts val="0"/>
              </a:spcBef>
              <a:defRPr sz="1800">
                <a:latin typeface="Times New Roman" pitchFamily="18" charset="0"/>
                <a:cs typeface="Times New Roman" pitchFamily="18" charset="0"/>
              </a:defRPr>
            </a:lvl3pPr>
            <a:lvl4pPr>
              <a:lnSpc>
                <a:spcPts val="2789"/>
              </a:lnSpc>
              <a:spcBef>
                <a:spcPts val="0"/>
              </a:spcBef>
              <a:defRPr sz="1800">
                <a:latin typeface="Times New Roman" pitchFamily="18" charset="0"/>
                <a:cs typeface="Times New Roman" pitchFamily="18" charset="0"/>
              </a:defRPr>
            </a:lvl4pPr>
            <a:lvl5pPr>
              <a:lnSpc>
                <a:spcPts val="278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userDrawn="1"/>
        </p:nvCxnSpPr>
        <p:spPr>
          <a:xfrm>
            <a:off x="3232268" y="129570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360" y="1295715"/>
            <a:ext cx="2494367" cy="5038833"/>
          </a:xfrm>
        </p:spPr>
        <p:txBody>
          <a:bodyPr lIns="0" tIns="0" rIns="0" bIns="0"/>
          <a:lstStyle>
            <a:lvl1pPr>
              <a:lnSpc>
                <a:spcPts val="2789"/>
              </a:lnSpc>
              <a:spcBef>
                <a:spcPts val="0"/>
              </a:spcBef>
              <a:defRPr sz="1800">
                <a:latin typeface="Times New Roman" pitchFamily="18" charset="0"/>
                <a:cs typeface="Times New Roman" pitchFamily="18" charset="0"/>
              </a:defRPr>
            </a:lvl1pPr>
            <a:lvl2pPr>
              <a:lnSpc>
                <a:spcPts val="2789"/>
              </a:lnSpc>
              <a:spcBef>
                <a:spcPts val="0"/>
              </a:spcBef>
              <a:defRPr sz="1800">
                <a:latin typeface="Times New Roman" pitchFamily="18" charset="0"/>
                <a:cs typeface="Times New Roman" pitchFamily="18" charset="0"/>
              </a:defRPr>
            </a:lvl2pPr>
            <a:lvl3pPr>
              <a:lnSpc>
                <a:spcPts val="2789"/>
              </a:lnSpc>
              <a:spcBef>
                <a:spcPts val="0"/>
              </a:spcBef>
              <a:defRPr sz="1800">
                <a:latin typeface="Times New Roman" pitchFamily="18" charset="0"/>
                <a:cs typeface="Times New Roman" pitchFamily="18" charset="0"/>
              </a:defRPr>
            </a:lvl3pPr>
            <a:lvl4pPr>
              <a:lnSpc>
                <a:spcPts val="2789"/>
              </a:lnSpc>
              <a:spcBef>
                <a:spcPts val="0"/>
              </a:spcBef>
              <a:defRPr sz="1800">
                <a:latin typeface="Times New Roman" pitchFamily="18" charset="0"/>
                <a:cs typeface="Times New Roman" pitchFamily="18" charset="0"/>
              </a:defRPr>
            </a:lvl4pPr>
            <a:lvl5pPr>
              <a:lnSpc>
                <a:spcPts val="278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userDrawn="1"/>
        </p:nvCxnSpPr>
        <p:spPr>
          <a:xfrm>
            <a:off x="5908706" y="1295708"/>
            <a:ext cx="17997" cy="4948855"/>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483" y="1295715"/>
            <a:ext cx="2494367" cy="5038833"/>
          </a:xfrm>
        </p:spPr>
        <p:txBody>
          <a:bodyPr lIns="0" tIns="0" rIns="0" bIns="0"/>
          <a:lstStyle>
            <a:lvl1pPr>
              <a:lnSpc>
                <a:spcPts val="2789"/>
              </a:lnSpc>
              <a:spcBef>
                <a:spcPts val="0"/>
              </a:spcBef>
              <a:defRPr sz="1800">
                <a:latin typeface="Times New Roman" pitchFamily="18" charset="0"/>
                <a:cs typeface="Times New Roman" pitchFamily="18" charset="0"/>
              </a:defRPr>
            </a:lvl1pPr>
            <a:lvl2pPr>
              <a:lnSpc>
                <a:spcPts val="2789"/>
              </a:lnSpc>
              <a:spcBef>
                <a:spcPts val="0"/>
              </a:spcBef>
              <a:defRPr sz="1800">
                <a:latin typeface="Times New Roman" pitchFamily="18" charset="0"/>
                <a:cs typeface="Times New Roman" pitchFamily="18" charset="0"/>
              </a:defRPr>
            </a:lvl2pPr>
            <a:lvl3pPr>
              <a:lnSpc>
                <a:spcPts val="2789"/>
              </a:lnSpc>
              <a:spcBef>
                <a:spcPts val="0"/>
              </a:spcBef>
              <a:defRPr sz="1800">
                <a:latin typeface="Times New Roman" pitchFamily="18" charset="0"/>
                <a:cs typeface="Times New Roman" pitchFamily="18" charset="0"/>
              </a:defRPr>
            </a:lvl3pPr>
            <a:lvl4pPr>
              <a:lnSpc>
                <a:spcPts val="2789"/>
              </a:lnSpc>
              <a:spcBef>
                <a:spcPts val="0"/>
              </a:spcBef>
              <a:defRPr sz="1800">
                <a:latin typeface="Times New Roman" pitchFamily="18" charset="0"/>
                <a:cs typeface="Times New Roman" pitchFamily="18" charset="0"/>
              </a:defRPr>
            </a:lvl4pPr>
            <a:lvl5pPr>
              <a:lnSpc>
                <a:spcPts val="278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r>
              <a:rPr lang="en-GB" smtClean="0"/>
              <a:t>Page </a:t>
            </a:r>
            <a:fld id="{3B506E44-D84A-4F3A-9824-78A2EC201ABA}" type="slidenum">
              <a:rPr lang="en-GB" smtClean="0"/>
              <a:pPr/>
              <a:t>‹#›</a:t>
            </a:fld>
            <a:endParaRPr lang="en-GB" dirty="0"/>
          </a:p>
        </p:txBody>
      </p:sp>
      <p:sp>
        <p:nvSpPr>
          <p:cNvPr id="16" name="TextBox 15"/>
          <p:cNvSpPr txBox="1"/>
          <p:nvPr userDrawn="1"/>
        </p:nvSpPr>
        <p:spPr>
          <a:xfrm>
            <a:off x="647888" y="6592920"/>
            <a:ext cx="1551467" cy="229057"/>
          </a:xfrm>
          <a:prstGeom prst="rect">
            <a:avLst/>
          </a:prstGeom>
          <a:noFill/>
        </p:spPr>
        <p:txBody>
          <a:bodyPr wrap="square" lIns="0" tIns="0" rIns="0" bIns="0" rtlCol="0">
            <a:noAutofit/>
          </a:bodyPr>
          <a:lstStyle/>
          <a:p>
            <a:pPr defTabSz="913297">
              <a:defRPr/>
            </a:pPr>
            <a:r>
              <a:rPr lang="de-CH" sz="900" dirty="0" smtClean="0">
                <a:solidFill>
                  <a:srgbClr val="3B464D"/>
                </a:solidFill>
                <a:latin typeface="Times New Roman" pitchFamily="18" charset="0"/>
                <a:cs typeface="Times New Roman" pitchFamily="18" charset="0"/>
              </a:rPr>
              <a:t>European Patent Office</a:t>
            </a:r>
          </a:p>
          <a:p>
            <a:pPr defTabSz="91329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98348761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er, Picture (12x8) and bullet list slide">
    <p:spTree>
      <p:nvGrpSpPr>
        <p:cNvPr id="1" name=""/>
        <p:cNvGrpSpPr/>
        <p:nvPr/>
      </p:nvGrpSpPr>
      <p:grpSpPr>
        <a:xfrm>
          <a:off x="0" y="0"/>
          <a:ext cx="0" cy="0"/>
          <a:chOff x="0" y="0"/>
          <a:chExt cx="0" cy="0"/>
        </a:xfrm>
      </p:grpSpPr>
      <p:sp>
        <p:nvSpPr>
          <p:cNvPr id="15" name="TextBox 14"/>
          <p:cNvSpPr txBox="1"/>
          <p:nvPr userDrawn="1"/>
        </p:nvSpPr>
        <p:spPr>
          <a:xfrm>
            <a:off x="719875" y="1799595"/>
            <a:ext cx="2545272" cy="1323340"/>
          </a:xfrm>
          <a:prstGeom prst="rect">
            <a:avLst/>
          </a:prstGeom>
          <a:solidFill>
            <a:schemeClr val="bg1"/>
          </a:solidFill>
        </p:spPr>
        <p:txBody>
          <a:bodyPr wrap="square" lIns="91332" tIns="45671" rIns="91332" bIns="45671" rtlCol="0">
            <a:spAutoFit/>
          </a:bodyPr>
          <a:lstStyle/>
          <a:p>
            <a:pPr defTabSz="913297"/>
            <a:r>
              <a:rPr lang="en-GB" sz="1000" dirty="0" smtClean="0">
                <a:solidFill>
                  <a:srgbClr val="3B464D"/>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1000" dirty="0" smtClean="0">
                <a:solidFill>
                  <a:srgbClr val="3B464D"/>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3"/>
              </a:rPr>
              <a:t>graphic_design_the_hague@epo.org</a:t>
            </a:r>
            <a:endParaRPr lang="zh-CN" sz="500" dirty="0">
              <a:solidFill>
                <a:srgbClr val="3B464D"/>
              </a:solidFill>
              <a:latin typeface="Times New Roman" pitchFamily="18" charset="0"/>
              <a:cs typeface="Times New Roman" pitchFamily="18" charset="0"/>
            </a:endParaRPr>
          </a:p>
        </p:txBody>
      </p:sp>
      <p:sp>
        <p:nvSpPr>
          <p:cNvPr id="9" name="Text Placeholder 17"/>
          <p:cNvSpPr>
            <a:spLocks noGrp="1"/>
          </p:cNvSpPr>
          <p:nvPr>
            <p:ph type="body" sz="quarter" idx="16" hasCustomPrompt="1"/>
          </p:nvPr>
        </p:nvSpPr>
        <p:spPr>
          <a:xfrm>
            <a:off x="647902" y="539885"/>
            <a:ext cx="7846637" cy="539875"/>
          </a:xfrm>
        </p:spPr>
        <p:txBody>
          <a:bodyPr wrap="square" lIns="0" tIns="0" rIns="0" bIns="0" anchor="t" anchorCtr="0">
            <a:noAutofit/>
          </a:bodyPr>
          <a:lstStyle>
            <a:lvl1pPr marL="0" indent="0">
              <a:lnSpc>
                <a:spcPts val="278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0"/>
            <a:ext cx="2879500" cy="4319000"/>
          </a:xfrm>
        </p:spPr>
        <p:txBody>
          <a:bodyPr/>
          <a:lstStyle>
            <a:lvl1pPr>
              <a:lnSpc>
                <a:spcPts val="2789"/>
              </a:lnSpc>
              <a:spcBef>
                <a:spcPts val="0"/>
              </a:spcBef>
              <a:defRPr sz="1800">
                <a:latin typeface="Times New Roman" pitchFamily="18" charset="0"/>
                <a:cs typeface="Times New Roman" pitchFamily="18" charset="0"/>
              </a:defRPr>
            </a:lvl1pPr>
          </a:lstStyle>
          <a:p>
            <a:r>
              <a:rPr lang="en-US" smtClean="0"/>
              <a:t>Click icon to add picture</a:t>
            </a:r>
            <a:endParaRPr lang="en-GB" dirty="0"/>
          </a:p>
        </p:txBody>
      </p:sp>
      <p:sp>
        <p:nvSpPr>
          <p:cNvPr id="4" name="Text Placeholder 3"/>
          <p:cNvSpPr>
            <a:spLocks noGrp="1"/>
          </p:cNvSpPr>
          <p:nvPr>
            <p:ph type="body" sz="quarter" idx="24"/>
          </p:nvPr>
        </p:nvSpPr>
        <p:spPr>
          <a:xfrm>
            <a:off x="3707368" y="1200483"/>
            <a:ext cx="4787169" cy="4678917"/>
          </a:xfrm>
        </p:spPr>
        <p:txBody>
          <a:bodyPr/>
          <a:lstStyle>
            <a:lvl1pPr>
              <a:lnSpc>
                <a:spcPts val="2789"/>
              </a:lnSpc>
              <a:spcBef>
                <a:spcPts val="0"/>
              </a:spcBef>
              <a:defRPr sz="1800">
                <a:latin typeface="Times New Roman" pitchFamily="18" charset="0"/>
                <a:cs typeface="Times New Roman" pitchFamily="18" charset="0"/>
              </a:defRPr>
            </a:lvl1pPr>
            <a:lvl2pPr>
              <a:lnSpc>
                <a:spcPts val="2789"/>
              </a:lnSpc>
              <a:spcBef>
                <a:spcPts val="0"/>
              </a:spcBef>
              <a:defRPr sz="1800">
                <a:latin typeface="Times New Roman" pitchFamily="18" charset="0"/>
                <a:cs typeface="Times New Roman" pitchFamily="18" charset="0"/>
              </a:defRPr>
            </a:lvl2pPr>
            <a:lvl3pPr>
              <a:lnSpc>
                <a:spcPts val="2789"/>
              </a:lnSpc>
              <a:spcBef>
                <a:spcPts val="0"/>
              </a:spcBef>
              <a:defRPr sz="1800">
                <a:latin typeface="Times New Roman" pitchFamily="18" charset="0"/>
                <a:cs typeface="Times New Roman" pitchFamily="18" charset="0"/>
              </a:defRPr>
            </a:lvl3pPr>
            <a:lvl4pPr>
              <a:lnSpc>
                <a:spcPts val="2789"/>
              </a:lnSpc>
              <a:spcBef>
                <a:spcPts val="0"/>
              </a:spcBef>
              <a:defRPr sz="1800">
                <a:latin typeface="Times New Roman" pitchFamily="18" charset="0"/>
                <a:cs typeface="Times New Roman" pitchFamily="18" charset="0"/>
              </a:defRPr>
            </a:lvl4pPr>
            <a:lvl5pPr>
              <a:lnSpc>
                <a:spcPts val="278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r>
              <a:rPr lang="en-GB" smtClean="0"/>
              <a:t>Page </a:t>
            </a:r>
            <a:fld id="{3B506E44-D84A-4F3A-9824-78A2EC201ABA}" type="slidenum">
              <a:rPr lang="en-GB" smtClean="0"/>
              <a:pPr/>
              <a:t>‹#›</a:t>
            </a:fld>
            <a:endParaRPr lang="en-GB" dirty="0"/>
          </a:p>
        </p:txBody>
      </p:sp>
      <p:sp>
        <p:nvSpPr>
          <p:cNvPr id="13" name="TextBox 12"/>
          <p:cNvSpPr txBox="1"/>
          <p:nvPr userDrawn="1"/>
        </p:nvSpPr>
        <p:spPr>
          <a:xfrm>
            <a:off x="647888" y="6592920"/>
            <a:ext cx="1551467" cy="229057"/>
          </a:xfrm>
          <a:prstGeom prst="rect">
            <a:avLst/>
          </a:prstGeom>
          <a:noFill/>
        </p:spPr>
        <p:txBody>
          <a:bodyPr wrap="square" lIns="0" tIns="0" rIns="0" bIns="0" rtlCol="0">
            <a:noAutofit/>
          </a:bodyPr>
          <a:lstStyle/>
          <a:p>
            <a:pPr defTabSz="913297">
              <a:defRPr/>
            </a:pPr>
            <a:r>
              <a:rPr lang="de-CH" sz="900" dirty="0" smtClean="0">
                <a:solidFill>
                  <a:srgbClr val="3B464D"/>
                </a:solidFill>
                <a:latin typeface="Times New Roman" pitchFamily="18" charset="0"/>
                <a:cs typeface="Times New Roman" pitchFamily="18" charset="0"/>
              </a:rPr>
              <a:t>European Patent Office</a:t>
            </a:r>
          </a:p>
          <a:p>
            <a:pPr defTabSz="91329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437672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er, Picture (6x8) and bullet list slide">
    <p:spTree>
      <p:nvGrpSpPr>
        <p:cNvPr id="1" name=""/>
        <p:cNvGrpSpPr/>
        <p:nvPr/>
      </p:nvGrpSpPr>
      <p:grpSpPr>
        <a:xfrm>
          <a:off x="0" y="0"/>
          <a:ext cx="0" cy="0"/>
          <a:chOff x="0" y="0"/>
          <a:chExt cx="0" cy="0"/>
        </a:xfrm>
      </p:grpSpPr>
      <p:sp>
        <p:nvSpPr>
          <p:cNvPr id="15" name="TextBox 14"/>
          <p:cNvSpPr txBox="1"/>
          <p:nvPr userDrawn="1"/>
        </p:nvSpPr>
        <p:spPr>
          <a:xfrm>
            <a:off x="719875" y="1799595"/>
            <a:ext cx="2545272" cy="1323340"/>
          </a:xfrm>
          <a:prstGeom prst="rect">
            <a:avLst/>
          </a:prstGeom>
          <a:solidFill>
            <a:schemeClr val="bg1"/>
          </a:solidFill>
        </p:spPr>
        <p:txBody>
          <a:bodyPr wrap="square" lIns="91332" tIns="45671" rIns="91332" bIns="45671" rtlCol="0">
            <a:spAutoFit/>
          </a:bodyPr>
          <a:lstStyle/>
          <a:p>
            <a:pPr defTabSz="913297"/>
            <a:r>
              <a:rPr lang="en-GB" sz="1000" dirty="0" smtClean="0">
                <a:solidFill>
                  <a:srgbClr val="3B464D"/>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1000" dirty="0" smtClean="0">
                <a:solidFill>
                  <a:srgbClr val="3B464D"/>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1000" u="sng" dirty="0" smtClean="0">
                <a:solidFill>
                  <a:srgbClr val="3B464D"/>
                </a:solidFill>
                <a:latin typeface="Times New Roman" pitchFamily="18" charset="0"/>
                <a:cs typeface="Times New Roman" pitchFamily="18" charset="0"/>
                <a:hlinkClick r:id="rId3"/>
              </a:rPr>
              <a:t>graphic_design_the_hague@epo.org</a:t>
            </a:r>
            <a:endParaRPr lang="zh-CN" sz="500" dirty="0">
              <a:solidFill>
                <a:srgbClr val="3B464D"/>
              </a:solidFill>
              <a:latin typeface="Times New Roman" pitchFamily="18" charset="0"/>
              <a:cs typeface="Times New Roman" pitchFamily="18" charset="0"/>
            </a:endParaRPr>
          </a:p>
        </p:txBody>
      </p:sp>
      <p:sp>
        <p:nvSpPr>
          <p:cNvPr id="9" name="Text Placeholder 17"/>
          <p:cNvSpPr>
            <a:spLocks noGrp="1"/>
          </p:cNvSpPr>
          <p:nvPr>
            <p:ph type="body" sz="quarter" idx="16" hasCustomPrompt="1"/>
          </p:nvPr>
        </p:nvSpPr>
        <p:spPr>
          <a:xfrm>
            <a:off x="647902" y="539885"/>
            <a:ext cx="7846637" cy="539875"/>
          </a:xfrm>
        </p:spPr>
        <p:txBody>
          <a:bodyPr wrap="square" lIns="0" tIns="0" rIns="0" bIns="0" anchor="t" anchorCtr="0">
            <a:noAutofit/>
          </a:bodyPr>
          <a:lstStyle>
            <a:lvl1pPr marL="0" indent="0">
              <a:lnSpc>
                <a:spcPts val="278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1295703"/>
            <a:ext cx="2879500" cy="2159500"/>
          </a:xfrm>
        </p:spPr>
        <p:txBody>
          <a:bodyPr/>
          <a:lstStyle>
            <a:lvl1pPr>
              <a:lnSpc>
                <a:spcPts val="2789"/>
              </a:lnSpc>
              <a:spcBef>
                <a:spcPts val="0"/>
              </a:spcBef>
              <a:defRPr sz="1800">
                <a:latin typeface="Times New Roman" pitchFamily="18" charset="0"/>
                <a:cs typeface="Times New Roman" pitchFamily="18" charset="0"/>
              </a:defRPr>
            </a:lvl1pPr>
          </a:lstStyle>
          <a:p>
            <a:r>
              <a:rPr lang="en-US" smtClean="0"/>
              <a:t>Click icon to add picture</a:t>
            </a:r>
            <a:endParaRPr lang="en-GB" dirty="0"/>
          </a:p>
        </p:txBody>
      </p:sp>
      <p:sp>
        <p:nvSpPr>
          <p:cNvPr id="4" name="Text Placeholder 3"/>
          <p:cNvSpPr>
            <a:spLocks noGrp="1"/>
          </p:cNvSpPr>
          <p:nvPr>
            <p:ph type="body" sz="quarter" idx="24"/>
          </p:nvPr>
        </p:nvSpPr>
        <p:spPr>
          <a:xfrm>
            <a:off x="3707368" y="1200483"/>
            <a:ext cx="4787169" cy="4678917"/>
          </a:xfrm>
        </p:spPr>
        <p:txBody>
          <a:bodyPr/>
          <a:lstStyle>
            <a:lvl1pPr>
              <a:lnSpc>
                <a:spcPts val="2789"/>
              </a:lnSpc>
              <a:spcBef>
                <a:spcPts val="0"/>
              </a:spcBef>
              <a:defRPr sz="1800">
                <a:latin typeface="Times New Roman" pitchFamily="18" charset="0"/>
                <a:cs typeface="Times New Roman" pitchFamily="18" charset="0"/>
              </a:defRPr>
            </a:lvl1pPr>
            <a:lvl2pPr>
              <a:lnSpc>
                <a:spcPts val="2789"/>
              </a:lnSpc>
              <a:spcBef>
                <a:spcPts val="0"/>
              </a:spcBef>
              <a:defRPr sz="1800">
                <a:latin typeface="Times New Roman" pitchFamily="18" charset="0"/>
                <a:cs typeface="Times New Roman" pitchFamily="18" charset="0"/>
              </a:defRPr>
            </a:lvl2pPr>
            <a:lvl3pPr>
              <a:lnSpc>
                <a:spcPts val="2789"/>
              </a:lnSpc>
              <a:spcBef>
                <a:spcPts val="0"/>
              </a:spcBef>
              <a:defRPr sz="1800">
                <a:latin typeface="Times New Roman" pitchFamily="18" charset="0"/>
                <a:cs typeface="Times New Roman" pitchFamily="18" charset="0"/>
              </a:defRPr>
            </a:lvl3pPr>
            <a:lvl4pPr>
              <a:lnSpc>
                <a:spcPts val="2789"/>
              </a:lnSpc>
              <a:spcBef>
                <a:spcPts val="0"/>
              </a:spcBef>
              <a:defRPr sz="1800">
                <a:latin typeface="Times New Roman" pitchFamily="18" charset="0"/>
                <a:cs typeface="Times New Roman" pitchFamily="18" charset="0"/>
              </a:defRPr>
            </a:lvl4pPr>
            <a:lvl5pPr>
              <a:lnSpc>
                <a:spcPts val="2789"/>
              </a:lnSpc>
              <a:spcBef>
                <a:spcPts val="0"/>
              </a:spcBef>
              <a:defRPr sz="18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r>
              <a:rPr lang="en-GB" smtClean="0"/>
              <a:t>Page </a:t>
            </a:r>
            <a:fld id="{3B506E44-D84A-4F3A-9824-78A2EC201ABA}" type="slidenum">
              <a:rPr lang="en-GB" smtClean="0"/>
              <a:pPr/>
              <a:t>‹#›</a:t>
            </a:fld>
            <a:endParaRPr lang="en-GB" dirty="0"/>
          </a:p>
        </p:txBody>
      </p:sp>
      <p:sp>
        <p:nvSpPr>
          <p:cNvPr id="13" name="TextBox 12"/>
          <p:cNvSpPr txBox="1"/>
          <p:nvPr userDrawn="1"/>
        </p:nvSpPr>
        <p:spPr>
          <a:xfrm>
            <a:off x="647888" y="6592920"/>
            <a:ext cx="1551467" cy="229057"/>
          </a:xfrm>
          <a:prstGeom prst="rect">
            <a:avLst/>
          </a:prstGeom>
          <a:noFill/>
        </p:spPr>
        <p:txBody>
          <a:bodyPr wrap="square" lIns="0" tIns="0" rIns="0" bIns="0" rtlCol="0">
            <a:noAutofit/>
          </a:bodyPr>
          <a:lstStyle/>
          <a:p>
            <a:pPr defTabSz="913297">
              <a:defRPr/>
            </a:pPr>
            <a:r>
              <a:rPr lang="de-CH" sz="900" dirty="0" smtClean="0">
                <a:solidFill>
                  <a:srgbClr val="3B464D"/>
                </a:solidFill>
                <a:latin typeface="Times New Roman" pitchFamily="18" charset="0"/>
                <a:cs typeface="Times New Roman" pitchFamily="18" charset="0"/>
              </a:rPr>
              <a:t>European Patent Office</a:t>
            </a:r>
          </a:p>
          <a:p>
            <a:pPr defTabSz="91329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194814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 xmlns:p14="http://schemas.microsoft.com/office/powerpoint/2010/main" val="40481815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902" y="539885"/>
            <a:ext cx="7846637" cy="539875"/>
          </a:xfrm>
        </p:spPr>
        <p:txBody>
          <a:bodyPr wrap="square" lIns="0" tIns="0" rIns="0" bIns="0" anchor="t" anchorCtr="0">
            <a:noAutofit/>
          </a:bodyPr>
          <a:lstStyle>
            <a:lvl1pPr marL="0" indent="0">
              <a:lnSpc>
                <a:spcPts val="278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903" y="2051540"/>
            <a:ext cx="7846937" cy="3599167"/>
          </a:xfrm>
        </p:spPr>
        <p:txBody>
          <a:bodyPr lIns="0" tIns="0" rIns="0" bIns="0"/>
          <a:lstStyle>
            <a:lvl1pPr>
              <a:lnSpc>
                <a:spcPts val="2789"/>
              </a:lnSpc>
              <a:spcBef>
                <a:spcPts val="0"/>
              </a:spcBef>
              <a:defRPr sz="18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602" y="1295764"/>
            <a:ext cx="7847237" cy="719833"/>
          </a:xfrm>
          <a:noFill/>
        </p:spPr>
        <p:txBody>
          <a:bodyPr wrap="square" lIns="0" tIns="0" rIns="0" bIns="0"/>
          <a:lstStyle>
            <a:lvl1pPr marL="0" indent="0">
              <a:lnSpc>
                <a:spcPts val="278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defRPr>
            </a:lvl1pPr>
          </a:lstStyle>
          <a:p>
            <a:r>
              <a:rPr lang="en-GB" dirty="0" smtClean="0"/>
              <a:t>Page </a:t>
            </a:r>
            <a:fld id="{3B506E44-D84A-4F3A-9824-78A2EC201ABA}" type="slidenum">
              <a:rPr lang="en-GB" smtClean="0"/>
              <a:pPr/>
              <a:t>‹#›</a:t>
            </a:fld>
            <a:endParaRPr lang="en-GB" dirty="0"/>
          </a:p>
        </p:txBody>
      </p:sp>
      <p:sp>
        <p:nvSpPr>
          <p:cNvPr id="14" name="TextBox 13"/>
          <p:cNvSpPr txBox="1"/>
          <p:nvPr userDrawn="1"/>
        </p:nvSpPr>
        <p:spPr>
          <a:xfrm>
            <a:off x="647888" y="6592920"/>
            <a:ext cx="1551467" cy="229057"/>
          </a:xfrm>
          <a:prstGeom prst="rect">
            <a:avLst/>
          </a:prstGeom>
          <a:noFill/>
        </p:spPr>
        <p:txBody>
          <a:bodyPr wrap="square" lIns="0" tIns="0" rIns="0" bIns="0" rtlCol="0">
            <a:noAutofit/>
          </a:bodyPr>
          <a:lstStyle/>
          <a:p>
            <a:pPr defTabSz="913297">
              <a:defRPr/>
            </a:pPr>
            <a:r>
              <a:rPr lang="de-CH" sz="900" dirty="0" smtClean="0">
                <a:solidFill>
                  <a:srgbClr val="3B464D"/>
                </a:solidFill>
                <a:latin typeface="Times New Roman" pitchFamily="18" charset="0"/>
                <a:cs typeface="Times New Roman" pitchFamily="18" charset="0"/>
              </a:rPr>
              <a:t>European Patent Office</a:t>
            </a:r>
          </a:p>
          <a:p>
            <a:pPr defTabSz="91329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95129608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902" y="539885"/>
            <a:ext cx="7846637" cy="539875"/>
          </a:xfrm>
        </p:spPr>
        <p:txBody>
          <a:bodyPr wrap="square" lIns="0" tIns="0" rIns="0" bIns="0" anchor="t" anchorCtr="0">
            <a:noAutofit/>
          </a:bodyPr>
          <a:lstStyle>
            <a:lvl1pPr marL="0" indent="0">
              <a:lnSpc>
                <a:spcPts val="2789"/>
              </a:lnSpc>
              <a:spcBef>
                <a:spcPts val="0"/>
              </a:spcBef>
              <a:buNone/>
              <a:defRPr sz="2400" b="1" spc="0">
                <a:solidFill>
                  <a:srgbClr val="3B464D"/>
                </a:solidFill>
                <a:latin typeface="Times New Roman" pitchFamily="18" charset="0"/>
                <a:cs typeface="Times New Roman" pitchFamily="18" charset="0"/>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602" y="1295764"/>
            <a:ext cx="7847237" cy="719833"/>
          </a:xfrm>
          <a:noFill/>
        </p:spPr>
        <p:txBody>
          <a:bodyPr lIns="0" tIns="0" rIns="0" bIns="0"/>
          <a:lstStyle>
            <a:lvl1pPr marL="0" indent="0">
              <a:lnSpc>
                <a:spcPts val="2789"/>
              </a:lnSpc>
              <a:spcBef>
                <a:spcPts val="0"/>
              </a:spcBef>
              <a:buNone/>
              <a:defRPr sz="1800" b="1" spc="0" baseline="0">
                <a:solidFill>
                  <a:srgbClr val="626B71"/>
                </a:solidFill>
                <a:latin typeface="Times New Roman" pitchFamily="18" charset="0"/>
                <a:cs typeface="Times New Roman" pitchFamily="18" charset="0"/>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903" y="2051540"/>
            <a:ext cx="7846937" cy="3599167"/>
          </a:xfrm>
        </p:spPr>
        <p:txBody>
          <a:bodyPr lIns="0" tIns="0" rIns="0" bIns="0"/>
          <a:lstStyle>
            <a:lvl1pPr>
              <a:lnSpc>
                <a:spcPts val="2789"/>
              </a:lnSpc>
              <a:spcBef>
                <a:spcPts val="0"/>
              </a:spcBef>
              <a:defRPr sz="1800">
                <a:latin typeface="Times New Roman" pitchFamily="18" charset="0"/>
                <a:cs typeface="Times New Roman" pitchFamily="18" charset="0"/>
              </a:defRPr>
            </a:lvl1pPr>
          </a:lstStyle>
          <a:p>
            <a:r>
              <a:rPr lang="en-US" smtClean="0"/>
              <a:t>Click icon to add chart</a:t>
            </a:r>
            <a:endParaRPr lang="en-GB" dirty="0"/>
          </a:p>
        </p:txBody>
      </p:sp>
      <p:cxnSp>
        <p:nvCxnSpPr>
          <p:cNvPr id="12" name="Straight Connector 11"/>
          <p:cNvCxnSpPr/>
          <p:nvPr userDrawn="1"/>
        </p:nvCxnSpPr>
        <p:spPr>
          <a:xfrm>
            <a:off x="647902"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53" y="6586538"/>
            <a:ext cx="1799687" cy="215951"/>
          </a:xfrm>
        </p:spPr>
        <p:txBody>
          <a:bodyPr wrap="none" lIns="0" tIns="0" rIns="0" bIns="0" anchor="t" anchorCtr="0"/>
          <a:lstStyle>
            <a:lvl1pPr>
              <a:defRPr sz="900">
                <a:solidFill>
                  <a:srgbClr val="3B464D"/>
                </a:solidFill>
                <a:latin typeface="Times New Roman" pitchFamily="18" charset="0"/>
                <a:cs typeface="Times New Roman" pitchFamily="18" charset="0"/>
              </a:defRPr>
            </a:lvl1pPr>
          </a:lstStyle>
          <a:p>
            <a:r>
              <a:rPr lang="en-GB" smtClean="0"/>
              <a:t>Page </a:t>
            </a:r>
            <a:fld id="{3B506E44-D84A-4F3A-9824-78A2EC201ABA}" type="slidenum">
              <a:rPr lang="en-GB" smtClean="0"/>
              <a:pPr/>
              <a:t>‹#›</a:t>
            </a:fld>
            <a:endParaRPr lang="en-GB" dirty="0"/>
          </a:p>
        </p:txBody>
      </p:sp>
      <p:sp>
        <p:nvSpPr>
          <p:cNvPr id="14" name="TextBox 13"/>
          <p:cNvSpPr txBox="1"/>
          <p:nvPr userDrawn="1"/>
        </p:nvSpPr>
        <p:spPr>
          <a:xfrm>
            <a:off x="647888" y="6592920"/>
            <a:ext cx="1551467" cy="229057"/>
          </a:xfrm>
          <a:prstGeom prst="rect">
            <a:avLst/>
          </a:prstGeom>
          <a:noFill/>
        </p:spPr>
        <p:txBody>
          <a:bodyPr wrap="square" lIns="0" tIns="0" rIns="0" bIns="0" rtlCol="0">
            <a:noAutofit/>
          </a:bodyPr>
          <a:lstStyle/>
          <a:p>
            <a:pPr defTabSz="913297">
              <a:defRPr/>
            </a:pPr>
            <a:r>
              <a:rPr lang="de-CH" sz="900" dirty="0" smtClean="0">
                <a:solidFill>
                  <a:srgbClr val="3B464D"/>
                </a:solidFill>
                <a:latin typeface="Times New Roman" pitchFamily="18" charset="0"/>
                <a:cs typeface="Times New Roman" pitchFamily="18" charset="0"/>
              </a:rPr>
              <a:t>European Patent Office</a:t>
            </a:r>
          </a:p>
          <a:p>
            <a:pPr defTabSz="91329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052489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05" indent="0" algn="ctr">
              <a:buNone/>
              <a:defRPr>
                <a:solidFill>
                  <a:schemeClr val="tx1">
                    <a:tint val="75000"/>
                  </a:schemeClr>
                </a:solidFill>
              </a:defRPr>
            </a:lvl2pPr>
            <a:lvl3pPr marL="913388" indent="0" algn="ctr">
              <a:buNone/>
              <a:defRPr>
                <a:solidFill>
                  <a:schemeClr val="tx1">
                    <a:tint val="75000"/>
                  </a:schemeClr>
                </a:solidFill>
              </a:defRPr>
            </a:lvl3pPr>
            <a:lvl4pPr marL="1370093" indent="0" algn="ctr">
              <a:buNone/>
              <a:defRPr>
                <a:solidFill>
                  <a:schemeClr val="tx1">
                    <a:tint val="75000"/>
                  </a:schemeClr>
                </a:solidFill>
              </a:defRPr>
            </a:lvl4pPr>
            <a:lvl5pPr marL="1826789" indent="0" algn="ctr">
              <a:buNone/>
              <a:defRPr>
                <a:solidFill>
                  <a:schemeClr val="tx1">
                    <a:tint val="75000"/>
                  </a:schemeClr>
                </a:solidFill>
              </a:defRPr>
            </a:lvl5pPr>
            <a:lvl6pPr marL="2283486" indent="0" algn="ctr">
              <a:buNone/>
              <a:defRPr>
                <a:solidFill>
                  <a:schemeClr val="tx1">
                    <a:tint val="75000"/>
                  </a:schemeClr>
                </a:solidFill>
              </a:defRPr>
            </a:lvl6pPr>
            <a:lvl7pPr marL="2740182" indent="0" algn="ctr">
              <a:buNone/>
              <a:defRPr>
                <a:solidFill>
                  <a:schemeClr val="tx1">
                    <a:tint val="75000"/>
                  </a:schemeClr>
                </a:solidFill>
              </a:defRPr>
            </a:lvl7pPr>
            <a:lvl8pPr marL="3196880" indent="0" algn="ctr">
              <a:buNone/>
              <a:defRPr>
                <a:solidFill>
                  <a:schemeClr val="tx1">
                    <a:tint val="75000"/>
                  </a:schemeClr>
                </a:solidFill>
              </a:defRPr>
            </a:lvl8pPr>
            <a:lvl9pPr marL="365358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2000DD-A99F-437D-A513-5C6DB4D3BF66}"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11"/>
          </p:nvPr>
        </p:nvSpPr>
        <p:spPr/>
        <p:txBody>
          <a:bodyPr/>
          <a:lstStyle/>
          <a:p>
            <a:endParaRPr lang="en-GB">
              <a:solidFill>
                <a:srgbClr val="3B464D">
                  <a:tint val="75000"/>
                </a:srgbClr>
              </a:solidFill>
            </a:endParaRPr>
          </a:p>
        </p:txBody>
      </p:sp>
      <p:sp>
        <p:nvSpPr>
          <p:cNvPr id="6" name="Slide Number Placeholder 5"/>
          <p:cNvSpPr>
            <a:spLocks noGrp="1"/>
          </p:cNvSpPr>
          <p:nvPr>
            <p:ph type="sldNum" sz="quarter" idx="12"/>
          </p:nvPr>
        </p:nvSpPr>
        <p:spPr/>
        <p:txBody>
          <a:bodyPr/>
          <a:lstStyle/>
          <a:p>
            <a:fld id="{697FB97F-E644-4F38-A173-C6779C6DD626}"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3356335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2000DD-A99F-437D-A513-5C6DB4D3BF66}"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11"/>
          </p:nvPr>
        </p:nvSpPr>
        <p:spPr/>
        <p:txBody>
          <a:bodyPr/>
          <a:lstStyle/>
          <a:p>
            <a:endParaRPr lang="en-GB">
              <a:solidFill>
                <a:srgbClr val="3B464D">
                  <a:tint val="75000"/>
                </a:srgbClr>
              </a:solidFill>
            </a:endParaRPr>
          </a:p>
        </p:txBody>
      </p:sp>
      <p:sp>
        <p:nvSpPr>
          <p:cNvPr id="6" name="Slide Number Placeholder 5"/>
          <p:cNvSpPr>
            <a:spLocks noGrp="1"/>
          </p:cNvSpPr>
          <p:nvPr>
            <p:ph type="sldNum" sz="quarter" idx="12"/>
          </p:nvPr>
        </p:nvSpPr>
        <p:spPr/>
        <p:txBody>
          <a:bodyPr/>
          <a:lstStyle/>
          <a:p>
            <a:fld id="{697FB97F-E644-4F38-A173-C6779C6DD626}"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3655406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2699340"/>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3278403"/>
            <a:ext cx="7556400" cy="433836"/>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794" y="-3"/>
            <a:ext cx="9142412" cy="1291200"/>
          </a:xfrm>
          <a:prstGeom prst="rect">
            <a:avLst/>
          </a:prstGeom>
        </p:spPr>
      </p:pic>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b="-400"/>
          <a:stretch/>
        </p:blipFill>
        <p:spPr>
          <a:xfrm>
            <a:off x="5459730" y="4311715"/>
            <a:ext cx="1880648" cy="2002631"/>
          </a:xfrm>
          <a:prstGeom prst="rect">
            <a:avLst/>
          </a:prstGeom>
        </p:spPr>
      </p:pic>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3833"/>
          <a:stretch/>
        </p:blipFill>
        <p:spPr>
          <a:xfrm>
            <a:off x="0" y="4311715"/>
            <a:ext cx="1801368" cy="1994663"/>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01368" y="4311715"/>
            <a:ext cx="1873166" cy="1994663"/>
          </a:xfrm>
          <a:prstGeom prst="rect">
            <a:avLst/>
          </a:prstGeom>
        </p:spPr>
      </p:pic>
      <p:pic>
        <p:nvPicPr>
          <p:cNvPr id="14" name="Pictur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02004" y="4311652"/>
            <a:ext cx="1873164" cy="1994661"/>
          </a:xfrm>
          <a:prstGeom prst="rect">
            <a:avLst/>
          </a:prstGeom>
        </p:spPr>
      </p:pic>
      <p:pic>
        <p:nvPicPr>
          <p:cNvPr id="15" name="Picture 14"/>
          <p:cNvPicPr>
            <a:picLocks noChangeAspect="1"/>
          </p:cNvPicPr>
          <p:nvPr/>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
        <p:nvSpPr>
          <p:cNvPr id="19" name="Text Placeholder 12"/>
          <p:cNvSpPr>
            <a:spLocks noGrp="1"/>
          </p:cNvSpPr>
          <p:nvPr>
            <p:ph type="body" sz="quarter" idx="13" hasCustomPrompt="1"/>
          </p:nvPr>
        </p:nvSpPr>
        <p:spPr>
          <a:xfrm>
            <a:off x="975600" y="6444688"/>
            <a:ext cx="2520000" cy="288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6444688"/>
            <a:ext cx="1334400" cy="288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6444688"/>
            <a:ext cx="2880000" cy="288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spTree>
    <p:extLst>
      <p:ext uri="{BB962C8B-B14F-4D97-AF65-F5344CB8AC3E}">
        <p14:creationId xmlns="" xmlns:p14="http://schemas.microsoft.com/office/powerpoint/2010/main" val="7749224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ne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Times New Roman" pitchFamily="18" charset="0"/>
                <a:cs typeface="Times New Roman" pitchFamily="18" charset="0"/>
              </a:defRPr>
            </a:lvl1pPr>
          </a:lstStyle>
          <a:p>
            <a:r>
              <a:rPr lang="en-US" smtClean="0"/>
              <a:t>Click to edit Master title style</a:t>
            </a:r>
            <a:endParaRPr lang="de-DE" dirty="0"/>
          </a:p>
        </p:txBody>
      </p:sp>
      <p:sp>
        <p:nvSpPr>
          <p:cNvPr id="10" name="Text Placeholder 2"/>
          <p:cNvSpPr>
            <a:spLocks noGrp="1"/>
          </p:cNvSpPr>
          <p:nvPr>
            <p:ph idx="1"/>
          </p:nvPr>
        </p:nvSpPr>
        <p:spPr>
          <a:xfrm>
            <a:off x="676800" y="1219199"/>
            <a:ext cx="7846638" cy="5088000"/>
          </a:xfrm>
          <a:prstGeom prst="rect">
            <a:avLst/>
          </a:prstGeom>
        </p:spPr>
        <p:txBody>
          <a:bodyPr vert="horz" wrap="square" lIns="0" tIns="0" rIns="0" bIns="0" rtlCol="0">
            <a:noAutofit/>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1" name="Straight Connector 10"/>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68992730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1219199"/>
            <a:ext cx="3823200" cy="5088000"/>
          </a:xfrm>
        </p:spPr>
        <p:txBody>
          <a:bodyPr lIns="0" tIns="0" rIns="0" bIns="0"/>
          <a:lstStyle>
            <a:lvl1pPr>
              <a:lnSpc>
                <a:spcPts val="2800"/>
              </a:lnSpc>
              <a:spcBef>
                <a:spcPts val="0"/>
              </a:spcBef>
              <a:defRPr sz="2000">
                <a:solidFill>
                  <a:srgbClr val="404955"/>
                </a:solidFill>
                <a:latin typeface="Times New Roman" pitchFamily="18" charset="0"/>
                <a:cs typeface="Times New Roman" pitchFamily="18" charset="0"/>
              </a:defRPr>
            </a:lvl1pPr>
            <a:lvl2pPr>
              <a:lnSpc>
                <a:spcPts val="2800"/>
              </a:lnSpc>
              <a:spcBef>
                <a:spcPts val="0"/>
              </a:spcBef>
              <a:defRPr sz="2000">
                <a:solidFill>
                  <a:srgbClr val="404955"/>
                </a:solidFill>
                <a:latin typeface="Times New Roman" pitchFamily="18" charset="0"/>
                <a:cs typeface="Times New Roman" pitchFamily="18" charset="0"/>
              </a:defRPr>
            </a:lvl2pPr>
            <a:lvl3pPr>
              <a:lnSpc>
                <a:spcPts val="2800"/>
              </a:lnSpc>
              <a:spcBef>
                <a:spcPts val="0"/>
              </a:spcBef>
              <a:defRPr sz="2000">
                <a:solidFill>
                  <a:srgbClr val="404955"/>
                </a:solidFill>
                <a:latin typeface="Times New Roman" pitchFamily="18" charset="0"/>
                <a:cs typeface="Times New Roman" pitchFamily="18" charset="0"/>
              </a:defRPr>
            </a:lvl3pPr>
            <a:lvl4pPr>
              <a:lnSpc>
                <a:spcPts val="2800"/>
              </a:lnSpc>
              <a:spcBef>
                <a:spcPts val="0"/>
              </a:spcBef>
              <a:defRPr sz="2000">
                <a:solidFill>
                  <a:srgbClr val="404955"/>
                </a:solidFill>
                <a:latin typeface="Times New Roman" pitchFamily="18" charset="0"/>
                <a:cs typeface="Times New Roman" pitchFamily="18" charset="0"/>
              </a:defRPr>
            </a:lvl4pPr>
            <a:lvl5pPr>
              <a:lnSpc>
                <a:spcPts val="2800"/>
              </a:lnSpc>
              <a:spcBef>
                <a:spcPts val="0"/>
              </a:spcBef>
              <a:defRPr sz="2000">
                <a:solidFill>
                  <a:srgbClr val="404955"/>
                </a:solidFill>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6"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19199"/>
            <a:ext cx="3833334" cy="5088000"/>
          </a:xfrm>
        </p:spPr>
        <p:txBody>
          <a:bodyPr lIns="0" tIns="0" rIns="0" bIns="0"/>
          <a:lstStyle>
            <a:lvl1pPr>
              <a:lnSpc>
                <a:spcPts val="2800"/>
              </a:lnSpc>
              <a:spcBef>
                <a:spcPts val="0"/>
              </a:spcBef>
              <a:defRPr sz="2000">
                <a:solidFill>
                  <a:srgbClr val="404955"/>
                </a:solidFill>
                <a:latin typeface="Times New Roman" pitchFamily="18" charset="0"/>
                <a:cs typeface="Times New Roman" pitchFamily="18" charset="0"/>
              </a:defRPr>
            </a:lvl1pPr>
            <a:lvl2pPr>
              <a:lnSpc>
                <a:spcPts val="2800"/>
              </a:lnSpc>
              <a:spcBef>
                <a:spcPts val="0"/>
              </a:spcBef>
              <a:defRPr sz="2000">
                <a:solidFill>
                  <a:srgbClr val="404955"/>
                </a:solidFill>
                <a:latin typeface="Times New Roman" pitchFamily="18" charset="0"/>
                <a:cs typeface="Times New Roman" pitchFamily="18" charset="0"/>
              </a:defRPr>
            </a:lvl2pPr>
            <a:lvl3pPr>
              <a:lnSpc>
                <a:spcPts val="2800"/>
              </a:lnSpc>
              <a:spcBef>
                <a:spcPts val="0"/>
              </a:spcBef>
              <a:defRPr sz="2000">
                <a:solidFill>
                  <a:srgbClr val="404955"/>
                </a:solidFill>
                <a:latin typeface="Times New Roman" pitchFamily="18" charset="0"/>
                <a:cs typeface="Times New Roman" pitchFamily="18" charset="0"/>
              </a:defRPr>
            </a:lvl3pPr>
            <a:lvl4pPr>
              <a:lnSpc>
                <a:spcPts val="2800"/>
              </a:lnSpc>
              <a:spcBef>
                <a:spcPts val="0"/>
              </a:spcBef>
              <a:defRPr sz="2000">
                <a:solidFill>
                  <a:srgbClr val="404955"/>
                </a:solidFill>
                <a:latin typeface="Times New Roman" pitchFamily="18" charset="0"/>
                <a:cs typeface="Times New Roman" pitchFamily="18" charset="0"/>
              </a:defRPr>
            </a:lvl4pPr>
            <a:lvl5pPr>
              <a:lnSpc>
                <a:spcPts val="2800"/>
              </a:lnSpc>
              <a:spcBef>
                <a:spcPts val="0"/>
              </a:spcBef>
              <a:defRPr sz="2000">
                <a:solidFill>
                  <a:srgbClr val="404955"/>
                </a:solidFill>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de-DE"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28207067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1219200"/>
            <a:ext cx="2455200" cy="5088000"/>
          </a:xfrm>
        </p:spPr>
        <p:txBody>
          <a:bodyPr lIns="0" tIns="0" rIns="0" bIns="0"/>
          <a:lstStyle>
            <a:lvl1pPr>
              <a:lnSpc>
                <a:spcPts val="2800"/>
              </a:lnSpc>
              <a:spcBef>
                <a:spcPts val="0"/>
              </a:spcBef>
              <a:defRPr sz="2000">
                <a:latin typeface="Times New Roman" pitchFamily="18" charset="0"/>
                <a:cs typeface="Times New Roman" pitchFamily="18" charset="0"/>
              </a:defRPr>
            </a:lvl1pPr>
            <a:lvl2pPr>
              <a:lnSpc>
                <a:spcPts val="2800"/>
              </a:lnSpc>
              <a:spcBef>
                <a:spcPts val="0"/>
              </a:spcBef>
              <a:defRPr sz="2000">
                <a:latin typeface="Times New Roman" pitchFamily="18" charset="0"/>
                <a:cs typeface="Times New Roman" pitchFamily="18" charset="0"/>
              </a:defRPr>
            </a:lvl2pPr>
            <a:lvl3pPr>
              <a:lnSpc>
                <a:spcPts val="2800"/>
              </a:lnSpc>
              <a:spcBef>
                <a:spcPts val="0"/>
              </a:spcBef>
              <a:defRPr sz="2000">
                <a:latin typeface="Times New Roman" pitchFamily="18" charset="0"/>
                <a:cs typeface="Times New Roman" pitchFamily="18" charset="0"/>
              </a:defRPr>
            </a:lvl3pPr>
            <a:lvl4pPr>
              <a:lnSpc>
                <a:spcPts val="2800"/>
              </a:lnSpc>
              <a:spcBef>
                <a:spcPts val="0"/>
              </a:spcBef>
              <a:defRPr sz="2000">
                <a:latin typeface="Times New Roman" pitchFamily="18" charset="0"/>
                <a:cs typeface="Times New Roman" pitchFamily="18" charset="0"/>
              </a:defRPr>
            </a:lvl4pPr>
            <a:lvl5pPr>
              <a:lnSpc>
                <a:spcPts val="2800"/>
              </a:lnSpc>
              <a:spcBef>
                <a:spcPts val="0"/>
              </a:spcBef>
              <a:defRPr sz="20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40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1219200"/>
            <a:ext cx="2455200" cy="5088000"/>
          </a:xfrm>
        </p:spPr>
        <p:txBody>
          <a:bodyPr lIns="0" tIns="0" rIns="0" bIns="0"/>
          <a:lstStyle>
            <a:lvl1pPr>
              <a:lnSpc>
                <a:spcPts val="2800"/>
              </a:lnSpc>
              <a:spcBef>
                <a:spcPts val="0"/>
              </a:spcBef>
              <a:defRPr sz="2000">
                <a:latin typeface="Times New Roman" pitchFamily="18" charset="0"/>
                <a:cs typeface="Times New Roman" pitchFamily="18" charset="0"/>
              </a:defRPr>
            </a:lvl1pPr>
            <a:lvl2pPr>
              <a:lnSpc>
                <a:spcPts val="2800"/>
              </a:lnSpc>
              <a:spcBef>
                <a:spcPts val="0"/>
              </a:spcBef>
              <a:defRPr sz="2000">
                <a:latin typeface="Times New Roman" pitchFamily="18" charset="0"/>
                <a:cs typeface="Times New Roman" pitchFamily="18" charset="0"/>
              </a:defRPr>
            </a:lvl2pPr>
            <a:lvl3pPr>
              <a:lnSpc>
                <a:spcPts val="2800"/>
              </a:lnSpc>
              <a:spcBef>
                <a:spcPts val="0"/>
              </a:spcBef>
              <a:defRPr sz="2000">
                <a:latin typeface="Times New Roman" pitchFamily="18" charset="0"/>
                <a:cs typeface="Times New Roman" pitchFamily="18" charset="0"/>
              </a:defRPr>
            </a:lvl3pPr>
            <a:lvl4pPr>
              <a:lnSpc>
                <a:spcPts val="2800"/>
              </a:lnSpc>
              <a:spcBef>
                <a:spcPts val="0"/>
              </a:spcBef>
              <a:defRPr sz="2000">
                <a:latin typeface="Times New Roman" pitchFamily="18" charset="0"/>
                <a:cs typeface="Times New Roman" pitchFamily="18" charset="0"/>
              </a:defRPr>
            </a:lvl4pPr>
            <a:lvl5pPr>
              <a:lnSpc>
                <a:spcPts val="2800"/>
              </a:lnSpc>
              <a:spcBef>
                <a:spcPts val="0"/>
              </a:spcBef>
              <a:defRPr sz="20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4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1219200"/>
            <a:ext cx="2455200" cy="5088000"/>
          </a:xfrm>
        </p:spPr>
        <p:txBody>
          <a:bodyPr lIns="0" tIns="0" rIns="0" bIns="0"/>
          <a:lstStyle>
            <a:lvl1pPr>
              <a:lnSpc>
                <a:spcPts val="2800"/>
              </a:lnSpc>
              <a:spcBef>
                <a:spcPts val="0"/>
              </a:spcBef>
              <a:defRPr sz="2000">
                <a:latin typeface="Times New Roman" pitchFamily="18" charset="0"/>
                <a:cs typeface="Times New Roman" pitchFamily="18" charset="0"/>
              </a:defRPr>
            </a:lvl1pPr>
            <a:lvl2pPr>
              <a:lnSpc>
                <a:spcPts val="2800"/>
              </a:lnSpc>
              <a:spcBef>
                <a:spcPts val="0"/>
              </a:spcBef>
              <a:defRPr sz="2000">
                <a:latin typeface="Times New Roman" pitchFamily="18" charset="0"/>
                <a:cs typeface="Times New Roman" pitchFamily="18" charset="0"/>
              </a:defRPr>
            </a:lvl2pPr>
            <a:lvl3pPr>
              <a:lnSpc>
                <a:spcPts val="2800"/>
              </a:lnSpc>
              <a:spcBef>
                <a:spcPts val="0"/>
              </a:spcBef>
              <a:defRPr sz="2000">
                <a:latin typeface="Times New Roman" pitchFamily="18" charset="0"/>
                <a:cs typeface="Times New Roman" pitchFamily="18" charset="0"/>
              </a:defRPr>
            </a:lvl3pPr>
            <a:lvl4pPr>
              <a:lnSpc>
                <a:spcPts val="2800"/>
              </a:lnSpc>
              <a:spcBef>
                <a:spcPts val="0"/>
              </a:spcBef>
              <a:defRPr sz="2000">
                <a:latin typeface="Times New Roman" pitchFamily="18" charset="0"/>
                <a:cs typeface="Times New Roman" pitchFamily="18" charset="0"/>
              </a:defRPr>
            </a:lvl4pPr>
            <a:lvl5pPr>
              <a:lnSpc>
                <a:spcPts val="2800"/>
              </a:lnSpc>
              <a:spcBef>
                <a:spcPts val="0"/>
              </a:spcBef>
              <a:defRPr sz="20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de-DE"/>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66008746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Header, small picture and text">
    <p:spTree>
      <p:nvGrpSpPr>
        <p:cNvPr id="1" name=""/>
        <p:cNvGrpSpPr/>
        <p:nvPr/>
      </p:nvGrpSpPr>
      <p:grpSpPr>
        <a:xfrm>
          <a:off x="0" y="0"/>
          <a:ext cx="0" cy="0"/>
          <a:chOff x="0" y="0"/>
          <a:chExt cx="0" cy="0"/>
        </a:xfrm>
      </p:grpSpPr>
      <p:sp>
        <p:nvSpPr>
          <p:cNvPr id="17" name="TextBox 16"/>
          <p:cNvSpPr txBox="1"/>
          <p:nvPr/>
        </p:nvSpPr>
        <p:spPr>
          <a:xfrm>
            <a:off x="6120023" y="2877510"/>
            <a:ext cx="2304629" cy="1538865"/>
          </a:xfrm>
          <a:prstGeom prst="rect">
            <a:avLst/>
          </a:prstGeom>
          <a:solidFill>
            <a:schemeClr val="bg1"/>
          </a:solidFill>
        </p:spPr>
        <p:txBody>
          <a:bodyPr wrap="square" lIns="91422" tIns="45711" rIns="91422" bIns="45711" rtlCol="0">
            <a:spAutoFit/>
          </a:bodyPr>
          <a:lstStyle/>
          <a:p>
            <a:pPr defTabSz="685617">
              <a:defRPr/>
            </a:pPr>
            <a:r>
              <a:rPr lang="en-GB" sz="900" dirty="0" smtClean="0">
                <a:solidFill>
                  <a:srgbClr val="404955"/>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900" u="sng" dirty="0" smtClean="0">
                <a:solidFill>
                  <a:srgbClr val="404955"/>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900" dirty="0" smtClean="0">
                <a:solidFill>
                  <a:srgbClr val="404955"/>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900" u="sng" dirty="0" smtClean="0">
                <a:solidFill>
                  <a:srgbClr val="404955"/>
                </a:solidFill>
                <a:latin typeface="Times New Roman" pitchFamily="18" charset="0"/>
                <a:cs typeface="Times New Roman" pitchFamily="18" charset="0"/>
                <a:hlinkClick r:id="rId3"/>
              </a:rPr>
              <a:t>graphic_design_the_hague@epo.org</a:t>
            </a:r>
            <a:endParaRPr lang="zh-CN" sz="900" dirty="0" smtClean="0">
              <a:solidFill>
                <a:srgbClr val="404955"/>
              </a:solidFill>
              <a:latin typeface="Times New Roman" pitchFamily="18" charset="0"/>
              <a:cs typeface="Times New Roman" pitchFamily="18" charset="0"/>
            </a:endParaRPr>
          </a:p>
          <a:p>
            <a:pPr defTabSz="914400"/>
            <a:r>
              <a:rPr>
                <a:latin typeface="Times New Roman" pitchFamily="18" charset="0"/>
                <a:cs typeface="Times New Roman" pitchFamily="18" charset="0"/>
              </a:rPr>
              <a:t/>
            </a:r>
            <a:br>
              <a:rPr>
                <a:latin typeface="Times New Roman" pitchFamily="18" charset="0"/>
                <a:cs typeface="Times New Roman" pitchFamily="18" charset="0"/>
              </a:rPr>
            </a:br>
            <a:endParaRPr lang="zh-CN" sz="400" dirty="0">
              <a:solidFill>
                <a:srgbClr val="404955"/>
              </a:solidFill>
              <a:latin typeface="Times New Roman" pitchFamily="18" charset="0"/>
              <a:cs typeface="Times New Roman" pitchFamily="18" charset="0"/>
            </a:endParaRPr>
          </a:p>
        </p:txBody>
      </p:sp>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de-DE" dirty="0"/>
          </a:p>
        </p:txBody>
      </p:sp>
      <p:sp>
        <p:nvSpPr>
          <p:cNvPr id="11" name="Text Placeholder 19"/>
          <p:cNvSpPr>
            <a:spLocks noGrp="1"/>
          </p:cNvSpPr>
          <p:nvPr>
            <p:ph type="body" sz="quarter" idx="17"/>
          </p:nvPr>
        </p:nvSpPr>
        <p:spPr>
          <a:xfrm>
            <a:off x="676800" y="1219200"/>
            <a:ext cx="5200878" cy="5088000"/>
          </a:xfrm>
        </p:spPr>
        <p:txBody>
          <a:bodyPr lIns="0" tIns="0" rIns="0" bIns="0"/>
          <a:lstStyle>
            <a:lvl1pPr>
              <a:lnSpc>
                <a:spcPts val="2800"/>
              </a:lnSpc>
              <a:spcBef>
                <a:spcPts val="0"/>
              </a:spcBef>
              <a:defRPr sz="2000">
                <a:latin typeface="Times New Roman" pitchFamily="18" charset="0"/>
                <a:cs typeface="Times New Roman" pitchFamily="18" charset="0"/>
              </a:defRPr>
            </a:lvl1pPr>
            <a:lvl2pPr>
              <a:lnSpc>
                <a:spcPts val="2800"/>
              </a:lnSpc>
              <a:spcBef>
                <a:spcPts val="0"/>
              </a:spcBef>
              <a:defRPr sz="2000">
                <a:latin typeface="Times New Roman" pitchFamily="18" charset="0"/>
                <a:cs typeface="Times New Roman" pitchFamily="18" charset="0"/>
              </a:defRPr>
            </a:lvl2pPr>
            <a:lvl3pPr>
              <a:lnSpc>
                <a:spcPts val="2800"/>
              </a:lnSpc>
              <a:spcBef>
                <a:spcPts val="0"/>
              </a:spcBef>
              <a:defRPr sz="2000">
                <a:latin typeface="Times New Roman" pitchFamily="18" charset="0"/>
                <a:cs typeface="Times New Roman" pitchFamily="18" charset="0"/>
              </a:defRPr>
            </a:lvl3pPr>
            <a:lvl4pPr>
              <a:lnSpc>
                <a:spcPts val="2800"/>
              </a:lnSpc>
              <a:spcBef>
                <a:spcPts val="0"/>
              </a:spcBef>
              <a:defRPr sz="2000">
                <a:latin typeface="Times New Roman" pitchFamily="18" charset="0"/>
                <a:cs typeface="Times New Roman" pitchFamily="18" charset="0"/>
              </a:defRPr>
            </a:lvl4pPr>
            <a:lvl5pPr>
              <a:lnSpc>
                <a:spcPts val="2800"/>
              </a:lnSpc>
              <a:spcBef>
                <a:spcPts val="0"/>
              </a:spcBef>
              <a:defRPr sz="20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4" name="Straight Connector 13"/>
          <p:cNvCxnSpPr/>
          <p:nvPr/>
        </p:nvCxnSpPr>
        <p:spPr>
          <a:xfrm>
            <a:off x="5953414"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
        <p:nvSpPr>
          <p:cNvPr id="5" name="Picture Placeholder 4"/>
          <p:cNvSpPr>
            <a:spLocks noGrp="1"/>
          </p:cNvSpPr>
          <p:nvPr>
            <p:ph type="pic" sz="quarter" idx="20"/>
          </p:nvPr>
        </p:nvSpPr>
        <p:spPr>
          <a:xfrm>
            <a:off x="6012337" y="1315200"/>
            <a:ext cx="2520000" cy="4992000"/>
          </a:xfrm>
        </p:spPr>
        <p:txBody>
          <a:bodyPr/>
          <a:lstStyle>
            <a:lvl1pPr>
              <a:defRPr>
                <a:latin typeface="Times New Roman" pitchFamily="18" charset="0"/>
                <a:cs typeface="Times New Roman" pitchFamily="18" charset="0"/>
              </a:defRPr>
            </a:lvl1pPr>
          </a:lstStyle>
          <a:p>
            <a:r>
              <a:rPr lang="en-US" smtClean="0"/>
              <a:t>Click icon to add picture</a:t>
            </a:r>
            <a:endParaRPr lang="de-DE"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0448998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Header, big picture and text">
    <p:spTree>
      <p:nvGrpSpPr>
        <p:cNvPr id="1" name=""/>
        <p:cNvGrpSpPr/>
        <p:nvPr/>
      </p:nvGrpSpPr>
      <p:grpSpPr>
        <a:xfrm>
          <a:off x="0" y="0"/>
          <a:ext cx="0" cy="0"/>
          <a:chOff x="0" y="0"/>
          <a:chExt cx="0" cy="0"/>
        </a:xfrm>
      </p:grpSpPr>
      <p:sp>
        <p:nvSpPr>
          <p:cNvPr id="16" name="TextBox 15"/>
          <p:cNvSpPr txBox="1"/>
          <p:nvPr/>
        </p:nvSpPr>
        <p:spPr>
          <a:xfrm>
            <a:off x="4716029" y="3101325"/>
            <a:ext cx="2304629" cy="1200310"/>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900" u="sng" dirty="0" smtClean="0">
                <a:solidFill>
                  <a:srgbClr val="404955"/>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900" dirty="0" smtClean="0">
                <a:solidFill>
                  <a:srgbClr val="404955"/>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900" u="sng" dirty="0" smtClean="0">
                <a:solidFill>
                  <a:srgbClr val="404955"/>
                </a:solidFill>
                <a:latin typeface="Times New Roman" pitchFamily="18" charset="0"/>
                <a:cs typeface="Times New Roman" pitchFamily="18" charset="0"/>
                <a:hlinkClick r:id="rId3"/>
              </a:rPr>
              <a:t>graphic_design_the_hague@epo.org</a:t>
            </a:r>
            <a:endParaRPr lang="zh-CN" sz="900" dirty="0">
              <a:solidFill>
                <a:srgbClr val="404955"/>
              </a:solidFill>
              <a:latin typeface="Times New Roman" pitchFamily="18" charset="0"/>
              <a:cs typeface="Times New Roman" pitchFamily="18" charset="0"/>
            </a:endParaRPr>
          </a:p>
        </p:txBody>
      </p:sp>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de-DE"/>
          </a:p>
        </p:txBody>
      </p:sp>
      <p:sp>
        <p:nvSpPr>
          <p:cNvPr id="11" name="Text Placeholder 19"/>
          <p:cNvSpPr>
            <a:spLocks noGrp="1"/>
          </p:cNvSpPr>
          <p:nvPr>
            <p:ph type="body" sz="quarter" idx="19"/>
          </p:nvPr>
        </p:nvSpPr>
        <p:spPr>
          <a:xfrm>
            <a:off x="684000" y="1219200"/>
            <a:ext cx="2448000" cy="5088000"/>
          </a:xfrm>
        </p:spPr>
        <p:txBody>
          <a:bodyPr lIns="0" tIns="0" rIns="0" bIns="0"/>
          <a:lstStyle>
            <a:lvl1pPr>
              <a:lnSpc>
                <a:spcPts val="2800"/>
              </a:lnSpc>
              <a:spcBef>
                <a:spcPts val="0"/>
              </a:spcBef>
              <a:defRPr sz="2000">
                <a:latin typeface="Times New Roman" pitchFamily="18" charset="0"/>
                <a:cs typeface="Times New Roman" pitchFamily="18" charset="0"/>
              </a:defRPr>
            </a:lvl1pPr>
            <a:lvl2pPr>
              <a:lnSpc>
                <a:spcPts val="2800"/>
              </a:lnSpc>
              <a:spcBef>
                <a:spcPts val="0"/>
              </a:spcBef>
              <a:defRPr sz="2000">
                <a:latin typeface="Times New Roman" pitchFamily="18" charset="0"/>
                <a:cs typeface="Times New Roman" pitchFamily="18" charset="0"/>
              </a:defRPr>
            </a:lvl2pPr>
            <a:lvl3pPr>
              <a:lnSpc>
                <a:spcPts val="2800"/>
              </a:lnSpc>
              <a:spcBef>
                <a:spcPts val="0"/>
              </a:spcBef>
              <a:defRPr sz="2000">
                <a:latin typeface="Times New Roman" pitchFamily="18" charset="0"/>
                <a:cs typeface="Times New Roman" pitchFamily="18" charset="0"/>
              </a:defRPr>
            </a:lvl3pPr>
            <a:lvl4pPr>
              <a:lnSpc>
                <a:spcPts val="2800"/>
              </a:lnSpc>
              <a:spcBef>
                <a:spcPts val="0"/>
              </a:spcBef>
              <a:defRPr sz="2000">
                <a:latin typeface="Times New Roman" pitchFamily="18" charset="0"/>
                <a:cs typeface="Times New Roman" pitchFamily="18" charset="0"/>
              </a:defRPr>
            </a:lvl4pPr>
            <a:lvl5pPr>
              <a:lnSpc>
                <a:spcPts val="2800"/>
              </a:lnSpc>
              <a:spcBef>
                <a:spcPts val="0"/>
              </a:spcBef>
              <a:defRPr sz="2000">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
        <p:nvSpPr>
          <p:cNvPr id="14" name="Picture Placeholder 4"/>
          <p:cNvSpPr>
            <a:spLocks noGrp="1"/>
          </p:cNvSpPr>
          <p:nvPr>
            <p:ph type="pic" sz="quarter" idx="20"/>
          </p:nvPr>
        </p:nvSpPr>
        <p:spPr>
          <a:xfrm>
            <a:off x="3347999" y="1320000"/>
            <a:ext cx="5184000" cy="4992000"/>
          </a:xfrm>
        </p:spPr>
        <p:txBody>
          <a:bodyPr/>
          <a:lstStyle>
            <a:lvl1pPr>
              <a:defRPr>
                <a:latin typeface="Times New Roman" pitchFamily="18" charset="0"/>
                <a:cs typeface="Times New Roman" pitchFamily="18" charset="0"/>
              </a:defRPr>
            </a:lvl1pPr>
          </a:lstStyle>
          <a:p>
            <a:r>
              <a:rPr lang="en-US" smtClean="0"/>
              <a:t>Click icon to add picture</a:t>
            </a:r>
            <a:endParaRPr lang="de-DE"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996579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00454" y="537534"/>
            <a:ext cx="7690338" cy="638175"/>
          </a:xfrm>
        </p:spPr>
        <p:txBody>
          <a:bodyPr/>
          <a:lstStyle/>
          <a:p>
            <a:r>
              <a:rPr lang="en-US" dirty="0" smtClean="0"/>
              <a:t>Click to edit Master title style</a:t>
            </a:r>
            <a:endParaRPr lang="en-GB" dirty="0"/>
          </a:p>
        </p:txBody>
      </p:sp>
      <p:sp>
        <p:nvSpPr>
          <p:cNvPr id="3" name="Table Placeholder 2"/>
          <p:cNvSpPr>
            <a:spLocks noGrp="1"/>
          </p:cNvSpPr>
          <p:nvPr>
            <p:ph type="tbl" idx="1"/>
          </p:nvPr>
        </p:nvSpPr>
        <p:spPr>
          <a:xfrm>
            <a:off x="693152" y="1181121"/>
            <a:ext cx="7678615" cy="4895851"/>
          </a:xfrm>
        </p:spPr>
        <p:txBody>
          <a:bodyPr/>
          <a:lstStyle/>
          <a:p>
            <a:pPr lvl="0"/>
            <a:endParaRPr lang="en-GB"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 xmlns:p14="http://schemas.microsoft.com/office/powerpoint/2010/main" val="25211266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Header, big picture">
    <p:spTree>
      <p:nvGrpSpPr>
        <p:cNvPr id="1" name=""/>
        <p:cNvGrpSpPr/>
        <p:nvPr/>
      </p:nvGrpSpPr>
      <p:grpSpPr>
        <a:xfrm>
          <a:off x="0" y="0"/>
          <a:ext cx="0" cy="0"/>
          <a:chOff x="0" y="0"/>
          <a:chExt cx="0" cy="0"/>
        </a:xfrm>
      </p:grpSpPr>
      <p:sp>
        <p:nvSpPr>
          <p:cNvPr id="6" name="TextBox 5"/>
          <p:cNvSpPr txBox="1"/>
          <p:nvPr/>
        </p:nvSpPr>
        <p:spPr>
          <a:xfrm>
            <a:off x="3419511" y="3140968"/>
            <a:ext cx="2304629" cy="1200310"/>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Times New Roman" pitchFamily="18" charset="0"/>
                <a:cs typeface="Times New Roman" pitchFamily="18" charset="0"/>
              </a:rPr>
              <a:t>Please do not use photos for which the EPO does not have copyright.请不要使用欧洲专利局不享有版权的照片。If you need any images, please contact:如果您需要任何图片，请联系：</a:t>
            </a:r>
            <a:r>
              <a:rPr>
                <a:latin typeface="Times New Roman" pitchFamily="18" charset="0"/>
                <a:cs typeface="Times New Roman" pitchFamily="18" charset="0"/>
              </a:rPr>
              <a:t/>
            </a:r>
            <a:br>
              <a:rPr>
                <a:latin typeface="Times New Roman" pitchFamily="18" charset="0"/>
                <a:cs typeface="Times New Roman" pitchFamily="18" charset="0"/>
              </a:rPr>
            </a:br>
            <a:r>
              <a:rPr lang="en-GB" sz="900" u="sng" dirty="0" smtClean="0">
                <a:solidFill>
                  <a:srgbClr val="404955"/>
                </a:solidFill>
                <a:latin typeface="Times New Roman" pitchFamily="18" charset="0"/>
                <a:cs typeface="Times New Roman" pitchFamily="18" charset="0"/>
                <a:hlinkClick r:id="rId2"/>
              </a:rPr>
              <a:t>graphic_design_munich@epo.org</a:t>
            </a:r>
            <a:r>
              <a:rPr>
                <a:latin typeface="Times New Roman" pitchFamily="18" charset="0"/>
                <a:cs typeface="Times New Roman" pitchFamily="18" charset="0"/>
              </a:rPr>
              <a:t/>
            </a:r>
            <a:br>
              <a:rPr>
                <a:latin typeface="Times New Roman" pitchFamily="18" charset="0"/>
                <a:cs typeface="Times New Roman" pitchFamily="18" charset="0"/>
              </a:rPr>
            </a:br>
            <a:r>
              <a:rPr lang="en-GB" sz="900" dirty="0" smtClean="0">
                <a:solidFill>
                  <a:srgbClr val="404955"/>
                </a:solidFill>
                <a:latin typeface="Times New Roman" pitchFamily="18" charset="0"/>
                <a:cs typeface="Times New Roman" pitchFamily="18" charset="0"/>
              </a:rPr>
              <a:t>or或 </a:t>
            </a:r>
            <a:r>
              <a:rPr>
                <a:latin typeface="Times New Roman" pitchFamily="18" charset="0"/>
                <a:cs typeface="Times New Roman" pitchFamily="18" charset="0"/>
              </a:rPr>
              <a:t/>
            </a:r>
            <a:br>
              <a:rPr>
                <a:latin typeface="Times New Roman" pitchFamily="18" charset="0"/>
                <a:cs typeface="Times New Roman" pitchFamily="18" charset="0"/>
              </a:rPr>
            </a:br>
            <a:r>
              <a:rPr lang="en-GB" sz="900" u="sng" dirty="0" smtClean="0">
                <a:solidFill>
                  <a:srgbClr val="404955"/>
                </a:solidFill>
                <a:latin typeface="Times New Roman" pitchFamily="18" charset="0"/>
                <a:cs typeface="Times New Roman" pitchFamily="18" charset="0"/>
                <a:hlinkClick r:id="rId3"/>
              </a:rPr>
              <a:t>graphic_design_the_hague@epo.org</a:t>
            </a:r>
            <a:endParaRPr lang="zh-CN" sz="900" dirty="0">
              <a:solidFill>
                <a:srgbClr val="404955"/>
              </a:solidFill>
              <a:latin typeface="Times New Roman" pitchFamily="18" charset="0"/>
              <a:cs typeface="Times New Roman" pitchFamily="18" charset="0"/>
            </a:endParaRPr>
          </a:p>
        </p:txBody>
      </p:sp>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de-DE"/>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
        <p:nvSpPr>
          <p:cNvPr id="5" name="Picture Placeholder 4"/>
          <p:cNvSpPr>
            <a:spLocks noGrp="1"/>
          </p:cNvSpPr>
          <p:nvPr>
            <p:ph type="pic" sz="quarter" idx="20"/>
          </p:nvPr>
        </p:nvSpPr>
        <p:spPr>
          <a:xfrm>
            <a:off x="684000" y="1320000"/>
            <a:ext cx="7848000" cy="4992000"/>
          </a:xfrm>
        </p:spPr>
        <p:txBody>
          <a:bodyPr/>
          <a:lstStyle>
            <a:lvl1pPr>
              <a:defRPr>
                <a:latin typeface="Times New Roman" pitchFamily="18" charset="0"/>
                <a:cs typeface="Times New Roman" pitchFamily="18" charset="0"/>
              </a:defRPr>
            </a:lvl1pPr>
          </a:lstStyle>
          <a:p>
            <a:r>
              <a:rPr lang="en-US" smtClean="0"/>
              <a:t>Click icon to add picture</a:t>
            </a:r>
            <a:endParaRPr lang="de-DE"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674358147"/>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12" name="Table Placeholder 11"/>
          <p:cNvSpPr>
            <a:spLocks noGrp="1"/>
          </p:cNvSpPr>
          <p:nvPr>
            <p:ph type="tbl" sz="quarter" idx="18"/>
          </p:nvPr>
        </p:nvSpPr>
        <p:spPr>
          <a:xfrm>
            <a:off x="647887" y="2051532"/>
            <a:ext cx="7846938" cy="3599167"/>
          </a:xfrm>
        </p:spPr>
        <p:txBody>
          <a:bodyPr lIns="0" tIns="0" rIns="0" bIns="0"/>
          <a:lstStyle>
            <a:lvl1pPr>
              <a:lnSpc>
                <a:spcPts val="2800"/>
              </a:lnSpc>
              <a:spcBef>
                <a:spcPts val="0"/>
              </a:spcBef>
              <a:defRPr sz="2000">
                <a:latin typeface="Times New Roman" pitchFamily="18" charset="0"/>
                <a:cs typeface="Times New Roman" pitchFamily="18" charset="0"/>
              </a:defRPr>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89" y="1295766"/>
            <a:ext cx="7847237" cy="719833"/>
          </a:xfrm>
          <a:noFill/>
        </p:spPr>
        <p:txBody>
          <a:bodyPr wrap="square" lIns="0" tIns="0" rIns="0" bIns="0"/>
          <a:lstStyle>
            <a:lvl1pPr marL="0" indent="0">
              <a:lnSpc>
                <a:spcPts val="2800"/>
              </a:lnSpc>
              <a:spcBef>
                <a:spcPts val="0"/>
              </a:spcBef>
              <a:buNone/>
              <a:defRPr sz="2000" b="1" spc="0" baseline="0">
                <a:solidFill>
                  <a:srgbClr val="404955"/>
                </a:solidFill>
                <a:latin typeface="Times New Roman" pitchFamily="18" charset="0"/>
                <a:cs typeface="Times New Roman" pitchFamily="18" charset="0"/>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de-DE"/>
          </a:p>
        </p:txBody>
      </p:sp>
      <p:sp>
        <p:nvSpPr>
          <p:cNvPr id="6"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7" name="Straight Connector 6"/>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5435002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Header and chart">
    <p:spTree>
      <p:nvGrpSpPr>
        <p:cNvPr id="1" name=""/>
        <p:cNvGrpSpPr/>
        <p:nvPr/>
      </p:nvGrpSpPr>
      <p:grpSpPr>
        <a:xfrm>
          <a:off x="0" y="0"/>
          <a:ext cx="0" cy="0"/>
          <a:chOff x="0" y="0"/>
          <a:chExt cx="0" cy="0"/>
        </a:xfrm>
      </p:grpSpPr>
      <p:sp>
        <p:nvSpPr>
          <p:cNvPr id="17" name="Chart Placeholder 16"/>
          <p:cNvSpPr>
            <a:spLocks noGrp="1"/>
          </p:cNvSpPr>
          <p:nvPr>
            <p:ph type="chart" sz="quarter" idx="20"/>
          </p:nvPr>
        </p:nvSpPr>
        <p:spPr>
          <a:xfrm>
            <a:off x="666000" y="1233600"/>
            <a:ext cx="7866000" cy="5073600"/>
          </a:xfrm>
        </p:spPr>
        <p:txBody>
          <a:bodyPr lIns="0" tIns="0" rIns="0" bIns="0"/>
          <a:lstStyle>
            <a:lvl1pPr>
              <a:lnSpc>
                <a:spcPts val="2800"/>
              </a:lnSpc>
              <a:spcBef>
                <a:spcPts val="0"/>
              </a:spcBef>
              <a:defRPr sz="2000">
                <a:solidFill>
                  <a:srgbClr val="404955"/>
                </a:solidFill>
                <a:latin typeface="Times New Roman" pitchFamily="18" charset="0"/>
                <a:cs typeface="Times New Roman" pitchFamily="18" charset="0"/>
              </a:defRPr>
            </a:lvl1pPr>
          </a:lstStyle>
          <a:p>
            <a:r>
              <a:rPr lang="en-US" smtClean="0"/>
              <a:t>Click icon to add chart</a:t>
            </a:r>
            <a:endParaRPr lang="en-GB" dirty="0"/>
          </a:p>
        </p:txBody>
      </p:sp>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de-DE" dirty="0"/>
          </a:p>
        </p:txBody>
      </p:sp>
      <p:sp>
        <p:nvSpPr>
          <p:cNvPr id="5"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6" name="Straight Connector 5"/>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63293377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127" y="6184901"/>
            <a:ext cx="184731" cy="369332"/>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defTabSz="914400" eaLnBrk="1" hangingPunct="1">
              <a:defRPr/>
            </a:pPr>
            <a:endParaRPr lang="de-DE" sz="1800" b="0" smtClean="0">
              <a:solidFill>
                <a:srgbClr val="404955"/>
              </a:solidFill>
              <a:latin typeface="Times New Roman" pitchFamily="18" charset="0"/>
              <a:cs typeface="Times New Roman" pitchFamily="18" charset="0"/>
            </a:endParaRPr>
          </a:p>
        </p:txBody>
      </p:sp>
      <p:cxnSp>
        <p:nvCxnSpPr>
          <p:cNvPr id="3" name="Straight Connector 2"/>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4" y="6592922"/>
            <a:ext cx="1551467" cy="229057"/>
          </a:xfrm>
          <a:prstGeom prst="rect">
            <a:avLst/>
          </a:prstGeom>
          <a:noFill/>
        </p:spPr>
        <p:txBody>
          <a:bodyPr wrap="square" lIns="0" tIns="0" rIns="0" bIns="0" rtlCol="0">
            <a:noAutofit/>
          </a:bodyPr>
          <a:lstStyle/>
          <a:p>
            <a:pPr defTabSz="914217">
              <a:defRPr/>
            </a:pPr>
            <a:r>
              <a:rPr lang="de-CH" sz="900" dirty="0" smtClean="0">
                <a:solidFill>
                  <a:srgbClr val="3B464D"/>
                </a:solidFill>
                <a:latin typeface="Times New Roman" pitchFamily="18" charset="0"/>
                <a:cs typeface="Times New Roman" pitchFamily="18" charset="0"/>
              </a:rPr>
              <a:t>European Patent Office</a:t>
            </a:r>
          </a:p>
          <a:p>
            <a:pPr defTabSz="914217">
              <a:defRPr/>
            </a:pPr>
            <a:r>
              <a:rPr lang="de-CH" sz="900" dirty="0" smtClean="0">
                <a:solidFill>
                  <a:srgbClr val="3B464D"/>
                </a:solidFill>
                <a:latin typeface="Times New Roman" pitchFamily="18" charset="0"/>
                <a:cs typeface="Times New Roman" pitchFamily="18" charset="0"/>
              </a:rPr>
              <a:t>欧洲专利局</a:t>
            </a:r>
            <a:endParaRPr lang="zh-CN" sz="900" dirty="0" smtClean="0">
              <a:solidFill>
                <a:srgbClr val="3B464D"/>
              </a:solidFill>
              <a:latin typeface="Times New Roman" pitchFamily="18" charset="0"/>
              <a:cs typeface="Times New Roman" pitchFamily="18" charset="0"/>
            </a:endParaRPr>
          </a:p>
        </p:txBody>
      </p:sp>
      <p:sp>
        <p:nvSpPr>
          <p:cNvPr id="6" name="Slide Number Placeholder 8"/>
          <p:cNvSpPr>
            <a:spLocks noGrp="1"/>
          </p:cNvSpPr>
          <p:nvPr>
            <p:ph type="sldNum" sz="quarter" idx="20"/>
          </p:nvPr>
        </p:nvSpPr>
        <p:spPr>
          <a:xfrm>
            <a:off x="6398840" y="6605576"/>
            <a:ext cx="2133600" cy="365125"/>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041272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2699340"/>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3278403"/>
            <a:ext cx="7556400" cy="433836"/>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print">
            <a:extLst>
              <a:ext uri="{28A0092B-C50C-407E-A947-70E740481C1C}">
                <a14:useLocalDpi xmlns="" xmlns:a14="http://schemas.microsoft.com/office/drawing/2010/main" val="0"/>
              </a:ext>
            </a:extLst>
          </a:blip>
          <a:stretch>
            <a:fillRect/>
          </a:stretch>
        </p:blipFill>
        <p:spPr>
          <a:xfrm>
            <a:off x="794" y="-3"/>
            <a:ext cx="9142412" cy="1291200"/>
          </a:xfrm>
          <a:prstGeom prst="rect">
            <a:avLst/>
          </a:prstGeom>
        </p:spPr>
      </p:pic>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b="-400"/>
          <a:stretch/>
        </p:blipFill>
        <p:spPr>
          <a:xfrm>
            <a:off x="5459730" y="4311714"/>
            <a:ext cx="1880648" cy="2002631"/>
          </a:xfrm>
          <a:prstGeom prst="rect">
            <a:avLst/>
          </a:prstGeom>
        </p:spPr>
      </p:pic>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3833"/>
          <a:stretch/>
        </p:blipFill>
        <p:spPr>
          <a:xfrm>
            <a:off x="0" y="4311714"/>
            <a:ext cx="1801368" cy="1994663"/>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801368" y="4311714"/>
            <a:ext cx="1873166" cy="1994663"/>
          </a:xfrm>
          <a:prstGeom prst="rect">
            <a:avLst/>
          </a:prstGeom>
        </p:spPr>
      </p:pic>
      <p:pic>
        <p:nvPicPr>
          <p:cNvPr id="14" name="Picture 1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02004" y="4311652"/>
            <a:ext cx="1873164" cy="1994661"/>
          </a:xfrm>
          <a:prstGeom prst="rect">
            <a:avLst/>
          </a:prstGeom>
        </p:spPr>
      </p:pic>
      <p:pic>
        <p:nvPicPr>
          <p:cNvPr id="15" name="Picture 14"/>
          <p:cNvPicPr>
            <a:picLocks noChangeAspect="1"/>
          </p:cNvPicPr>
          <p:nvPr/>
        </p:nvPicPr>
        <p:blipFill rotWithShape="1">
          <a:blip r:embed="rId7" cstate="print">
            <a:extLst>
              <a:ext uri="{28A0092B-C50C-407E-A947-70E740481C1C}">
                <a14:useLocalDpi xmlns="" xmlns:a14="http://schemas.microsoft.com/office/drawing/2010/main" val="0"/>
              </a:ext>
            </a:extLst>
          </a:blip>
          <a:srcRect t="229" r="3302" b="-229"/>
          <a:stretch/>
        </p:blipFill>
        <p:spPr>
          <a:xfrm>
            <a:off x="7328560" y="4311649"/>
            <a:ext cx="1815465" cy="1999232"/>
          </a:xfrm>
          <a:prstGeom prst="rect">
            <a:avLst/>
          </a:prstGeom>
        </p:spPr>
      </p:pic>
      <p:sp>
        <p:nvSpPr>
          <p:cNvPr id="19" name="Text Placeholder 12"/>
          <p:cNvSpPr>
            <a:spLocks noGrp="1"/>
          </p:cNvSpPr>
          <p:nvPr>
            <p:ph type="body" sz="quarter" idx="13" hasCustomPrompt="1"/>
          </p:nvPr>
        </p:nvSpPr>
        <p:spPr>
          <a:xfrm>
            <a:off x="975600" y="6444688"/>
            <a:ext cx="2520000" cy="288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6444688"/>
            <a:ext cx="1334400" cy="288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6444688"/>
            <a:ext cx="2880000" cy="288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spTree>
    <p:extLst>
      <p:ext uri="{BB962C8B-B14F-4D97-AF65-F5344CB8AC3E}">
        <p14:creationId xmlns="" xmlns:p14="http://schemas.microsoft.com/office/powerpoint/2010/main" val="401992791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One column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Times New Roman" pitchFamily="18" charset="0"/>
                <a:cs typeface="Times New Roman" pitchFamily="18" charset="0"/>
              </a:defRPr>
            </a:lvl1pPr>
          </a:lstStyle>
          <a:p>
            <a:r>
              <a:rPr lang="en-US" smtClean="0"/>
              <a:t>Click to edit Master title style</a:t>
            </a:r>
            <a:endParaRPr lang="de-DE" dirty="0"/>
          </a:p>
        </p:txBody>
      </p:sp>
      <p:sp>
        <p:nvSpPr>
          <p:cNvPr id="10" name="Text Placeholder 2"/>
          <p:cNvSpPr>
            <a:spLocks noGrp="1"/>
          </p:cNvSpPr>
          <p:nvPr>
            <p:ph idx="1"/>
          </p:nvPr>
        </p:nvSpPr>
        <p:spPr>
          <a:xfrm>
            <a:off x="676800" y="1219199"/>
            <a:ext cx="7846638" cy="5088000"/>
          </a:xfrm>
          <a:prstGeom prst="rect">
            <a:avLst/>
          </a:prstGeom>
        </p:spPr>
        <p:txBody>
          <a:bodyPr vert="horz" wrap="square" lIns="0" tIns="0" rIns="0" bIns="0" rtlCol="0">
            <a:noAutofit/>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latin typeface="Times New Roman" pitchFamily="18" charset="0"/>
                <a:cs typeface="Times New Roman" pitchFamily="18" charset="0"/>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1" name="Straight Connector 10"/>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12155275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lumns bullet list">
    <p:spTree>
      <p:nvGrpSpPr>
        <p:cNvPr id="1" name=""/>
        <p:cNvGrpSpPr/>
        <p:nvPr/>
      </p:nvGrpSpPr>
      <p:grpSpPr>
        <a:xfrm>
          <a:off x="0" y="0"/>
          <a:ext cx="0" cy="0"/>
          <a:chOff x="0" y="0"/>
          <a:chExt cx="0" cy="0"/>
        </a:xfrm>
      </p:grpSpPr>
      <p:sp>
        <p:nvSpPr>
          <p:cNvPr id="15" name="Text Placeholder 19"/>
          <p:cNvSpPr>
            <a:spLocks noGrp="1"/>
          </p:cNvSpPr>
          <p:nvPr>
            <p:ph type="body" sz="quarter" idx="17"/>
          </p:nvPr>
        </p:nvSpPr>
        <p:spPr>
          <a:xfrm>
            <a:off x="676800" y="1219199"/>
            <a:ext cx="3823200" cy="5088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6"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19199"/>
            <a:ext cx="3833334" cy="5088000"/>
          </a:xfrm>
        </p:spPr>
        <p:txBody>
          <a:bodyPr lIns="0" tIns="0" rIns="0" bIns="0"/>
          <a:lstStyle>
            <a:lvl1pPr>
              <a:lnSpc>
                <a:spcPts val="2800"/>
              </a:lnSpc>
              <a:spcBef>
                <a:spcPts val="0"/>
              </a:spcBef>
              <a:defRPr sz="2000">
                <a:solidFill>
                  <a:srgbClr val="404955"/>
                </a:solidFill>
              </a:defRPr>
            </a:lvl1pPr>
            <a:lvl2pPr>
              <a:lnSpc>
                <a:spcPts val="2800"/>
              </a:lnSpc>
              <a:spcBef>
                <a:spcPts val="0"/>
              </a:spcBef>
              <a:defRPr sz="2000">
                <a:solidFill>
                  <a:srgbClr val="404955"/>
                </a:solidFill>
              </a:defRPr>
            </a:lvl2pPr>
            <a:lvl3pPr>
              <a:lnSpc>
                <a:spcPts val="2800"/>
              </a:lnSpc>
              <a:spcBef>
                <a:spcPts val="0"/>
              </a:spcBef>
              <a:defRPr sz="2000">
                <a:solidFill>
                  <a:srgbClr val="404955"/>
                </a:solidFill>
              </a:defRPr>
            </a:lvl3pPr>
            <a:lvl4pPr>
              <a:lnSpc>
                <a:spcPts val="2800"/>
              </a:lnSpc>
              <a:spcBef>
                <a:spcPts val="0"/>
              </a:spcBef>
              <a:defRPr sz="2000">
                <a:solidFill>
                  <a:srgbClr val="404955"/>
                </a:solidFill>
              </a:defRPr>
            </a:lvl4pPr>
            <a:lvl5pPr>
              <a:lnSpc>
                <a:spcPts val="2800"/>
              </a:lnSpc>
              <a:spcBef>
                <a:spcPts val="0"/>
              </a:spcBef>
              <a:defRPr sz="2000">
                <a:solidFill>
                  <a:srgbClr val="4049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2119949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hree columns bullet list">
    <p:spTree>
      <p:nvGrpSpPr>
        <p:cNvPr id="1" name=""/>
        <p:cNvGrpSpPr/>
        <p:nvPr/>
      </p:nvGrpSpPr>
      <p:grpSpPr>
        <a:xfrm>
          <a:off x="0" y="0"/>
          <a:ext cx="0" cy="0"/>
          <a:chOff x="0" y="0"/>
          <a:chExt cx="0" cy="0"/>
        </a:xfrm>
      </p:grpSpPr>
      <p:sp>
        <p:nvSpPr>
          <p:cNvPr id="14" name="Text Placeholder 19"/>
          <p:cNvSpPr>
            <a:spLocks noGrp="1"/>
          </p:cNvSpPr>
          <p:nvPr>
            <p:ph type="body" sz="quarter" idx="17"/>
          </p:nvPr>
        </p:nvSpPr>
        <p:spPr>
          <a:xfrm>
            <a:off x="6768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40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480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4000"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30000" y="1219200"/>
            <a:ext cx="24552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de-DE"/>
          </a:p>
        </p:txBody>
      </p: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3689856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Header, small picture and text">
    <p:spTree>
      <p:nvGrpSpPr>
        <p:cNvPr id="1" name=""/>
        <p:cNvGrpSpPr/>
        <p:nvPr/>
      </p:nvGrpSpPr>
      <p:grpSpPr>
        <a:xfrm>
          <a:off x="0" y="0"/>
          <a:ext cx="0" cy="0"/>
          <a:chOff x="0" y="0"/>
          <a:chExt cx="0" cy="0"/>
        </a:xfrm>
      </p:grpSpPr>
      <p:sp>
        <p:nvSpPr>
          <p:cNvPr id="17" name="TextBox 16"/>
          <p:cNvSpPr txBox="1"/>
          <p:nvPr/>
        </p:nvSpPr>
        <p:spPr>
          <a:xfrm>
            <a:off x="6120023" y="2877510"/>
            <a:ext cx="2304629" cy="1123366"/>
          </a:xfrm>
          <a:prstGeom prst="rect">
            <a:avLst/>
          </a:prstGeom>
          <a:solidFill>
            <a:schemeClr val="bg1"/>
          </a:solidFill>
        </p:spPr>
        <p:txBody>
          <a:bodyPr wrap="square" lIns="91422" tIns="45711" rIns="91422" bIns="45711" rtlCol="0">
            <a:spAutoFit/>
          </a:bodyPr>
          <a:lstStyle/>
          <a:p>
            <a:pPr defTabSz="685617">
              <a:defRPr/>
            </a:pPr>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smtClean="0">
              <a:solidFill>
                <a:srgbClr val="404955"/>
              </a:solidFill>
            </a:endParaRPr>
          </a:p>
          <a:p>
            <a:pPr defTabSz="914400"/>
            <a:r>
              <a:t/>
            </a:r>
            <a:br/>
            <a:endParaRPr lang="zh-CN" sz="4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dirty="0"/>
          </a:p>
        </p:txBody>
      </p:sp>
      <p:sp>
        <p:nvSpPr>
          <p:cNvPr id="11" name="Text Placeholder 19"/>
          <p:cNvSpPr>
            <a:spLocks noGrp="1"/>
          </p:cNvSpPr>
          <p:nvPr>
            <p:ph type="body" sz="quarter" idx="17"/>
          </p:nvPr>
        </p:nvSpPr>
        <p:spPr>
          <a:xfrm>
            <a:off x="676800" y="1219200"/>
            <a:ext cx="5200878"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4" name="Straight Connector 13"/>
          <p:cNvCxnSpPr/>
          <p:nvPr/>
        </p:nvCxnSpPr>
        <p:spPr>
          <a:xfrm>
            <a:off x="5953414" y="1315200"/>
            <a:ext cx="0" cy="499200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10" name="Straight Connector 9"/>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20"/>
          </p:nvPr>
        </p:nvSpPr>
        <p:spPr>
          <a:xfrm>
            <a:off x="6012337" y="1315200"/>
            <a:ext cx="2520000" cy="4992000"/>
          </a:xfrm>
        </p:spPr>
        <p:txBody>
          <a:bodyPr/>
          <a:lstStyle/>
          <a:p>
            <a:r>
              <a:rPr lang="en-US" smtClean="0"/>
              <a:t>Click icon to add picture</a:t>
            </a:r>
            <a:endParaRPr lang="de-DE" dirty="0"/>
          </a:p>
        </p:txBody>
      </p:sp>
      <p:sp>
        <p:nvSpPr>
          <p:cNvPr id="13" name="TextBox 12"/>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0756748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Header, big picture and text">
    <p:spTree>
      <p:nvGrpSpPr>
        <p:cNvPr id="1" name=""/>
        <p:cNvGrpSpPr/>
        <p:nvPr/>
      </p:nvGrpSpPr>
      <p:grpSpPr>
        <a:xfrm>
          <a:off x="0" y="0"/>
          <a:ext cx="0" cy="0"/>
          <a:chOff x="0" y="0"/>
          <a:chExt cx="0" cy="0"/>
        </a:xfrm>
      </p:grpSpPr>
      <p:sp>
        <p:nvSpPr>
          <p:cNvPr id="16" name="TextBox 15"/>
          <p:cNvSpPr txBox="1"/>
          <p:nvPr/>
        </p:nvSpPr>
        <p:spPr>
          <a:xfrm>
            <a:off x="4716029" y="3101325"/>
            <a:ext cx="2304629" cy="923312"/>
          </a:xfrm>
          <a:prstGeom prst="rect">
            <a:avLst/>
          </a:prstGeom>
          <a:solidFill>
            <a:schemeClr val="bg1"/>
          </a:solidFill>
        </p:spPr>
        <p:txBody>
          <a:bodyPr wrap="square" lIns="91422" tIns="45711" rIns="91422" bIns="45711" rtlCol="0">
            <a:spAutoFit/>
          </a:bodyPr>
          <a:lstStyle/>
          <a:p>
            <a:pPr defTabSz="914400"/>
            <a:r>
              <a:rPr lang="en-GB" sz="900" dirty="0" smtClean="0">
                <a:solidFill>
                  <a:srgbClr val="404955"/>
                </a:solidFill>
                <a:latin typeface="SimSun"/>
                <a:cs typeface="SimSun"/>
              </a:rPr>
              <a:t>Please do not use photos for which the EPO does not have copyright.请不要使用欧洲专利局不享有版权的照片。If you need any images, please contact:如果您需要任何图片，请联系：</a:t>
            </a:r>
            <a:r>
              <a:t/>
            </a:r>
            <a:br/>
            <a:r>
              <a:rPr lang="en-GB" sz="900" u="sng" dirty="0" smtClean="0">
                <a:solidFill>
                  <a:srgbClr val="404955"/>
                </a:solidFill>
                <a:latin typeface="SimSun"/>
                <a:cs typeface="SimSun"/>
                <a:hlinkClick r:id="rId2"/>
              </a:rPr>
              <a:t>graphic_design_munich@epo.org</a:t>
            </a:r>
            <a:r>
              <a:t/>
            </a:r>
            <a:br/>
            <a:r>
              <a:rPr lang="en-GB" sz="900" dirty="0" smtClean="0">
                <a:solidFill>
                  <a:srgbClr val="404955"/>
                </a:solidFill>
                <a:latin typeface="SimSun"/>
                <a:cs typeface="SimSun"/>
              </a:rPr>
              <a:t>or或 </a:t>
            </a:r>
            <a:r>
              <a:t/>
            </a:r>
            <a:br/>
            <a:r>
              <a:rPr lang="en-GB" sz="900" u="sng" dirty="0" smtClean="0">
                <a:solidFill>
                  <a:srgbClr val="404955"/>
                </a:solidFill>
                <a:latin typeface="SimSun"/>
                <a:cs typeface="SimSun"/>
                <a:hlinkClick r:id="rId3"/>
              </a:rPr>
              <a:t>graphic_design_the_hague@epo.org</a:t>
            </a:r>
            <a:endParaRPr lang="zh-CN" sz="900" dirty="0">
              <a:solidFill>
                <a:srgbClr val="404955"/>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
        <p:nvSpPr>
          <p:cNvPr id="11" name="Text Placeholder 19"/>
          <p:cNvSpPr>
            <a:spLocks noGrp="1"/>
          </p:cNvSpPr>
          <p:nvPr>
            <p:ph type="body" sz="quarter" idx="19"/>
          </p:nvPr>
        </p:nvSpPr>
        <p:spPr>
          <a:xfrm>
            <a:off x="684000" y="1219200"/>
            <a:ext cx="2448000" cy="5088000"/>
          </a:xfrm>
        </p:spPr>
        <p:txBody>
          <a:bodyPr lIns="0" tIns="0" rIns="0" bIns="0"/>
          <a:lstStyle>
            <a:lvl1pPr>
              <a:lnSpc>
                <a:spcPts val="2800"/>
              </a:lnSpc>
              <a:spcBef>
                <a:spcPts val="0"/>
              </a:spcBef>
              <a:defRPr sz="2000"/>
            </a:lvl1pPr>
            <a:lvl2pPr>
              <a:lnSpc>
                <a:spcPts val="2800"/>
              </a:lnSpc>
              <a:spcBef>
                <a:spcPts val="0"/>
              </a:spcBef>
              <a:defRPr sz="2000"/>
            </a:lvl2pPr>
            <a:lvl3pPr>
              <a:lnSpc>
                <a:spcPts val="2800"/>
              </a:lnSpc>
              <a:spcBef>
                <a:spcPts val="0"/>
              </a:spcBef>
              <a:defRPr sz="2000"/>
            </a:lvl3pPr>
            <a:lvl4pPr>
              <a:lnSpc>
                <a:spcPts val="2800"/>
              </a:lnSpc>
              <a:spcBef>
                <a:spcPts val="0"/>
              </a:spcBef>
              <a:defRPr sz="2000"/>
            </a:lvl4pPr>
            <a:lvl5pPr>
              <a:lnSpc>
                <a:spcPts val="2800"/>
              </a:lnSpc>
              <a:spcBef>
                <a:spcPts val="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8"/>
          <p:cNvSpPr>
            <a:spLocks noGrp="1"/>
          </p:cNvSpPr>
          <p:nvPr>
            <p:ph type="sldNum" sz="quarter" idx="4"/>
          </p:nvPr>
        </p:nvSpPr>
        <p:spPr>
          <a:xfrm>
            <a:off x="6398840" y="6605577"/>
            <a:ext cx="2133600" cy="216339"/>
          </a:xfrm>
          <a:prstGeom prst="rect">
            <a:avLst/>
          </a:prstGeom>
        </p:spPr>
        <p:txBody>
          <a:bodyPr lIns="0" tIns="0" rIns="0" bIns="0"/>
          <a:lstStyle>
            <a:lvl1pPr algn="r">
              <a:defRPr sz="900" baseline="0">
                <a:solidFill>
                  <a:schemeClr val="tx1"/>
                </a:solidFill>
              </a:defRPr>
            </a:lvl1pPr>
          </a:lstStyle>
          <a:p>
            <a:pPr defTabSz="914400"/>
            <a:fld id="{263C6409-AC88-419F-8BAD-3D59F1525A1D}" type="slidenum">
              <a:rPr lang="en-GB" smtClean="0">
                <a:solidFill>
                  <a:srgbClr val="404955"/>
                </a:solidFill>
              </a:rPr>
              <a:pPr defTabSz="914400"/>
              <a:t>‹#›</a:t>
            </a:fld>
            <a:endParaRPr lang="en-GB">
              <a:solidFill>
                <a:srgbClr val="404955"/>
              </a:solidFill>
            </a:endParaRPr>
          </a:p>
        </p:txBody>
      </p:sp>
      <p:cxnSp>
        <p:nvCxnSpPr>
          <p:cNvPr id="8" name="Straight Connector 7"/>
          <p:cNvCxnSpPr/>
          <p:nvPr/>
        </p:nvCxnSpPr>
        <p:spPr>
          <a:xfrm>
            <a:off x="684466"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4" name="Picture Placeholder 4"/>
          <p:cNvSpPr>
            <a:spLocks noGrp="1"/>
          </p:cNvSpPr>
          <p:nvPr>
            <p:ph type="pic" sz="quarter" idx="20"/>
          </p:nvPr>
        </p:nvSpPr>
        <p:spPr>
          <a:xfrm>
            <a:off x="3347999" y="1320000"/>
            <a:ext cx="5184000" cy="4992000"/>
          </a:xfrm>
        </p:spPr>
        <p:txBody>
          <a:bodyPr/>
          <a:lstStyle/>
          <a:p>
            <a:r>
              <a:rPr lang="en-US" smtClean="0"/>
              <a:t>Click icon to add picture</a:t>
            </a:r>
            <a:endParaRPr lang="de-DE" dirty="0"/>
          </a:p>
        </p:txBody>
      </p:sp>
      <p:sp>
        <p:nvSpPr>
          <p:cNvPr id="10" name="TextBox 9"/>
          <p:cNvSpPr txBox="1"/>
          <p:nvPr userDrawn="1"/>
        </p:nvSpPr>
        <p:spPr>
          <a:xfrm>
            <a:off x="684464" y="6592921"/>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cs typeface="Times New Roman" pitchFamily="18" charset="0"/>
              </a:rPr>
              <a:t>European Patent Office</a:t>
            </a:r>
          </a:p>
          <a:p>
            <a:pPr defTabSz="914400"/>
            <a:r>
              <a:rPr lang="de-CH" sz="900" dirty="0" smtClean="0">
                <a:solidFill>
                  <a:srgbClr val="404955"/>
                </a:solidFill>
                <a:latin typeface="Times New Roman" pitchFamily="18" charset="0"/>
                <a:cs typeface="Times New Roman" pitchFamily="18" charset="0"/>
              </a:rPr>
              <a:t>欧洲专利局</a:t>
            </a:r>
            <a:endParaRPr lang="zh-CN" sz="900" dirty="0" smtClean="0">
              <a:solidFill>
                <a:srgbClr val="404955"/>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376649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10.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11.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2.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heme" Target="../theme/theme13.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4.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9.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849" y="539897"/>
            <a:ext cx="7846637" cy="539875"/>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93631" y="1288083"/>
            <a:ext cx="7846637" cy="4786892"/>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242" tIns="45631" rIns="91242" bIns="45631" rtlCol="0" anchor="ctr"/>
          <a:lstStyle>
            <a:lvl1pPr algn="l">
              <a:defRPr sz="1200">
                <a:solidFill>
                  <a:schemeClr val="tx1">
                    <a:tint val="75000"/>
                  </a:schemeClr>
                </a:solidFill>
                <a:latin typeface="Times New Roman" pitchFamily="18" charset="0"/>
                <a:cs typeface="Times New Roman" pitchFamily="18" charset="0"/>
              </a:defRPr>
            </a:lvl1pPr>
          </a:lstStyle>
          <a:p>
            <a:endParaRPr lang="en-GB"/>
          </a:p>
        </p:txBody>
      </p:sp>
      <p:sp>
        <p:nvSpPr>
          <p:cNvPr id="5" name="Footer Placeholder 4"/>
          <p:cNvSpPr>
            <a:spLocks noGrp="1"/>
          </p:cNvSpPr>
          <p:nvPr>
            <p:ph type="ftr" sz="quarter" idx="3"/>
          </p:nvPr>
        </p:nvSpPr>
        <p:spPr>
          <a:xfrm>
            <a:off x="3124222" y="6356352"/>
            <a:ext cx="2895600" cy="365125"/>
          </a:xfrm>
          <a:prstGeom prst="rect">
            <a:avLst/>
          </a:prstGeom>
        </p:spPr>
        <p:txBody>
          <a:bodyPr vert="horz" lIns="91242" tIns="45631" rIns="91242" bIns="45631" rtlCol="0" anchor="ctr"/>
          <a:lstStyle>
            <a:lvl1pPr algn="ctr">
              <a:defRPr sz="1200">
                <a:solidFill>
                  <a:schemeClr val="tx1">
                    <a:tint val="75000"/>
                  </a:schemeClr>
                </a:solidFill>
                <a:latin typeface="Times New Roman" pitchFamily="18" charset="0"/>
                <a:cs typeface="Times New Roman" pitchFamily="18" charset="0"/>
              </a:defRPr>
            </a:lvl1pPr>
          </a:lstStyle>
          <a:p>
            <a:endParaRPr lang="en-GB"/>
          </a:p>
        </p:txBody>
      </p:sp>
      <p:sp>
        <p:nvSpPr>
          <p:cNvPr id="6" name="Slide Number Placeholder 5"/>
          <p:cNvSpPr>
            <a:spLocks noGrp="1"/>
          </p:cNvSpPr>
          <p:nvPr>
            <p:ph type="sldNum" sz="quarter" idx="4"/>
          </p:nvPr>
        </p:nvSpPr>
        <p:spPr>
          <a:xfrm>
            <a:off x="6553222" y="6356352"/>
            <a:ext cx="2133600" cy="365125"/>
          </a:xfrm>
          <a:prstGeom prst="rect">
            <a:avLst/>
          </a:prstGeom>
        </p:spPr>
        <p:txBody>
          <a:bodyPr vert="horz" lIns="91242" tIns="45631" rIns="91242" bIns="45631" rtlCol="0" anchor="ctr"/>
          <a:lstStyle>
            <a:lvl1pPr algn="r">
              <a:defRPr sz="1200">
                <a:solidFill>
                  <a:schemeClr val="tx1">
                    <a:tint val="75000"/>
                  </a:schemeClr>
                </a:solidFill>
                <a:latin typeface="Times New Roman" pitchFamily="18" charset="0"/>
                <a:cs typeface="Times New Roman" pitchFamily="18" charset="0"/>
              </a:defRPr>
            </a:lvl1pPr>
          </a:lstStyle>
          <a:p>
            <a:fld id="{9DF67F17-3E1A-4193-A15F-15F53DD43041}" type="slidenum">
              <a:rPr lang="en-GB" smtClean="0"/>
              <a:pPr/>
              <a:t>‹#›</a:t>
            </a:fld>
            <a:endParaRPr lang="en-GB"/>
          </a:p>
        </p:txBody>
      </p:sp>
    </p:spTree>
    <p:extLst>
      <p:ext uri="{BB962C8B-B14F-4D97-AF65-F5344CB8AC3E}">
        <p14:creationId xmlns="" xmlns:p14="http://schemas.microsoft.com/office/powerpoint/2010/main" val="5919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2" r:id="rId9"/>
    <p:sldLayoutId id="2147483673" r:id="rId10"/>
  </p:sldLayoutIdLst>
  <p:timing>
    <p:tnLst>
      <p:par>
        <p:cTn id="1" dur="indefinite" restart="never" nodeType="tmRoot"/>
      </p:par>
    </p:tnLst>
  </p:timing>
  <p:hf hdr="0" ftr="0" dt="0"/>
  <p:txStyles>
    <p:titleStyle>
      <a:lvl1pPr algn="l" defTabSz="912377" rtl="0" eaLnBrk="1" latinLnBrk="0" hangingPunct="1">
        <a:spcBef>
          <a:spcPct val="0"/>
        </a:spcBef>
        <a:buNone/>
        <a:defRPr sz="2400" b="1" kern="1200" spc="0" baseline="0">
          <a:solidFill>
            <a:srgbClr val="3B464D"/>
          </a:solidFill>
          <a:latin typeface="Times New Roman" pitchFamily="18" charset="0"/>
          <a:ea typeface="+mj-ea"/>
          <a:cs typeface="Times New Roman" pitchFamily="18" charset="0"/>
        </a:defRPr>
      </a:lvl1pPr>
    </p:titleStyle>
    <p:bodyStyle>
      <a:lvl1pPr marL="215580" indent="-215580" algn="l" defTabSz="912377" rtl="0" eaLnBrk="1" latinLnBrk="0" hangingPunct="1">
        <a:lnSpc>
          <a:spcPts val="2780"/>
        </a:lnSpc>
        <a:spcBef>
          <a:spcPts val="0"/>
        </a:spcBef>
        <a:buFont typeface="Wingdings" pitchFamily="2" charset="2"/>
        <a:buChar char="§"/>
        <a:tabLst/>
        <a:defRPr sz="1800" kern="1200" spc="0" baseline="0">
          <a:solidFill>
            <a:srgbClr val="3B464D"/>
          </a:solidFill>
          <a:latin typeface="Times New Roman" pitchFamily="18" charset="0"/>
          <a:ea typeface="+mn-ea"/>
          <a:cs typeface="Times New Roman" pitchFamily="18" charset="0"/>
        </a:defRPr>
      </a:lvl1pPr>
      <a:lvl2pPr marL="431140"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2pPr>
      <a:lvl3pPr marL="64671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3pPr>
      <a:lvl4pPr marL="86226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4pPr>
      <a:lvl5pPr marL="1077840" indent="-215580" algn="l" defTabSz="985268" rtl="0" eaLnBrk="1" latinLnBrk="0" hangingPunct="1">
        <a:lnSpc>
          <a:spcPts val="2780"/>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02" y="539885"/>
            <a:ext cx="7846637" cy="539875"/>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902" y="1295702"/>
            <a:ext cx="7846637" cy="4786892"/>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332" tIns="45671" rIns="91332" bIns="45671" rtlCol="0" anchor="ctr"/>
          <a:lstStyle>
            <a:lvl1pPr algn="l">
              <a:defRPr sz="1200">
                <a:solidFill>
                  <a:schemeClr val="tx1">
                    <a:tint val="75000"/>
                  </a:schemeClr>
                </a:solidFill>
                <a:latin typeface="Arial" pitchFamily="34" charset="0"/>
                <a:cs typeface="Arial" pitchFamily="34" charset="0"/>
              </a:defRPr>
            </a:lvl1pPr>
          </a:lstStyle>
          <a:p>
            <a:pPr defTabSz="913297"/>
            <a:fld id="{CC7C2EE2-2369-45E1-8C58-42611D21830C}" type="datetime1">
              <a:rPr lang="en-GB" smtClean="0">
                <a:solidFill>
                  <a:srgbClr val="3B464D">
                    <a:tint val="75000"/>
                  </a:srgbClr>
                </a:solidFill>
              </a:rPr>
              <a:pPr defTabSz="913297"/>
              <a:t>31/10/2016</a:t>
            </a:fld>
            <a:endParaRPr lang="en-GB" dirty="0">
              <a:solidFill>
                <a:srgbClr val="3B464D">
                  <a:tint val="75000"/>
                </a:srgbClr>
              </a:solidFill>
            </a:endParaRPr>
          </a:p>
        </p:txBody>
      </p:sp>
      <p:sp>
        <p:nvSpPr>
          <p:cNvPr id="5" name="Footer Placeholder 4"/>
          <p:cNvSpPr>
            <a:spLocks noGrp="1"/>
          </p:cNvSpPr>
          <p:nvPr>
            <p:ph type="ftr" sz="quarter" idx="3"/>
          </p:nvPr>
        </p:nvSpPr>
        <p:spPr>
          <a:xfrm>
            <a:off x="3124212" y="6356352"/>
            <a:ext cx="2895600" cy="365125"/>
          </a:xfrm>
          <a:prstGeom prst="rect">
            <a:avLst/>
          </a:prstGeom>
        </p:spPr>
        <p:txBody>
          <a:bodyPr vert="horz" lIns="91332" tIns="45671" rIns="91332" bIns="45671" rtlCol="0" anchor="ctr"/>
          <a:lstStyle>
            <a:lvl1pPr algn="ctr">
              <a:defRPr sz="1200">
                <a:solidFill>
                  <a:schemeClr val="tx1">
                    <a:tint val="75000"/>
                  </a:schemeClr>
                </a:solidFill>
                <a:latin typeface="Arial" pitchFamily="34" charset="0"/>
                <a:cs typeface="Arial" pitchFamily="34" charset="0"/>
              </a:defRPr>
            </a:lvl1pPr>
          </a:lstStyle>
          <a:p>
            <a:pPr defTabSz="913297"/>
            <a:endParaRPr lang="en-GB">
              <a:solidFill>
                <a:srgbClr val="3B464D">
                  <a:tint val="75000"/>
                </a:srgbClr>
              </a:solidFill>
            </a:endParaRPr>
          </a:p>
        </p:txBody>
      </p:sp>
      <p:sp>
        <p:nvSpPr>
          <p:cNvPr id="6" name="Slide Number Placeholder 5"/>
          <p:cNvSpPr>
            <a:spLocks noGrp="1"/>
          </p:cNvSpPr>
          <p:nvPr>
            <p:ph type="sldNum" sz="quarter" idx="4"/>
          </p:nvPr>
        </p:nvSpPr>
        <p:spPr>
          <a:xfrm>
            <a:off x="6553212" y="6356352"/>
            <a:ext cx="2133600" cy="365125"/>
          </a:xfrm>
          <a:prstGeom prst="rect">
            <a:avLst/>
          </a:prstGeom>
        </p:spPr>
        <p:txBody>
          <a:bodyPr vert="horz" lIns="91332" tIns="45671" rIns="91332" bIns="45671" rtlCol="0" anchor="ctr"/>
          <a:lstStyle>
            <a:lvl1pPr algn="r">
              <a:defRPr sz="1200">
                <a:solidFill>
                  <a:schemeClr val="tx1">
                    <a:tint val="75000"/>
                  </a:schemeClr>
                </a:solidFill>
                <a:latin typeface="Arial" pitchFamily="34" charset="0"/>
                <a:cs typeface="Arial" pitchFamily="34" charset="0"/>
              </a:defRPr>
            </a:lvl1pPr>
          </a:lstStyle>
          <a:p>
            <a:pPr defTabSz="913297"/>
            <a:fld id="{3B506E44-D84A-4F3A-9824-78A2EC201ABA}" type="slidenum">
              <a:rPr lang="en-GB" smtClean="0">
                <a:solidFill>
                  <a:srgbClr val="3B464D">
                    <a:tint val="75000"/>
                  </a:srgbClr>
                </a:solidFill>
              </a:rPr>
              <a:pPr defTabSz="913297"/>
              <a:t>‹#›</a:t>
            </a:fld>
            <a:endParaRPr lang="en-GB">
              <a:solidFill>
                <a:srgbClr val="3B464D">
                  <a:tint val="75000"/>
                </a:srgbClr>
              </a:solidFill>
            </a:endParaRPr>
          </a:p>
        </p:txBody>
      </p:sp>
    </p:spTree>
    <p:extLst>
      <p:ext uri="{BB962C8B-B14F-4D97-AF65-F5344CB8AC3E}">
        <p14:creationId xmlns="" xmlns:p14="http://schemas.microsoft.com/office/powerpoint/2010/main" val="237215815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timing>
    <p:tnLst>
      <p:par>
        <p:cTn id="1" dur="indefinite" restart="never" nodeType="tmRoot"/>
      </p:par>
    </p:tnLst>
  </p:timing>
  <p:hf hdr="0" ftr="0" dt="0"/>
  <p:txStyles>
    <p:titleStyle>
      <a:lvl1pPr algn="l" defTabSz="913297" rtl="0" eaLnBrk="1" latinLnBrk="0" hangingPunct="1">
        <a:lnSpc>
          <a:spcPts val="2789"/>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747" indent="-215747" algn="l" defTabSz="913297" rtl="0" eaLnBrk="1" latinLnBrk="0" hangingPunct="1">
        <a:lnSpc>
          <a:spcPts val="278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484" indent="-215747" algn="l" defTabSz="913297" rtl="0" eaLnBrk="1" latinLnBrk="0" hangingPunct="1">
        <a:lnSpc>
          <a:spcPts val="278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223" indent="-215747" algn="l" defTabSz="913297" rtl="0" eaLnBrk="1" latinLnBrk="0" hangingPunct="1">
        <a:lnSpc>
          <a:spcPts val="278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2957" indent="-215747" algn="l" defTabSz="913297" rtl="0" eaLnBrk="1" latinLnBrk="0" hangingPunct="1">
        <a:lnSpc>
          <a:spcPts val="278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8704" indent="-215747" algn="l" defTabSz="986248" rtl="0" eaLnBrk="1" latinLnBrk="0" hangingPunct="1">
        <a:lnSpc>
          <a:spcPts val="278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1579" indent="-228324" algn="l" defTabSz="913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36" indent="-228324" algn="l" defTabSz="913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890" indent="-228324" algn="l" defTabSz="913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36" indent="-228324" algn="l" defTabSz="913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297" rtl="0" eaLnBrk="1" latinLnBrk="0" hangingPunct="1">
        <a:defRPr sz="1800" kern="1200">
          <a:solidFill>
            <a:schemeClr val="tx1"/>
          </a:solidFill>
          <a:latin typeface="+mn-lt"/>
          <a:ea typeface="+mn-ea"/>
          <a:cs typeface="+mn-cs"/>
        </a:defRPr>
      </a:lvl1pPr>
      <a:lvl2pPr marL="456659" algn="l" defTabSz="913297" rtl="0" eaLnBrk="1" latinLnBrk="0" hangingPunct="1">
        <a:defRPr sz="1800" kern="1200">
          <a:solidFill>
            <a:schemeClr val="tx1"/>
          </a:solidFill>
          <a:latin typeface="+mn-lt"/>
          <a:ea typeface="+mn-ea"/>
          <a:cs typeface="+mn-cs"/>
        </a:defRPr>
      </a:lvl2pPr>
      <a:lvl3pPr marL="913297" algn="l" defTabSz="913297" rtl="0" eaLnBrk="1" latinLnBrk="0" hangingPunct="1">
        <a:defRPr sz="1800" kern="1200">
          <a:solidFill>
            <a:schemeClr val="tx1"/>
          </a:solidFill>
          <a:latin typeface="+mn-lt"/>
          <a:ea typeface="+mn-ea"/>
          <a:cs typeface="+mn-cs"/>
        </a:defRPr>
      </a:lvl3pPr>
      <a:lvl4pPr marL="1369956" algn="l" defTabSz="913297" rtl="0" eaLnBrk="1" latinLnBrk="0" hangingPunct="1">
        <a:defRPr sz="1800" kern="1200">
          <a:solidFill>
            <a:schemeClr val="tx1"/>
          </a:solidFill>
          <a:latin typeface="+mn-lt"/>
          <a:ea typeface="+mn-ea"/>
          <a:cs typeface="+mn-cs"/>
        </a:defRPr>
      </a:lvl4pPr>
      <a:lvl5pPr marL="1826607" algn="l" defTabSz="913297" rtl="0" eaLnBrk="1" latinLnBrk="0" hangingPunct="1">
        <a:defRPr sz="1800" kern="1200">
          <a:solidFill>
            <a:schemeClr val="tx1"/>
          </a:solidFill>
          <a:latin typeface="+mn-lt"/>
          <a:ea typeface="+mn-ea"/>
          <a:cs typeface="+mn-cs"/>
        </a:defRPr>
      </a:lvl5pPr>
      <a:lvl6pPr marL="2283256" algn="l" defTabSz="913297" rtl="0" eaLnBrk="1" latinLnBrk="0" hangingPunct="1">
        <a:defRPr sz="1800" kern="1200">
          <a:solidFill>
            <a:schemeClr val="tx1"/>
          </a:solidFill>
          <a:latin typeface="+mn-lt"/>
          <a:ea typeface="+mn-ea"/>
          <a:cs typeface="+mn-cs"/>
        </a:defRPr>
      </a:lvl6pPr>
      <a:lvl7pPr marL="2739909" algn="l" defTabSz="913297" rtl="0" eaLnBrk="1" latinLnBrk="0" hangingPunct="1">
        <a:defRPr sz="1800" kern="1200">
          <a:solidFill>
            <a:schemeClr val="tx1"/>
          </a:solidFill>
          <a:latin typeface="+mn-lt"/>
          <a:ea typeface="+mn-ea"/>
          <a:cs typeface="+mn-cs"/>
        </a:defRPr>
      </a:lvl7pPr>
      <a:lvl8pPr marL="3196561" algn="l" defTabSz="913297" rtl="0" eaLnBrk="1" latinLnBrk="0" hangingPunct="1">
        <a:defRPr sz="1800" kern="1200">
          <a:solidFill>
            <a:schemeClr val="tx1"/>
          </a:solidFill>
          <a:latin typeface="+mn-lt"/>
          <a:ea typeface="+mn-ea"/>
          <a:cs typeface="+mn-cs"/>
        </a:defRPr>
      </a:lvl8pPr>
      <a:lvl9pPr marL="3653214" algn="l" defTabSz="91329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600" y="360001"/>
            <a:ext cx="7846638" cy="539875"/>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76800" y="1219199"/>
            <a:ext cx="7846638" cy="5088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46630647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iming>
    <p:tnLst>
      <p:par>
        <p:cTn id="1" dur="indefinite" restart="never" nodeType="tmRoot"/>
      </p:par>
    </p:tnLst>
  </p:timing>
  <p:hf hdr="0" ftr="0" dt="0"/>
  <p:txStyles>
    <p:title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p:titleStyle>
    <p:body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79"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600" y="360001"/>
            <a:ext cx="7846638" cy="539875"/>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76800" y="1219199"/>
            <a:ext cx="7846638" cy="5088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75632237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835" r:id="rId11"/>
  </p:sldLayoutIdLst>
  <p:timing>
    <p:tnLst>
      <p:par>
        <p:cTn id="1" dur="indefinite" restart="never" nodeType="tmRoot"/>
      </p:par>
    </p:tnLst>
  </p:timing>
  <p:hf hdr="0" ftr="0" dt="0"/>
  <p:txStyles>
    <p:title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p:titleStyle>
    <p:body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79"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600" y="360001"/>
            <a:ext cx="7846638" cy="539875"/>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76800" y="1219199"/>
            <a:ext cx="7846638" cy="5088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5497101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iming>
    <p:tnLst>
      <p:par>
        <p:cTn id="1" dur="indefinite" restart="never" nodeType="tmRoot"/>
      </p:par>
    </p:tnLst>
  </p:timing>
  <p:hf hdr="0" ftr="0" dt="0"/>
  <p:txStyles>
    <p:title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p:titleStyle>
    <p:body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79"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600" y="360001"/>
            <a:ext cx="7846638" cy="539875"/>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76800" y="1219199"/>
            <a:ext cx="7846638" cy="5088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95991385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36" r:id="rId11"/>
  </p:sldLayoutIdLst>
  <p:timing>
    <p:tnLst>
      <p:par>
        <p:cTn id="1" dur="indefinite" restart="never" nodeType="tmRoot"/>
      </p:par>
    </p:tnLst>
  </p:timing>
  <p:hf hdr="0" ftr="0" dt="0"/>
  <p:txStyles>
    <p:titleStyle>
      <a:lvl1pPr algn="l" defTabSz="914126" rtl="0" eaLnBrk="1" latinLnBrk="0" hangingPunct="1">
        <a:lnSpc>
          <a:spcPts val="2800"/>
        </a:lnSpc>
        <a:spcBef>
          <a:spcPct val="0"/>
        </a:spcBef>
        <a:buNone/>
        <a:defRPr sz="2399" b="1" kern="1200" spc="0" baseline="0">
          <a:solidFill>
            <a:srgbClr val="404955"/>
          </a:solidFill>
          <a:latin typeface="Arial" pitchFamily="34" charset="0"/>
          <a:ea typeface="+mj-ea"/>
          <a:cs typeface="Arial" pitchFamily="34" charset="0"/>
        </a:defRPr>
      </a:lvl1pPr>
    </p:titleStyle>
    <p:body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8"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2" algn="l" defTabSz="91412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79"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77" y="357751"/>
            <a:ext cx="7846637" cy="694639"/>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93610" y="1221320"/>
            <a:ext cx="7846637" cy="4853655"/>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8"/>
          <p:cNvSpPr>
            <a:spLocks noGrp="1"/>
          </p:cNvSpPr>
          <p:nvPr>
            <p:ph type="sldNum" sz="quarter" idx="4"/>
          </p:nvPr>
        </p:nvSpPr>
        <p:spPr>
          <a:xfrm>
            <a:off x="6398840" y="6405333"/>
            <a:ext cx="2133600" cy="384043"/>
          </a:xfrm>
          <a:prstGeom prst="rect">
            <a:avLst/>
          </a:prstGeom>
        </p:spPr>
        <p:txBody>
          <a:bodyPr lIns="0" tIns="0" rIns="0" bIns="0"/>
          <a:lstStyle>
            <a:lvl1pPr algn="r">
              <a:defRPr sz="900" baseline="0">
                <a:solidFill>
                  <a:schemeClr val="tx1"/>
                </a:solidFill>
              </a:defRPr>
            </a:lvl1pPr>
          </a:lstStyle>
          <a:p>
            <a:pPr defTabSz="914400"/>
            <a:fld id="{9DF67F17-3E1A-4193-A15F-15F53DD43041}" type="slidenum">
              <a:rPr lang="en-GB" smtClean="0">
                <a:solidFill>
                  <a:srgbClr val="3B464D"/>
                </a:solidFill>
              </a:rPr>
              <a:pPr defTabSz="914400"/>
              <a:t>‹#›</a:t>
            </a:fld>
            <a:endParaRPr lang="en-GB" dirty="0">
              <a:solidFill>
                <a:srgbClr val="3B464D"/>
              </a:solidFill>
            </a:endParaRPr>
          </a:p>
        </p:txBody>
      </p:sp>
    </p:spTree>
    <p:extLst>
      <p:ext uri="{BB962C8B-B14F-4D97-AF65-F5344CB8AC3E}">
        <p14:creationId xmlns="" xmlns:p14="http://schemas.microsoft.com/office/powerpoint/2010/main" val="11341003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p:timing>
    <p:tnLst>
      <p:par>
        <p:cTn id="1" dur="indefinite" restart="never" nodeType="tmRoot"/>
      </p:par>
    </p:tnLst>
  </p:timing>
  <p:hf hdr="0" ftr="0" dt="0"/>
  <p:txStyles>
    <p:titleStyle>
      <a:lvl1pPr algn="l" defTabSz="914217" rtl="0" eaLnBrk="1" latinLnBrk="0" hangingPunct="1">
        <a:spcBef>
          <a:spcPct val="0"/>
        </a:spcBef>
        <a:buNone/>
        <a:defRPr sz="2400" b="1" kern="1200" spc="0" baseline="0">
          <a:solidFill>
            <a:srgbClr val="3B464D"/>
          </a:solidFill>
          <a:latin typeface="Arial" pitchFamily="34" charset="0"/>
          <a:ea typeface="+mj-ea"/>
          <a:cs typeface="Arial" pitchFamily="34" charset="0"/>
        </a:defRPr>
      </a:lvl1pPr>
    </p:titleStyle>
    <p:body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77" y="357719"/>
            <a:ext cx="7846637" cy="694639"/>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93610" y="1221319"/>
            <a:ext cx="7846637" cy="4853655"/>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8"/>
          <p:cNvSpPr>
            <a:spLocks noGrp="1"/>
          </p:cNvSpPr>
          <p:nvPr>
            <p:ph type="sldNum" sz="quarter" idx="4"/>
          </p:nvPr>
        </p:nvSpPr>
        <p:spPr>
          <a:xfrm>
            <a:off x="6398840" y="6405332"/>
            <a:ext cx="2133600" cy="384043"/>
          </a:xfrm>
          <a:prstGeom prst="rect">
            <a:avLst/>
          </a:prstGeom>
        </p:spPr>
        <p:txBody>
          <a:bodyPr lIns="0" tIns="0" rIns="0" bIns="0"/>
          <a:lstStyle>
            <a:lvl1pPr algn="r">
              <a:defRPr sz="900" baseline="0">
                <a:solidFill>
                  <a:schemeClr val="tx1"/>
                </a:solidFill>
              </a:defRPr>
            </a:lvl1pPr>
          </a:lstStyle>
          <a:p>
            <a:pPr defTabSz="914400"/>
            <a:fld id="{9DF67F17-3E1A-4193-A15F-15F53DD43041}" type="slidenum">
              <a:rPr lang="en-GB" smtClean="0">
                <a:solidFill>
                  <a:srgbClr val="3B464D"/>
                </a:solidFill>
              </a:rPr>
              <a:pPr defTabSz="914400"/>
              <a:t>‹#›</a:t>
            </a:fld>
            <a:endParaRPr lang="en-GB" dirty="0">
              <a:solidFill>
                <a:srgbClr val="3B464D"/>
              </a:solidFill>
            </a:endParaRPr>
          </a:p>
        </p:txBody>
      </p:sp>
    </p:spTree>
    <p:extLst>
      <p:ext uri="{BB962C8B-B14F-4D97-AF65-F5344CB8AC3E}">
        <p14:creationId xmlns="" xmlns:p14="http://schemas.microsoft.com/office/powerpoint/2010/main" val="208704171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Lst>
  <p:timing>
    <p:tnLst>
      <p:par>
        <p:cTn id="1" dur="indefinite" restart="never" nodeType="tmRoot"/>
      </p:par>
    </p:tnLst>
  </p:timing>
  <p:hf hdr="0" ftr="0" dt="0"/>
  <p:txStyles>
    <p:titleStyle>
      <a:lvl1pPr algn="l" defTabSz="914217" rtl="0" eaLnBrk="1" latinLnBrk="0" hangingPunct="1">
        <a:spcBef>
          <a:spcPct val="0"/>
        </a:spcBef>
        <a:buNone/>
        <a:defRPr sz="2400" b="1" kern="1200" spc="0" baseline="0">
          <a:solidFill>
            <a:srgbClr val="3B464D"/>
          </a:solidFill>
          <a:latin typeface="Arial" pitchFamily="34" charset="0"/>
          <a:ea typeface="+mj-ea"/>
          <a:cs typeface="Arial" pitchFamily="34" charset="0"/>
        </a:defRPr>
      </a:lvl1pPr>
    </p:titleStyle>
    <p:bodyStyle>
      <a:lvl1pPr marL="216000" indent="-216000" algn="l" defTabSz="914217" rtl="0" eaLnBrk="1" latinLnBrk="0" hangingPunct="1">
        <a:lnSpc>
          <a:spcPts val="280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2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8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4000" indent="-216000" algn="l" defTabSz="914217"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80000" indent="-216000" algn="l" defTabSz="987228" rtl="0" eaLnBrk="1" latinLnBrk="0" hangingPunct="1">
        <a:lnSpc>
          <a:spcPts val="280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09" y="539897"/>
            <a:ext cx="7846637" cy="539875"/>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909" y="1295702"/>
            <a:ext cx="7846637" cy="4786892"/>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242" tIns="45631" rIns="91242" bIns="45631" rtlCol="0" anchor="ctr"/>
          <a:lstStyle>
            <a:lvl1pPr algn="l">
              <a:defRPr sz="1200">
                <a:solidFill>
                  <a:schemeClr val="tx1">
                    <a:tint val="75000"/>
                  </a:schemeClr>
                </a:solidFill>
                <a:latin typeface="Times New Roman" pitchFamily="18" charset="0"/>
                <a:cs typeface="Times New Roman" pitchFamily="18" charset="0"/>
              </a:defRPr>
            </a:lvl1pPr>
          </a:lstStyle>
          <a:p>
            <a:fld id="{7DE1EAF3-AB00-4980-A865-A547B9915E71}"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3"/>
          </p:nvPr>
        </p:nvSpPr>
        <p:spPr>
          <a:xfrm>
            <a:off x="3124222" y="6356352"/>
            <a:ext cx="2895600" cy="365125"/>
          </a:xfrm>
          <a:prstGeom prst="rect">
            <a:avLst/>
          </a:prstGeom>
        </p:spPr>
        <p:txBody>
          <a:bodyPr vert="horz" lIns="91242" tIns="45631" rIns="91242" bIns="45631" rtlCol="0" anchor="ctr"/>
          <a:lstStyle>
            <a:lvl1pPr algn="ctr">
              <a:defRPr sz="1200">
                <a:solidFill>
                  <a:schemeClr val="tx1">
                    <a:tint val="75000"/>
                  </a:schemeClr>
                </a:solidFill>
                <a:latin typeface="Times New Roman" pitchFamily="18" charset="0"/>
                <a:cs typeface="Times New Roman" pitchFamily="18" charset="0"/>
              </a:defRPr>
            </a:lvl1pPr>
          </a:lstStyle>
          <a:p>
            <a:endParaRPr lang="en-GB">
              <a:solidFill>
                <a:srgbClr val="3B464D">
                  <a:tint val="75000"/>
                </a:srgbClr>
              </a:solidFill>
            </a:endParaRPr>
          </a:p>
        </p:txBody>
      </p:sp>
      <p:sp>
        <p:nvSpPr>
          <p:cNvPr id="6" name="Slide Number Placeholder 5"/>
          <p:cNvSpPr>
            <a:spLocks noGrp="1"/>
          </p:cNvSpPr>
          <p:nvPr>
            <p:ph type="sldNum" sz="quarter" idx="4"/>
          </p:nvPr>
        </p:nvSpPr>
        <p:spPr>
          <a:xfrm>
            <a:off x="6553222" y="6356352"/>
            <a:ext cx="2133600" cy="365125"/>
          </a:xfrm>
          <a:prstGeom prst="rect">
            <a:avLst/>
          </a:prstGeom>
        </p:spPr>
        <p:txBody>
          <a:bodyPr vert="horz" lIns="91242" tIns="45631" rIns="91242" bIns="45631" rtlCol="0" anchor="ctr"/>
          <a:lstStyle>
            <a:lvl1pPr algn="r">
              <a:defRPr sz="1200">
                <a:solidFill>
                  <a:schemeClr val="tx1">
                    <a:tint val="75000"/>
                  </a:schemeClr>
                </a:solidFill>
                <a:latin typeface="Times New Roman" pitchFamily="18" charset="0"/>
                <a:cs typeface="Times New Roman" pitchFamily="18" charset="0"/>
              </a:defRPr>
            </a:lvl1pPr>
          </a:lstStyle>
          <a:p>
            <a:fld id="{AE9704F4-423A-424C-8735-B879FFCBBC48}"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1979835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ftr="0" dt="0"/>
  <p:txStyles>
    <p:titleStyle>
      <a:lvl1pPr algn="l" defTabSz="912377" rtl="0" eaLnBrk="1" latinLnBrk="0" hangingPunct="1">
        <a:lnSpc>
          <a:spcPts val="2779"/>
        </a:lnSpc>
        <a:spcBef>
          <a:spcPct val="0"/>
        </a:spcBef>
        <a:buNone/>
        <a:defRPr sz="2400" b="1" kern="1200" spc="0" baseline="0">
          <a:solidFill>
            <a:srgbClr val="3B464D"/>
          </a:solidFill>
          <a:latin typeface="Times New Roman" pitchFamily="18" charset="0"/>
          <a:ea typeface="+mj-ea"/>
          <a:cs typeface="Times New Roman" pitchFamily="18" charset="0"/>
        </a:defRPr>
      </a:lvl1pPr>
    </p:titleStyle>
    <p:bodyStyle>
      <a:lvl1pPr marL="215537" indent="-215537" algn="l" defTabSz="912377" rtl="0" eaLnBrk="1" latinLnBrk="0" hangingPunct="1">
        <a:lnSpc>
          <a:spcPts val="2779"/>
        </a:lnSpc>
        <a:spcBef>
          <a:spcPts val="0"/>
        </a:spcBef>
        <a:buFont typeface="Wingdings" pitchFamily="2" charset="2"/>
        <a:buChar char="§"/>
        <a:tabLst/>
        <a:defRPr sz="1800" kern="1200" spc="0" baseline="0">
          <a:solidFill>
            <a:srgbClr val="3B464D"/>
          </a:solidFill>
          <a:latin typeface="Times New Roman" pitchFamily="18" charset="0"/>
          <a:ea typeface="+mn-ea"/>
          <a:cs typeface="Times New Roman" pitchFamily="18" charset="0"/>
        </a:defRPr>
      </a:lvl1pPr>
      <a:lvl2pPr marL="431054"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2pPr>
      <a:lvl3pPr marL="646583"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3pPr>
      <a:lvl4pPr marL="862090"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4pPr>
      <a:lvl5pPr marL="1077624" indent="-215537" algn="l" defTabSz="985268"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09" y="539897"/>
            <a:ext cx="7846637" cy="539875"/>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909" y="1295702"/>
            <a:ext cx="7846637" cy="4786892"/>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242" tIns="45631" rIns="91242" bIns="45631" rtlCol="0" anchor="ctr"/>
          <a:lstStyle>
            <a:lvl1pPr algn="l">
              <a:defRPr sz="1200">
                <a:solidFill>
                  <a:schemeClr val="tx1">
                    <a:tint val="75000"/>
                  </a:schemeClr>
                </a:solidFill>
                <a:latin typeface="Times New Roman" pitchFamily="18" charset="0"/>
                <a:cs typeface="Times New Roman" pitchFamily="18" charset="0"/>
              </a:defRPr>
            </a:lvl1pPr>
          </a:lstStyle>
          <a:p>
            <a:fld id="{7DE1EAF3-AB00-4980-A865-A547B9915E71}"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3"/>
          </p:nvPr>
        </p:nvSpPr>
        <p:spPr>
          <a:xfrm>
            <a:off x="3124222" y="6356352"/>
            <a:ext cx="2895600" cy="365125"/>
          </a:xfrm>
          <a:prstGeom prst="rect">
            <a:avLst/>
          </a:prstGeom>
        </p:spPr>
        <p:txBody>
          <a:bodyPr vert="horz" lIns="91242" tIns="45631" rIns="91242" bIns="45631" rtlCol="0" anchor="ctr"/>
          <a:lstStyle>
            <a:lvl1pPr algn="ctr">
              <a:defRPr sz="1200">
                <a:solidFill>
                  <a:schemeClr val="tx1">
                    <a:tint val="75000"/>
                  </a:schemeClr>
                </a:solidFill>
                <a:latin typeface="Times New Roman" pitchFamily="18" charset="0"/>
                <a:cs typeface="Times New Roman" pitchFamily="18" charset="0"/>
              </a:defRPr>
            </a:lvl1pPr>
          </a:lstStyle>
          <a:p>
            <a:endParaRPr lang="en-GB">
              <a:solidFill>
                <a:srgbClr val="3B464D">
                  <a:tint val="75000"/>
                </a:srgbClr>
              </a:solidFill>
            </a:endParaRPr>
          </a:p>
        </p:txBody>
      </p:sp>
      <p:sp>
        <p:nvSpPr>
          <p:cNvPr id="6" name="Slide Number Placeholder 5"/>
          <p:cNvSpPr>
            <a:spLocks noGrp="1"/>
          </p:cNvSpPr>
          <p:nvPr>
            <p:ph type="sldNum" sz="quarter" idx="4"/>
          </p:nvPr>
        </p:nvSpPr>
        <p:spPr>
          <a:xfrm>
            <a:off x="6553222" y="6356352"/>
            <a:ext cx="2133600" cy="365125"/>
          </a:xfrm>
          <a:prstGeom prst="rect">
            <a:avLst/>
          </a:prstGeom>
        </p:spPr>
        <p:txBody>
          <a:bodyPr vert="horz" lIns="91242" tIns="45631" rIns="91242" bIns="45631" rtlCol="0" anchor="ctr"/>
          <a:lstStyle>
            <a:lvl1pPr algn="r">
              <a:defRPr sz="1200">
                <a:solidFill>
                  <a:schemeClr val="tx1">
                    <a:tint val="75000"/>
                  </a:schemeClr>
                </a:solidFill>
                <a:latin typeface="Times New Roman" pitchFamily="18" charset="0"/>
                <a:cs typeface="Times New Roman" pitchFamily="18" charset="0"/>
              </a:defRPr>
            </a:lvl1pPr>
          </a:lstStyle>
          <a:p>
            <a:fld id="{AE9704F4-423A-424C-8735-B879FFCBBC48}"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35353029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iming>
    <p:tnLst>
      <p:par>
        <p:cTn id="1" dur="indefinite" restart="never" nodeType="tmRoot"/>
      </p:par>
    </p:tnLst>
  </p:timing>
  <p:hf hdr="0" ftr="0" dt="0"/>
  <p:txStyles>
    <p:titleStyle>
      <a:lvl1pPr algn="l" defTabSz="912377" rtl="0" eaLnBrk="1" latinLnBrk="0" hangingPunct="1">
        <a:lnSpc>
          <a:spcPts val="2779"/>
        </a:lnSpc>
        <a:spcBef>
          <a:spcPct val="0"/>
        </a:spcBef>
        <a:buNone/>
        <a:defRPr sz="2400" b="1" kern="1200" spc="0" baseline="0">
          <a:solidFill>
            <a:srgbClr val="3B464D"/>
          </a:solidFill>
          <a:latin typeface="Times New Roman" pitchFamily="18" charset="0"/>
          <a:ea typeface="+mj-ea"/>
          <a:cs typeface="Times New Roman" pitchFamily="18" charset="0"/>
        </a:defRPr>
      </a:lvl1pPr>
    </p:titleStyle>
    <p:bodyStyle>
      <a:lvl1pPr marL="215537" indent="-215537" algn="l" defTabSz="912377" rtl="0" eaLnBrk="1" latinLnBrk="0" hangingPunct="1">
        <a:lnSpc>
          <a:spcPts val="2779"/>
        </a:lnSpc>
        <a:spcBef>
          <a:spcPts val="0"/>
        </a:spcBef>
        <a:buFont typeface="Wingdings" pitchFamily="2" charset="2"/>
        <a:buChar char="§"/>
        <a:tabLst/>
        <a:defRPr sz="1800" kern="1200" spc="0" baseline="0">
          <a:solidFill>
            <a:srgbClr val="3B464D"/>
          </a:solidFill>
          <a:latin typeface="Times New Roman" pitchFamily="18" charset="0"/>
          <a:ea typeface="+mn-ea"/>
          <a:cs typeface="Times New Roman" pitchFamily="18" charset="0"/>
        </a:defRPr>
      </a:lvl1pPr>
      <a:lvl2pPr marL="431054"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2pPr>
      <a:lvl3pPr marL="646583"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3pPr>
      <a:lvl4pPr marL="862090"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4pPr>
      <a:lvl5pPr marL="1077624" indent="-215537" algn="l" defTabSz="985268" rtl="0" eaLnBrk="1" latinLnBrk="0" hangingPunct="1">
        <a:lnSpc>
          <a:spcPts val="2779"/>
        </a:lnSpc>
        <a:spcBef>
          <a:spcPts val="0"/>
        </a:spcBef>
        <a:buFont typeface="Arial" pitchFamily="34" charset="0"/>
        <a:buChar char="−"/>
        <a:defRPr sz="1800" kern="1200" spc="0" baseline="0">
          <a:solidFill>
            <a:srgbClr val="3B464D"/>
          </a:solidFill>
          <a:latin typeface="Times New Roman" pitchFamily="18" charset="0"/>
          <a:ea typeface="+mn-ea"/>
          <a:cs typeface="Times New Roman" pitchFamily="18"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09" y="539897"/>
            <a:ext cx="7846637" cy="539875"/>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909" y="1295702"/>
            <a:ext cx="7846637" cy="4786892"/>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242" tIns="45631" rIns="91242" bIns="45631" rtlCol="0" anchor="ctr"/>
          <a:lstStyle>
            <a:lvl1pPr algn="l">
              <a:defRPr sz="1200">
                <a:solidFill>
                  <a:schemeClr val="tx1">
                    <a:tint val="75000"/>
                  </a:schemeClr>
                </a:solidFill>
                <a:latin typeface="Arial" pitchFamily="34" charset="0"/>
                <a:cs typeface="Arial" pitchFamily="34" charset="0"/>
              </a:defRPr>
            </a:lvl1pPr>
          </a:lstStyle>
          <a:p>
            <a:fld id="{7DE1EAF3-AB00-4980-A865-A547B9915E71}"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3"/>
          </p:nvPr>
        </p:nvSpPr>
        <p:spPr>
          <a:xfrm>
            <a:off x="3124222" y="6356352"/>
            <a:ext cx="2895600" cy="365125"/>
          </a:xfrm>
          <a:prstGeom prst="rect">
            <a:avLst/>
          </a:prstGeom>
        </p:spPr>
        <p:txBody>
          <a:bodyPr vert="horz" lIns="91242" tIns="45631" rIns="91242" bIns="45631" rtlCol="0" anchor="ctr"/>
          <a:lstStyle>
            <a:lvl1pPr algn="ctr">
              <a:defRPr sz="1200">
                <a:solidFill>
                  <a:schemeClr val="tx1">
                    <a:tint val="75000"/>
                  </a:schemeClr>
                </a:solidFill>
                <a:latin typeface="Arial" pitchFamily="34" charset="0"/>
                <a:cs typeface="Arial" pitchFamily="34" charset="0"/>
              </a:defRPr>
            </a:lvl1pPr>
          </a:lstStyle>
          <a:p>
            <a:endParaRPr lang="en-GB">
              <a:solidFill>
                <a:srgbClr val="3B464D">
                  <a:tint val="75000"/>
                </a:srgbClr>
              </a:solidFill>
            </a:endParaRPr>
          </a:p>
        </p:txBody>
      </p:sp>
      <p:sp>
        <p:nvSpPr>
          <p:cNvPr id="6" name="Slide Number Placeholder 5"/>
          <p:cNvSpPr>
            <a:spLocks noGrp="1"/>
          </p:cNvSpPr>
          <p:nvPr>
            <p:ph type="sldNum" sz="quarter" idx="4"/>
          </p:nvPr>
        </p:nvSpPr>
        <p:spPr>
          <a:xfrm>
            <a:off x="6553222" y="6356352"/>
            <a:ext cx="2133600" cy="365125"/>
          </a:xfrm>
          <a:prstGeom prst="rect">
            <a:avLst/>
          </a:prstGeom>
        </p:spPr>
        <p:txBody>
          <a:bodyPr vert="horz" lIns="91242" tIns="45631" rIns="91242" bIns="45631" rtlCol="0" anchor="ctr"/>
          <a:lstStyle>
            <a:lvl1pPr algn="r">
              <a:defRPr sz="1200">
                <a:solidFill>
                  <a:schemeClr val="tx1">
                    <a:tint val="75000"/>
                  </a:schemeClr>
                </a:solidFill>
                <a:latin typeface="Arial" pitchFamily="34" charset="0"/>
                <a:cs typeface="Arial" pitchFamily="34" charset="0"/>
              </a:defRPr>
            </a:lvl1pPr>
          </a:lstStyle>
          <a:p>
            <a:fld id="{AE9704F4-423A-424C-8735-B879FFCBBC48}"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34671742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iming>
    <p:tnLst>
      <p:par>
        <p:cTn id="1" dur="indefinite" restart="never" nodeType="tmRoot"/>
      </p:par>
    </p:tnLst>
  </p:timing>
  <p:hf hdr="0" ftr="0" dt="0"/>
  <p:txStyles>
    <p:titleStyle>
      <a:lvl1pPr algn="l" defTabSz="912377" rtl="0" eaLnBrk="1" latinLnBrk="0" hangingPunct="1">
        <a:lnSpc>
          <a:spcPts val="2779"/>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537" indent="-215537" algn="l" defTabSz="912377" rtl="0" eaLnBrk="1" latinLnBrk="0" hangingPunct="1">
        <a:lnSpc>
          <a:spcPts val="277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054"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6583"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2090"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7624" indent="-215537" algn="l" defTabSz="985268"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09" y="539897"/>
            <a:ext cx="7846637" cy="539875"/>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909" y="1295702"/>
            <a:ext cx="7846637" cy="4786892"/>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242" tIns="45631" rIns="91242" bIns="45631" rtlCol="0" anchor="ctr"/>
          <a:lstStyle>
            <a:lvl1pPr algn="l">
              <a:defRPr sz="1200">
                <a:solidFill>
                  <a:schemeClr val="tx1">
                    <a:tint val="75000"/>
                  </a:schemeClr>
                </a:solidFill>
                <a:latin typeface="Arial" pitchFamily="34" charset="0"/>
                <a:cs typeface="Arial" pitchFamily="34" charset="0"/>
              </a:defRPr>
            </a:lvl1pPr>
          </a:lstStyle>
          <a:p>
            <a:fld id="{7DE1EAF3-AB00-4980-A865-A547B9915E71}" type="datetimeFigureOut">
              <a:rPr lang="en-GB" smtClean="0">
                <a:solidFill>
                  <a:srgbClr val="3B464D">
                    <a:tint val="75000"/>
                  </a:srgbClr>
                </a:solidFill>
              </a:rPr>
              <a:pPr/>
              <a:t>31/10/2016</a:t>
            </a:fld>
            <a:endParaRPr lang="en-GB">
              <a:solidFill>
                <a:srgbClr val="3B464D">
                  <a:tint val="75000"/>
                </a:srgbClr>
              </a:solidFill>
            </a:endParaRPr>
          </a:p>
        </p:txBody>
      </p:sp>
      <p:sp>
        <p:nvSpPr>
          <p:cNvPr id="5" name="Footer Placeholder 4"/>
          <p:cNvSpPr>
            <a:spLocks noGrp="1"/>
          </p:cNvSpPr>
          <p:nvPr>
            <p:ph type="ftr" sz="quarter" idx="3"/>
          </p:nvPr>
        </p:nvSpPr>
        <p:spPr>
          <a:xfrm>
            <a:off x="3124222" y="6356352"/>
            <a:ext cx="2895600" cy="365125"/>
          </a:xfrm>
          <a:prstGeom prst="rect">
            <a:avLst/>
          </a:prstGeom>
        </p:spPr>
        <p:txBody>
          <a:bodyPr vert="horz" lIns="91242" tIns="45631" rIns="91242" bIns="45631" rtlCol="0" anchor="ctr"/>
          <a:lstStyle>
            <a:lvl1pPr algn="ctr">
              <a:defRPr sz="1200">
                <a:solidFill>
                  <a:schemeClr val="tx1">
                    <a:tint val="75000"/>
                  </a:schemeClr>
                </a:solidFill>
                <a:latin typeface="Arial" pitchFamily="34" charset="0"/>
                <a:cs typeface="Arial" pitchFamily="34" charset="0"/>
              </a:defRPr>
            </a:lvl1pPr>
          </a:lstStyle>
          <a:p>
            <a:endParaRPr lang="en-GB">
              <a:solidFill>
                <a:srgbClr val="3B464D">
                  <a:tint val="75000"/>
                </a:srgbClr>
              </a:solidFill>
            </a:endParaRPr>
          </a:p>
        </p:txBody>
      </p:sp>
      <p:sp>
        <p:nvSpPr>
          <p:cNvPr id="6" name="Slide Number Placeholder 5"/>
          <p:cNvSpPr>
            <a:spLocks noGrp="1"/>
          </p:cNvSpPr>
          <p:nvPr>
            <p:ph type="sldNum" sz="quarter" idx="4"/>
          </p:nvPr>
        </p:nvSpPr>
        <p:spPr>
          <a:xfrm>
            <a:off x="6553222" y="6356352"/>
            <a:ext cx="2133600" cy="365125"/>
          </a:xfrm>
          <a:prstGeom prst="rect">
            <a:avLst/>
          </a:prstGeom>
        </p:spPr>
        <p:txBody>
          <a:bodyPr vert="horz" lIns="91242" tIns="45631" rIns="91242" bIns="45631" rtlCol="0" anchor="ctr"/>
          <a:lstStyle>
            <a:lvl1pPr algn="r">
              <a:defRPr sz="1200">
                <a:solidFill>
                  <a:schemeClr val="tx1">
                    <a:tint val="75000"/>
                  </a:schemeClr>
                </a:solidFill>
                <a:latin typeface="Arial" pitchFamily="34" charset="0"/>
                <a:cs typeface="Arial" pitchFamily="34" charset="0"/>
              </a:defRPr>
            </a:lvl1pPr>
          </a:lstStyle>
          <a:p>
            <a:fld id="{AE9704F4-423A-424C-8735-B879FFCBBC48}" type="slidenum">
              <a:rPr lang="en-GB" smtClean="0">
                <a:solidFill>
                  <a:srgbClr val="3B464D">
                    <a:tint val="75000"/>
                  </a:srgbClr>
                </a:solidFill>
              </a:rPr>
              <a:pPr/>
              <a:t>‹#›</a:t>
            </a:fld>
            <a:endParaRPr lang="en-GB">
              <a:solidFill>
                <a:srgbClr val="3B464D">
                  <a:tint val="75000"/>
                </a:srgbClr>
              </a:solidFill>
            </a:endParaRPr>
          </a:p>
        </p:txBody>
      </p:sp>
    </p:spTree>
    <p:extLst>
      <p:ext uri="{BB962C8B-B14F-4D97-AF65-F5344CB8AC3E}">
        <p14:creationId xmlns="" xmlns:p14="http://schemas.microsoft.com/office/powerpoint/2010/main" val="33258677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iming>
    <p:tnLst>
      <p:par>
        <p:cTn id="1" dur="indefinite" restart="never" nodeType="tmRoot"/>
      </p:par>
    </p:tnLst>
  </p:timing>
  <p:hf hdr="0" ftr="0" dt="0"/>
  <p:txStyles>
    <p:titleStyle>
      <a:lvl1pPr algn="l" defTabSz="912377" rtl="0" eaLnBrk="1" latinLnBrk="0" hangingPunct="1">
        <a:lnSpc>
          <a:spcPts val="2779"/>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537" indent="-215537" algn="l" defTabSz="912377" rtl="0" eaLnBrk="1" latinLnBrk="0" hangingPunct="1">
        <a:lnSpc>
          <a:spcPts val="277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054"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6583"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2090" indent="-215537" algn="l" defTabSz="912377"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7624" indent="-215537" algn="l" defTabSz="985268" rtl="0" eaLnBrk="1" latinLnBrk="0" hangingPunct="1">
        <a:lnSpc>
          <a:spcPts val="277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98" y="357801"/>
            <a:ext cx="7846637" cy="694639"/>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93631" y="1221340"/>
            <a:ext cx="7846637" cy="4853655"/>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8"/>
          <p:cNvSpPr>
            <a:spLocks noGrp="1"/>
          </p:cNvSpPr>
          <p:nvPr>
            <p:ph type="sldNum" sz="quarter" idx="4"/>
          </p:nvPr>
        </p:nvSpPr>
        <p:spPr>
          <a:xfrm>
            <a:off x="6398840" y="6405353"/>
            <a:ext cx="2133600" cy="384043"/>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Tree>
    <p:extLst>
      <p:ext uri="{BB962C8B-B14F-4D97-AF65-F5344CB8AC3E}">
        <p14:creationId xmlns="" xmlns:p14="http://schemas.microsoft.com/office/powerpoint/2010/main" val="7379469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iming>
    <p:tnLst>
      <p:par>
        <p:cTn id="1" dur="indefinite" restart="never" nodeType="tmRoot"/>
      </p:par>
    </p:tnLst>
  </p:timing>
  <p:hf hdr="0" ftr="0" dt="0"/>
  <p:txStyles>
    <p:titleStyle>
      <a:lvl1pPr algn="l" defTabSz="912377" rtl="0" eaLnBrk="1" latinLnBrk="0" hangingPunct="1">
        <a:spcBef>
          <a:spcPct val="0"/>
        </a:spcBef>
        <a:buNone/>
        <a:defRPr sz="2400" b="1" kern="1200" spc="0" baseline="0">
          <a:solidFill>
            <a:srgbClr val="3B464D"/>
          </a:solidFill>
          <a:latin typeface="Arial" pitchFamily="34" charset="0"/>
          <a:ea typeface="+mj-ea"/>
          <a:cs typeface="Arial" pitchFamily="34" charset="0"/>
        </a:defRPr>
      </a:lvl1pPr>
    </p:titleStyle>
    <p:bodyStyle>
      <a:lvl1pPr marL="215580" indent="-215580" algn="l" defTabSz="912377" rtl="0" eaLnBrk="1" latinLnBrk="0" hangingPunct="1">
        <a:lnSpc>
          <a:spcPts val="278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140"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671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226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7840" indent="-215580" algn="l" defTabSz="985268"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98" y="357791"/>
            <a:ext cx="7846637" cy="694639"/>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93631" y="1221340"/>
            <a:ext cx="7846637" cy="4853655"/>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8"/>
          <p:cNvSpPr>
            <a:spLocks noGrp="1"/>
          </p:cNvSpPr>
          <p:nvPr>
            <p:ph type="sldNum" sz="quarter" idx="4"/>
          </p:nvPr>
        </p:nvSpPr>
        <p:spPr>
          <a:xfrm>
            <a:off x="6398840" y="6405353"/>
            <a:ext cx="2133600" cy="384043"/>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Tree>
    <p:extLst>
      <p:ext uri="{BB962C8B-B14F-4D97-AF65-F5344CB8AC3E}">
        <p14:creationId xmlns="" xmlns:p14="http://schemas.microsoft.com/office/powerpoint/2010/main" val="395533778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iming>
    <p:tnLst>
      <p:par>
        <p:cTn id="1" dur="indefinite" restart="never" nodeType="tmRoot"/>
      </p:par>
    </p:tnLst>
  </p:timing>
  <p:hf hdr="0" ftr="0" dt="0"/>
  <p:txStyles>
    <p:titleStyle>
      <a:lvl1pPr algn="l" defTabSz="912377" rtl="0" eaLnBrk="1" latinLnBrk="0" hangingPunct="1">
        <a:spcBef>
          <a:spcPct val="0"/>
        </a:spcBef>
        <a:buNone/>
        <a:defRPr sz="2400" b="1" kern="1200" spc="0" baseline="0">
          <a:solidFill>
            <a:srgbClr val="3B464D"/>
          </a:solidFill>
          <a:latin typeface="Arial" pitchFamily="34" charset="0"/>
          <a:ea typeface="+mj-ea"/>
          <a:cs typeface="Arial" pitchFamily="34" charset="0"/>
        </a:defRPr>
      </a:lvl1pPr>
    </p:titleStyle>
    <p:bodyStyle>
      <a:lvl1pPr marL="215580" indent="-215580" algn="l" defTabSz="912377" rtl="0" eaLnBrk="1" latinLnBrk="0" hangingPunct="1">
        <a:lnSpc>
          <a:spcPts val="278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140"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671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226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7840" indent="-215580" algn="l" defTabSz="985268"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98" y="357782"/>
            <a:ext cx="7846637" cy="694639"/>
          </a:xfrm>
          <a:prstGeom prst="rect">
            <a:avLst/>
          </a:prstGeom>
        </p:spPr>
        <p:txBody>
          <a:bodyPr vert="horz" wrap="non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93631" y="1221340"/>
            <a:ext cx="7846637" cy="4853655"/>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8"/>
          <p:cNvSpPr>
            <a:spLocks noGrp="1"/>
          </p:cNvSpPr>
          <p:nvPr>
            <p:ph type="sldNum" sz="quarter" idx="4"/>
          </p:nvPr>
        </p:nvSpPr>
        <p:spPr>
          <a:xfrm>
            <a:off x="6398840" y="6405353"/>
            <a:ext cx="2133600" cy="384043"/>
          </a:xfrm>
          <a:prstGeom prst="rect">
            <a:avLst/>
          </a:prstGeom>
        </p:spPr>
        <p:txBody>
          <a:bodyPr lIns="0" tIns="0" rIns="0" bIns="0"/>
          <a:lstStyle>
            <a:lvl1pPr algn="r">
              <a:defRPr sz="900" baseline="0">
                <a:solidFill>
                  <a:schemeClr val="tx1"/>
                </a:solidFill>
              </a:defRPr>
            </a:lvl1pPr>
          </a:lstStyle>
          <a:p>
            <a:fld id="{9DF67F17-3E1A-4193-A15F-15F53DD43041}" type="slidenum">
              <a:rPr lang="en-GB" smtClean="0">
                <a:solidFill>
                  <a:srgbClr val="3B464D"/>
                </a:solidFill>
              </a:rPr>
              <a:pPr/>
              <a:t>‹#›</a:t>
            </a:fld>
            <a:endParaRPr lang="en-GB" dirty="0">
              <a:solidFill>
                <a:srgbClr val="3B464D"/>
              </a:solidFill>
            </a:endParaRPr>
          </a:p>
        </p:txBody>
      </p:sp>
    </p:spTree>
    <p:extLst>
      <p:ext uri="{BB962C8B-B14F-4D97-AF65-F5344CB8AC3E}">
        <p14:creationId xmlns="" xmlns:p14="http://schemas.microsoft.com/office/powerpoint/2010/main" val="38634973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timing>
    <p:tnLst>
      <p:par>
        <p:cTn id="1" dur="indefinite" restart="never" nodeType="tmRoot"/>
      </p:par>
    </p:tnLst>
  </p:timing>
  <p:hf hdr="0" ftr="0" dt="0"/>
  <p:txStyles>
    <p:titleStyle>
      <a:lvl1pPr algn="l" defTabSz="912377" rtl="0" eaLnBrk="1" latinLnBrk="0" hangingPunct="1">
        <a:spcBef>
          <a:spcPct val="0"/>
        </a:spcBef>
        <a:buNone/>
        <a:defRPr sz="2400" b="1" kern="1200" spc="0" baseline="0">
          <a:solidFill>
            <a:srgbClr val="3B464D"/>
          </a:solidFill>
          <a:latin typeface="Arial" pitchFamily="34" charset="0"/>
          <a:ea typeface="+mj-ea"/>
          <a:cs typeface="Arial" pitchFamily="34" charset="0"/>
        </a:defRPr>
      </a:lvl1pPr>
    </p:titleStyle>
    <p:bodyStyle>
      <a:lvl1pPr marL="215580" indent="-215580" algn="l" defTabSz="912377" rtl="0" eaLnBrk="1" latinLnBrk="0" hangingPunct="1">
        <a:lnSpc>
          <a:spcPts val="2780"/>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140"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671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2261" indent="-215580" algn="l" defTabSz="912377"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7840" indent="-215580" algn="l" defTabSz="985268" rtl="0" eaLnBrk="1" latinLnBrk="0" hangingPunct="1">
        <a:lnSpc>
          <a:spcPts val="2780"/>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09069"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7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462"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656" indent="-228094" algn="l" defTabSz="912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7" rtl="0" eaLnBrk="1" latinLnBrk="0" hangingPunct="1">
        <a:defRPr sz="1800" kern="1200">
          <a:solidFill>
            <a:schemeClr val="tx1"/>
          </a:solidFill>
          <a:latin typeface="+mn-lt"/>
          <a:ea typeface="+mn-ea"/>
          <a:cs typeface="+mn-cs"/>
        </a:defRPr>
      </a:lvl1pPr>
      <a:lvl2pPr marL="456209" algn="l" defTabSz="912377" rtl="0" eaLnBrk="1" latinLnBrk="0" hangingPunct="1">
        <a:defRPr sz="1800" kern="1200">
          <a:solidFill>
            <a:schemeClr val="tx1"/>
          </a:solidFill>
          <a:latin typeface="+mn-lt"/>
          <a:ea typeface="+mn-ea"/>
          <a:cs typeface="+mn-cs"/>
        </a:defRPr>
      </a:lvl2pPr>
      <a:lvl3pPr marL="912377" algn="l" defTabSz="912377" rtl="0" eaLnBrk="1" latinLnBrk="0" hangingPunct="1">
        <a:defRPr sz="1800" kern="1200">
          <a:solidFill>
            <a:schemeClr val="tx1"/>
          </a:solidFill>
          <a:latin typeface="+mn-lt"/>
          <a:ea typeface="+mn-ea"/>
          <a:cs typeface="+mn-cs"/>
        </a:defRPr>
      </a:lvl3pPr>
      <a:lvl4pPr marL="1368586" algn="l" defTabSz="912377" rtl="0" eaLnBrk="1" latinLnBrk="0" hangingPunct="1">
        <a:defRPr sz="1800" kern="1200">
          <a:solidFill>
            <a:schemeClr val="tx1"/>
          </a:solidFill>
          <a:latin typeface="+mn-lt"/>
          <a:ea typeface="+mn-ea"/>
          <a:cs typeface="+mn-cs"/>
        </a:defRPr>
      </a:lvl4pPr>
      <a:lvl5pPr marL="1824786" algn="l" defTabSz="912377" rtl="0" eaLnBrk="1" latinLnBrk="0" hangingPunct="1">
        <a:defRPr sz="1800" kern="1200">
          <a:solidFill>
            <a:schemeClr val="tx1"/>
          </a:solidFill>
          <a:latin typeface="+mn-lt"/>
          <a:ea typeface="+mn-ea"/>
          <a:cs typeface="+mn-cs"/>
        </a:defRPr>
      </a:lvl5pPr>
      <a:lvl6pPr marL="2280971" algn="l" defTabSz="912377" rtl="0" eaLnBrk="1" latinLnBrk="0" hangingPunct="1">
        <a:defRPr sz="1800" kern="1200">
          <a:solidFill>
            <a:schemeClr val="tx1"/>
          </a:solidFill>
          <a:latin typeface="+mn-lt"/>
          <a:ea typeface="+mn-ea"/>
          <a:cs typeface="+mn-cs"/>
        </a:defRPr>
      </a:lvl6pPr>
      <a:lvl7pPr marL="2737169" algn="l" defTabSz="912377" rtl="0" eaLnBrk="1" latinLnBrk="0" hangingPunct="1">
        <a:defRPr sz="1800" kern="1200">
          <a:solidFill>
            <a:schemeClr val="tx1"/>
          </a:solidFill>
          <a:latin typeface="+mn-lt"/>
          <a:ea typeface="+mn-ea"/>
          <a:cs typeface="+mn-cs"/>
        </a:defRPr>
      </a:lvl7pPr>
      <a:lvl8pPr marL="3193366" algn="l" defTabSz="912377" rtl="0" eaLnBrk="1" latinLnBrk="0" hangingPunct="1">
        <a:defRPr sz="1800" kern="1200">
          <a:solidFill>
            <a:schemeClr val="tx1"/>
          </a:solidFill>
          <a:latin typeface="+mn-lt"/>
          <a:ea typeface="+mn-ea"/>
          <a:cs typeface="+mn-cs"/>
        </a:defRPr>
      </a:lvl8pPr>
      <a:lvl9pPr marL="3649561" algn="l" defTabSz="912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02" y="539889"/>
            <a:ext cx="7846637" cy="539875"/>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902" y="1295702"/>
            <a:ext cx="7846637" cy="4786892"/>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314" tIns="45663" rIns="91314" bIns="45663" rtlCol="0" anchor="ctr"/>
          <a:lstStyle>
            <a:lvl1pPr algn="l">
              <a:defRPr sz="1200">
                <a:solidFill>
                  <a:schemeClr val="tx1">
                    <a:tint val="75000"/>
                  </a:schemeClr>
                </a:solidFill>
                <a:latin typeface="Arial" pitchFamily="34" charset="0"/>
                <a:cs typeface="Arial" pitchFamily="34" charset="0"/>
              </a:defRPr>
            </a:lvl1pPr>
          </a:lstStyle>
          <a:p>
            <a:pPr defTabSz="913113"/>
            <a:fld id="{CC7C2EE2-2369-45E1-8C58-42611D21830C}" type="datetime1">
              <a:rPr lang="en-GB" smtClean="0">
                <a:solidFill>
                  <a:srgbClr val="3B464D">
                    <a:tint val="75000"/>
                  </a:srgbClr>
                </a:solidFill>
              </a:rPr>
              <a:pPr defTabSz="913113"/>
              <a:t>31/10/2016</a:t>
            </a:fld>
            <a:endParaRPr lang="en-GB" dirty="0">
              <a:solidFill>
                <a:srgbClr val="3B464D">
                  <a:tint val="75000"/>
                </a:srgbClr>
              </a:solidFill>
            </a:endParaRPr>
          </a:p>
        </p:txBody>
      </p:sp>
      <p:sp>
        <p:nvSpPr>
          <p:cNvPr id="5" name="Footer Placeholder 4"/>
          <p:cNvSpPr>
            <a:spLocks noGrp="1"/>
          </p:cNvSpPr>
          <p:nvPr>
            <p:ph type="ftr" sz="quarter" idx="3"/>
          </p:nvPr>
        </p:nvSpPr>
        <p:spPr>
          <a:xfrm>
            <a:off x="3124214" y="6356352"/>
            <a:ext cx="2895600" cy="365125"/>
          </a:xfrm>
          <a:prstGeom prst="rect">
            <a:avLst/>
          </a:prstGeom>
        </p:spPr>
        <p:txBody>
          <a:bodyPr vert="horz" lIns="91314" tIns="45663" rIns="91314" bIns="45663" rtlCol="0" anchor="ctr"/>
          <a:lstStyle>
            <a:lvl1pPr algn="ctr">
              <a:defRPr sz="1200">
                <a:solidFill>
                  <a:schemeClr val="tx1">
                    <a:tint val="75000"/>
                  </a:schemeClr>
                </a:solidFill>
                <a:latin typeface="Arial" pitchFamily="34" charset="0"/>
                <a:cs typeface="Arial" pitchFamily="34" charset="0"/>
              </a:defRPr>
            </a:lvl1pPr>
          </a:lstStyle>
          <a:p>
            <a:pPr defTabSz="913113"/>
            <a:endParaRPr lang="en-GB">
              <a:solidFill>
                <a:srgbClr val="3B464D">
                  <a:tint val="75000"/>
                </a:srgbClr>
              </a:solidFill>
            </a:endParaRPr>
          </a:p>
        </p:txBody>
      </p:sp>
      <p:sp>
        <p:nvSpPr>
          <p:cNvPr id="6" name="Slide Number Placeholder 5"/>
          <p:cNvSpPr>
            <a:spLocks noGrp="1"/>
          </p:cNvSpPr>
          <p:nvPr>
            <p:ph type="sldNum" sz="quarter" idx="4"/>
          </p:nvPr>
        </p:nvSpPr>
        <p:spPr>
          <a:xfrm>
            <a:off x="6553214" y="6356352"/>
            <a:ext cx="2133600" cy="365125"/>
          </a:xfrm>
          <a:prstGeom prst="rect">
            <a:avLst/>
          </a:prstGeom>
        </p:spPr>
        <p:txBody>
          <a:bodyPr vert="horz" lIns="91314" tIns="45663" rIns="91314" bIns="45663" rtlCol="0" anchor="ctr"/>
          <a:lstStyle>
            <a:lvl1pPr algn="r">
              <a:defRPr sz="1200">
                <a:solidFill>
                  <a:schemeClr val="tx1">
                    <a:tint val="75000"/>
                  </a:schemeClr>
                </a:solidFill>
                <a:latin typeface="Arial" pitchFamily="34" charset="0"/>
                <a:cs typeface="Arial" pitchFamily="34" charset="0"/>
              </a:defRPr>
            </a:lvl1pPr>
          </a:lstStyle>
          <a:p>
            <a:pPr defTabSz="913113"/>
            <a:fld id="{3B506E44-D84A-4F3A-9824-78A2EC201ABA}" type="slidenum">
              <a:rPr lang="en-GB" smtClean="0">
                <a:solidFill>
                  <a:srgbClr val="3B464D">
                    <a:tint val="75000"/>
                  </a:srgbClr>
                </a:solidFill>
              </a:rPr>
              <a:pPr defTabSz="913113"/>
              <a:t>‹#›</a:t>
            </a:fld>
            <a:endParaRPr lang="en-GB">
              <a:solidFill>
                <a:srgbClr val="3B464D">
                  <a:tint val="75000"/>
                </a:srgbClr>
              </a:solidFill>
            </a:endParaRPr>
          </a:p>
        </p:txBody>
      </p:sp>
    </p:spTree>
    <p:extLst>
      <p:ext uri="{BB962C8B-B14F-4D97-AF65-F5344CB8AC3E}">
        <p14:creationId xmlns="" xmlns:p14="http://schemas.microsoft.com/office/powerpoint/2010/main" val="112156739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iming>
    <p:tnLst>
      <p:par>
        <p:cTn id="1" dur="indefinite" restart="never" nodeType="tmRoot"/>
      </p:par>
    </p:tnLst>
  </p:timing>
  <p:hf hdr="0" ftr="0" dt="0"/>
  <p:txStyles>
    <p:titleStyle>
      <a:lvl1pPr algn="l" defTabSz="913113" rtl="0" eaLnBrk="1" latinLnBrk="0" hangingPunct="1">
        <a:lnSpc>
          <a:spcPts val="2787"/>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705" indent="-215705" algn="l" defTabSz="913113" rtl="0" eaLnBrk="1" latinLnBrk="0" hangingPunct="1">
        <a:lnSpc>
          <a:spcPts val="2787"/>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398" indent="-215705" algn="l" defTabSz="913113" rtl="0" eaLnBrk="1" latinLnBrk="0" hangingPunct="1">
        <a:lnSpc>
          <a:spcPts val="278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095" indent="-215705" algn="l" defTabSz="913113" rtl="0" eaLnBrk="1" latinLnBrk="0" hangingPunct="1">
        <a:lnSpc>
          <a:spcPts val="278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2783" indent="-215705" algn="l" defTabSz="913113" rtl="0" eaLnBrk="1" latinLnBrk="0" hangingPunct="1">
        <a:lnSpc>
          <a:spcPts val="278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8488" indent="-215705" algn="l" defTabSz="986052" rtl="0" eaLnBrk="1" latinLnBrk="0" hangingPunct="1">
        <a:lnSpc>
          <a:spcPts val="2787"/>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1077" indent="-228278" algn="l" defTabSz="9131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42" indent="-228278" algn="l" defTabSz="9131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204" indent="-228278" algn="l" defTabSz="9131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60" indent="-228278" algn="l" defTabSz="9131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3" rtl="0" eaLnBrk="1" latinLnBrk="0" hangingPunct="1">
        <a:defRPr sz="1800" kern="1200">
          <a:solidFill>
            <a:schemeClr val="tx1"/>
          </a:solidFill>
          <a:latin typeface="+mn-lt"/>
          <a:ea typeface="+mn-ea"/>
          <a:cs typeface="+mn-cs"/>
        </a:defRPr>
      </a:lvl1pPr>
      <a:lvl2pPr marL="456569" algn="l" defTabSz="913113" rtl="0" eaLnBrk="1" latinLnBrk="0" hangingPunct="1">
        <a:defRPr sz="1800" kern="1200">
          <a:solidFill>
            <a:schemeClr val="tx1"/>
          </a:solidFill>
          <a:latin typeface="+mn-lt"/>
          <a:ea typeface="+mn-ea"/>
          <a:cs typeface="+mn-cs"/>
        </a:defRPr>
      </a:lvl2pPr>
      <a:lvl3pPr marL="913113" algn="l" defTabSz="913113" rtl="0" eaLnBrk="1" latinLnBrk="0" hangingPunct="1">
        <a:defRPr sz="1800" kern="1200">
          <a:solidFill>
            <a:schemeClr val="tx1"/>
          </a:solidFill>
          <a:latin typeface="+mn-lt"/>
          <a:ea typeface="+mn-ea"/>
          <a:cs typeface="+mn-cs"/>
        </a:defRPr>
      </a:lvl3pPr>
      <a:lvl4pPr marL="1369682" algn="l" defTabSz="913113" rtl="0" eaLnBrk="1" latinLnBrk="0" hangingPunct="1">
        <a:defRPr sz="1800" kern="1200">
          <a:solidFill>
            <a:schemeClr val="tx1"/>
          </a:solidFill>
          <a:latin typeface="+mn-lt"/>
          <a:ea typeface="+mn-ea"/>
          <a:cs typeface="+mn-cs"/>
        </a:defRPr>
      </a:lvl4pPr>
      <a:lvl5pPr marL="1826243" algn="l" defTabSz="913113" rtl="0" eaLnBrk="1" latinLnBrk="0" hangingPunct="1">
        <a:defRPr sz="1800" kern="1200">
          <a:solidFill>
            <a:schemeClr val="tx1"/>
          </a:solidFill>
          <a:latin typeface="+mn-lt"/>
          <a:ea typeface="+mn-ea"/>
          <a:cs typeface="+mn-cs"/>
        </a:defRPr>
      </a:lvl5pPr>
      <a:lvl6pPr marL="2282798" algn="l" defTabSz="913113" rtl="0" eaLnBrk="1" latinLnBrk="0" hangingPunct="1">
        <a:defRPr sz="1800" kern="1200">
          <a:solidFill>
            <a:schemeClr val="tx1"/>
          </a:solidFill>
          <a:latin typeface="+mn-lt"/>
          <a:ea typeface="+mn-ea"/>
          <a:cs typeface="+mn-cs"/>
        </a:defRPr>
      </a:lvl6pPr>
      <a:lvl7pPr marL="2739361" algn="l" defTabSz="913113" rtl="0" eaLnBrk="1" latinLnBrk="0" hangingPunct="1">
        <a:defRPr sz="1800" kern="1200">
          <a:solidFill>
            <a:schemeClr val="tx1"/>
          </a:solidFill>
          <a:latin typeface="+mn-lt"/>
          <a:ea typeface="+mn-ea"/>
          <a:cs typeface="+mn-cs"/>
        </a:defRPr>
      </a:lvl7pPr>
      <a:lvl8pPr marL="3195923" algn="l" defTabSz="913113" rtl="0" eaLnBrk="1" latinLnBrk="0" hangingPunct="1">
        <a:defRPr sz="1800" kern="1200">
          <a:solidFill>
            <a:schemeClr val="tx1"/>
          </a:solidFill>
          <a:latin typeface="+mn-lt"/>
          <a:ea typeface="+mn-ea"/>
          <a:cs typeface="+mn-cs"/>
        </a:defRPr>
      </a:lvl8pPr>
      <a:lvl9pPr marL="3652482" algn="l" defTabSz="91311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1.vml"/><Relationship Id="rId5" Type="http://schemas.openxmlformats.org/officeDocument/2006/relationships/oleObject" Target="../embeddings/Microsoft_Office_Excel_97-2003____1.xls"/><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5.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1.jpe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3.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4.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65.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8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85.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5.xml"/></Relationships>
</file>

<file path=ppt/slides/_rels/slide5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7.xml"/><Relationship Id="rId1" Type="http://schemas.openxmlformats.org/officeDocument/2006/relationships/slideLayout" Target="../slideLayouts/slideLayout125.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4.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5.xml"/><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6.xml"/><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hyperlink" Target="http://www.epo.org/" TargetMode="External"/><Relationship Id="rId7" Type="http://schemas.openxmlformats.org/officeDocument/2006/relationships/image" Target="../media/image46.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71831" y="6499076"/>
            <a:ext cx="2519562" cy="332312"/>
          </a:xfrm>
        </p:spPr>
        <p:txBody>
          <a:bodyPr anchor="ctr"/>
          <a:lstStyle/>
          <a:p>
            <a:r>
              <a:rPr dirty="0" smtClean="0">
                <a:latin typeface="Times New Roman" pitchFamily="18" charset="0"/>
                <a:ea typeface="宋体" pitchFamily="2" charset="-122"/>
                <a:cs typeface="Times New Roman" pitchFamily="18" charset="0"/>
              </a:rPr>
              <a:t>Plugge, Hubert</a:t>
            </a:r>
            <a:r>
              <a:rPr dirty="0" smtClean="0">
                <a:latin typeface="宋体" pitchFamily="2" charset="-122"/>
                <a:ea typeface="宋体" pitchFamily="2" charset="-122"/>
                <a:cs typeface="Times New Roman" pitchFamily="18" charset="0"/>
              </a:rPr>
              <a:t>休伯特·普拉奇</a:t>
            </a:r>
            <a:endParaRPr lang="zh-CN" dirty="0">
              <a:latin typeface="宋体" pitchFamily="2" charset="-122"/>
              <a:ea typeface="宋体" pitchFamily="2" charset="-122"/>
              <a:cs typeface="Times New Roman" pitchFamily="18" charset="0"/>
            </a:endParaRPr>
          </a:p>
        </p:txBody>
      </p:sp>
      <p:sp>
        <p:nvSpPr>
          <p:cNvPr id="3" name="Text Placeholder 2"/>
          <p:cNvSpPr>
            <a:spLocks noGrp="1"/>
          </p:cNvSpPr>
          <p:nvPr>
            <p:ph type="body" sz="quarter" idx="14"/>
          </p:nvPr>
        </p:nvSpPr>
        <p:spPr>
          <a:xfrm>
            <a:off x="6982726" y="6482224"/>
            <a:ext cx="1333690" cy="349164"/>
          </a:xfrm>
        </p:spPr>
        <p:txBody>
          <a:bodyPr anchor="ctr"/>
          <a:lstStyle/>
          <a:p>
            <a:r>
              <a:rPr lang="en-GB" altLang="en-US" dirty="0" smtClean="0">
                <a:latin typeface="Times New Roman" pitchFamily="18" charset="0"/>
                <a:ea typeface="宋体" pitchFamily="2" charset="-122"/>
                <a:cs typeface="Times New Roman" pitchFamily="18" charset="0"/>
              </a:rPr>
              <a:t>November 2016   2016年11月</a:t>
            </a:r>
            <a:endParaRPr lang="zh-CN" dirty="0">
              <a:latin typeface="Times New Roman" pitchFamily="18" charset="0"/>
              <a:ea typeface="宋体" pitchFamily="2" charset="-122"/>
              <a:cs typeface="Times New Roman" pitchFamily="18" charset="0"/>
            </a:endParaRPr>
          </a:p>
        </p:txBody>
      </p:sp>
      <p:sp>
        <p:nvSpPr>
          <p:cNvPr id="4" name="Text Placeholder 3"/>
          <p:cNvSpPr>
            <a:spLocks noGrp="1"/>
          </p:cNvSpPr>
          <p:nvPr>
            <p:ph type="body" sz="quarter" idx="15"/>
          </p:nvPr>
        </p:nvSpPr>
        <p:spPr>
          <a:xfrm>
            <a:off x="3599375" y="6499076"/>
            <a:ext cx="2879500" cy="332312"/>
          </a:xfrm>
        </p:spPr>
        <p:txBody>
          <a:bodyPr anchor="ctr"/>
          <a:lstStyle/>
          <a:p>
            <a:r>
              <a:rPr dirty="0" smtClean="0">
                <a:latin typeface="Times New Roman" pitchFamily="18" charset="0"/>
                <a:ea typeface="宋体" pitchFamily="2" charset="-122"/>
                <a:cs typeface="Times New Roman" pitchFamily="18" charset="0"/>
              </a:rPr>
              <a:t>European Patent Office欧洲专利局</a:t>
            </a:r>
            <a:endParaRPr lang="zh-CN" dirty="0">
              <a:latin typeface="Times New Roman" pitchFamily="18" charset="0"/>
              <a:ea typeface="宋体" pitchFamily="2" charset="-122"/>
              <a:cs typeface="Times New Roman" pitchFamily="18" charset="0"/>
            </a:endParaRPr>
          </a:p>
        </p:txBody>
      </p:sp>
      <p:sp>
        <p:nvSpPr>
          <p:cNvPr id="5" name="Title 4"/>
          <p:cNvSpPr>
            <a:spLocks noGrp="1"/>
          </p:cNvSpPr>
          <p:nvPr>
            <p:ph type="ctrTitle"/>
          </p:nvPr>
        </p:nvSpPr>
        <p:spPr>
          <a:xfrm>
            <a:off x="971831" y="1565865"/>
            <a:ext cx="7198750" cy="566991"/>
          </a:xfrm>
        </p:spPr>
        <p:txBody>
          <a:bodyPr anchor="b"/>
          <a:lstStyle/>
          <a:p>
            <a:r>
              <a:rPr dirty="0" smtClean="0">
                <a:latin typeface="Times New Roman" pitchFamily="18" charset="0"/>
                <a:ea typeface="宋体" pitchFamily="2" charset="-122"/>
                <a:cs typeface="Times New Roman" pitchFamily="18" charset="0"/>
              </a:rPr>
              <a:t>The European Patent Office</a:t>
            </a:r>
            <a:r>
              <a:rPr lang="en-US" dirty="0" smtClean="0">
                <a:latin typeface="Times New Roman" pitchFamily="18" charset="0"/>
                <a:ea typeface="宋体" pitchFamily="2" charset="-122"/>
                <a:cs typeface="Times New Roman" pitchFamily="18" charset="0"/>
              </a:rPr>
              <a:t/>
            </a:r>
            <a:br>
              <a:rPr lang="en-US" dirty="0" smtClean="0">
                <a:latin typeface="Times New Roman" pitchFamily="18" charset="0"/>
                <a:ea typeface="宋体" pitchFamily="2" charset="-122"/>
                <a:cs typeface="Times New Roman" pitchFamily="18" charset="0"/>
              </a:rPr>
            </a:br>
            <a:r>
              <a:rPr dirty="0" err="1" smtClean="0">
                <a:latin typeface="Times New Roman" pitchFamily="18" charset="0"/>
                <a:ea typeface="宋体" pitchFamily="2" charset="-122"/>
                <a:cs typeface="Times New Roman" pitchFamily="18" charset="0"/>
              </a:rPr>
              <a:t>欧洲专利局</a:t>
            </a:r>
            <a:endParaRPr dirty="0" smtClean="0">
              <a:latin typeface="Times New Roman" pitchFamily="18" charset="0"/>
              <a:ea typeface="宋体" pitchFamily="2" charset="-122"/>
              <a:cs typeface="Times New Roman" pitchFamily="18" charset="0"/>
            </a:endParaRPr>
          </a:p>
        </p:txBody>
      </p:sp>
      <p:sp>
        <p:nvSpPr>
          <p:cNvPr id="6" name="Subtitle 5"/>
          <p:cNvSpPr>
            <a:spLocks noGrp="1"/>
          </p:cNvSpPr>
          <p:nvPr>
            <p:ph type="subTitle" idx="1"/>
          </p:nvPr>
        </p:nvSpPr>
        <p:spPr>
          <a:xfrm>
            <a:off x="971600" y="2204864"/>
            <a:ext cx="7198750" cy="1224136"/>
          </a:xfrm>
        </p:spPr>
        <p:txBody>
          <a:bodyPr anchor="b"/>
          <a:lstStyle/>
          <a:p>
            <a:r>
              <a:rPr lang="en-GB" sz="1400" b="1" dirty="0">
                <a:latin typeface="Times New Roman" pitchFamily="18" charset="0"/>
                <a:ea typeface="宋体" pitchFamily="2" charset="-122"/>
                <a:cs typeface="Times New Roman" pitchFamily="18" charset="0"/>
              </a:rPr>
              <a:t>The EPO, a reliable partner for the Chinese users</a:t>
            </a:r>
            <a:r>
              <a:rPr lang="en-GB" sz="1400" b="1" dirty="0" smtClean="0">
                <a:latin typeface="Times New Roman" pitchFamily="18" charset="0"/>
                <a:ea typeface="宋体" pitchFamily="2" charset="-122"/>
                <a:cs typeface="Times New Roman" pitchFamily="18" charset="0"/>
              </a:rPr>
              <a:t>.</a:t>
            </a:r>
          </a:p>
          <a:p>
            <a:r>
              <a:rPr lang="en-GB" sz="1400" b="1" dirty="0" err="1" smtClean="0">
                <a:latin typeface="Times New Roman" pitchFamily="18" charset="0"/>
                <a:ea typeface="宋体" pitchFamily="2" charset="-122"/>
                <a:cs typeface="Times New Roman" pitchFamily="18" charset="0"/>
              </a:rPr>
              <a:t>欧洲专利局</a:t>
            </a:r>
            <a:r>
              <a:rPr lang="en-GB" sz="1400" b="1" dirty="0">
                <a:latin typeface="Times New Roman" pitchFamily="18" charset="0"/>
                <a:ea typeface="宋体" pitchFamily="2" charset="-122"/>
                <a:cs typeface="Times New Roman" pitchFamily="18" charset="0"/>
              </a:rPr>
              <a:t>——</a:t>
            </a:r>
            <a:r>
              <a:rPr lang="en-GB" sz="1400" b="1" dirty="0" err="1" smtClean="0">
                <a:latin typeface="Times New Roman" pitchFamily="18" charset="0"/>
                <a:ea typeface="宋体" pitchFamily="2" charset="-122"/>
                <a:cs typeface="Times New Roman" pitchFamily="18" charset="0"/>
              </a:rPr>
              <a:t>中国用户的可靠伙伴</a:t>
            </a:r>
            <a:endParaRPr lang="en-GB" sz="1400" b="1" dirty="0">
              <a:latin typeface="Times New Roman" pitchFamily="18" charset="0"/>
              <a:ea typeface="宋体" pitchFamily="2" charset="-122"/>
              <a:cs typeface="Times New Roman" pitchFamily="18" charset="0"/>
            </a:endParaRPr>
          </a:p>
          <a:p>
            <a:r>
              <a:rPr lang="en-GB" sz="1400" b="1" dirty="0">
                <a:latin typeface="Times New Roman" pitchFamily="18" charset="0"/>
                <a:ea typeface="宋体" pitchFamily="2" charset="-122"/>
                <a:cs typeface="Times New Roman" pitchFamily="18" charset="0"/>
              </a:rPr>
              <a:t>The efficient use of the procedural options in </a:t>
            </a:r>
            <a:r>
              <a:rPr lang="en-GB" sz="1400" b="1" dirty="0" smtClean="0">
                <a:latin typeface="Times New Roman" pitchFamily="18" charset="0"/>
                <a:ea typeface="宋体" pitchFamily="2" charset="-122"/>
                <a:cs typeface="Times New Roman" pitchFamily="18" charset="0"/>
              </a:rPr>
              <a:t>Europe</a:t>
            </a:r>
          </a:p>
          <a:p>
            <a:r>
              <a:rPr lang="en-GB" sz="1400" b="1" dirty="0" err="1" smtClean="0">
                <a:latin typeface="Times New Roman" pitchFamily="18" charset="0"/>
                <a:ea typeface="宋体" pitchFamily="2" charset="-122"/>
                <a:cs typeface="Times New Roman" pitchFamily="18" charset="0"/>
              </a:rPr>
              <a:t>欧洲程序选项的高效</a:t>
            </a:r>
            <a:r>
              <a:rPr lang="zh-CN" altLang="en-US" sz="1400" b="1" dirty="0" smtClean="0">
                <a:latin typeface="Times New Roman" pitchFamily="18" charset="0"/>
                <a:ea typeface="宋体" pitchFamily="2" charset="-122"/>
                <a:cs typeface="Times New Roman" pitchFamily="18" charset="0"/>
              </a:rPr>
              <a:t>利用</a:t>
            </a:r>
            <a:endParaRPr lang="en-GB" sz="1400" b="1" dirty="0">
              <a:latin typeface="Times New Roman" pitchFamily="18" charset="0"/>
              <a:ea typeface="宋体" pitchFamily="2" charset="-122"/>
              <a:cs typeface="Times New Roman" pitchFamily="18" charset="0"/>
            </a:endParaRPr>
          </a:p>
          <a:p>
            <a:endParaRPr lang="zh-CN" sz="1400" b="1" dirty="0">
              <a:solidFill>
                <a:srgbClr val="3B464D"/>
              </a:solidFill>
              <a:latin typeface="Times New Roman" pitchFamily="18" charset="0"/>
              <a:ea typeface="宋体" pitchFamily="2" charset="-122"/>
              <a:cs typeface="Times New Roman" pitchFamily="18" charset="0"/>
            </a:endParaRPr>
          </a:p>
          <a:p>
            <a:endParaRPr lang="zh-CN" sz="1400" dirty="0">
              <a:solidFill>
                <a:srgbClr val="3B464D"/>
              </a:solidFill>
              <a:latin typeface="Times New Roman" pitchFamily="18" charset="0"/>
              <a:ea typeface="宋体" pitchFamily="2" charset="-122"/>
              <a:cs typeface="Times New Roman" pitchFamily="18" charset="0"/>
            </a:endParaRPr>
          </a:p>
        </p:txBody>
      </p:sp>
      <p:sp>
        <p:nvSpPr>
          <p:cNvPr id="7" name="TextBox 6"/>
          <p:cNvSpPr txBox="1"/>
          <p:nvPr/>
        </p:nvSpPr>
        <p:spPr>
          <a:xfrm>
            <a:off x="4788024" y="2852937"/>
            <a:ext cx="3672408" cy="954107"/>
          </a:xfrm>
          <a:prstGeom prst="rect">
            <a:avLst/>
          </a:prstGeom>
          <a:noFill/>
        </p:spPr>
        <p:txBody>
          <a:bodyPr wrap="square" rtlCol="0">
            <a:spAutoFit/>
          </a:bodyPr>
          <a:lstStyle/>
          <a:p>
            <a:r>
              <a:rPr lang="en-GB" sz="1400" b="1" dirty="0" smtClean="0">
                <a:latin typeface="Times New Roman" pitchFamily="18" charset="0"/>
                <a:ea typeface="宋体" pitchFamily="2" charset="-122"/>
                <a:cs typeface="Times New Roman" pitchFamily="18" charset="0"/>
              </a:rPr>
              <a:t>Hubert </a:t>
            </a:r>
            <a:r>
              <a:rPr lang="en-GB" sz="1400" b="1" dirty="0" err="1" smtClean="0">
                <a:latin typeface="Times New Roman" pitchFamily="18" charset="0"/>
                <a:ea typeface="宋体" pitchFamily="2" charset="-122"/>
                <a:cs typeface="Times New Roman" pitchFamily="18" charset="0"/>
              </a:rPr>
              <a:t>Plugge</a:t>
            </a:r>
            <a:endParaRPr lang="en-GB" sz="1400" b="1" dirty="0" smtClean="0">
              <a:latin typeface="Times New Roman" pitchFamily="18" charset="0"/>
              <a:ea typeface="宋体" pitchFamily="2" charset="-122"/>
              <a:cs typeface="Times New Roman" pitchFamily="18" charset="0"/>
            </a:endParaRPr>
          </a:p>
          <a:p>
            <a:r>
              <a:rPr lang="en-GB" sz="1400" b="1" dirty="0" err="1" smtClean="0">
                <a:latin typeface="Times New Roman" pitchFamily="18" charset="0"/>
                <a:ea typeface="宋体" pitchFamily="2" charset="-122"/>
                <a:cs typeface="Times New Roman" pitchFamily="18" charset="0"/>
              </a:rPr>
              <a:t>休伯</a:t>
            </a:r>
            <a:r>
              <a:rPr lang="en-GB" sz="1400" b="1" dirty="0" err="1" smtClean="0">
                <a:latin typeface="宋体" pitchFamily="2" charset="-122"/>
                <a:ea typeface="宋体" pitchFamily="2" charset="-122"/>
                <a:cs typeface="Times New Roman" pitchFamily="18" charset="0"/>
              </a:rPr>
              <a:t>特·</a:t>
            </a:r>
            <a:r>
              <a:rPr lang="en-GB" sz="1400" b="1" dirty="0" err="1" smtClean="0">
                <a:latin typeface="Times New Roman" pitchFamily="18" charset="0"/>
                <a:ea typeface="宋体" pitchFamily="2" charset="-122"/>
                <a:cs typeface="Times New Roman" pitchFamily="18" charset="0"/>
              </a:rPr>
              <a:t>普拉奇</a:t>
            </a:r>
            <a:endParaRPr lang="en-GB" sz="1400" b="1" dirty="0" smtClean="0">
              <a:latin typeface="Times New Roman" pitchFamily="18" charset="0"/>
              <a:ea typeface="宋体" pitchFamily="2" charset="-122"/>
              <a:cs typeface="Times New Roman" pitchFamily="18" charset="0"/>
            </a:endParaRPr>
          </a:p>
          <a:p>
            <a:r>
              <a:rPr lang="en-GB" sz="1400" b="1" dirty="0" smtClean="0">
                <a:latin typeface="Times New Roman" pitchFamily="18" charset="0"/>
                <a:ea typeface="宋体" pitchFamily="2" charset="-122"/>
                <a:cs typeface="Times New Roman" pitchFamily="18" charset="0"/>
              </a:rPr>
              <a:t>Director – Applied Physics</a:t>
            </a:r>
          </a:p>
          <a:p>
            <a:r>
              <a:rPr lang="en-GB" sz="1400" b="1" dirty="0" err="1" smtClean="0">
                <a:latin typeface="Times New Roman" pitchFamily="18" charset="0"/>
                <a:ea typeface="宋体" pitchFamily="2" charset="-122"/>
                <a:cs typeface="Times New Roman" pitchFamily="18" charset="0"/>
              </a:rPr>
              <a:t>应用物理总监</a:t>
            </a:r>
            <a:endParaRPr lang="zh-CN" sz="1400" b="1"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32672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EPO’s commitment to quality</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欧洲专利局注重质量</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57833" y="1340768"/>
            <a:ext cx="8062661" cy="4536508"/>
          </a:xfrm>
        </p:spPr>
        <p:txBody>
          <a:bodyPr/>
          <a:lstStyle/>
          <a:p>
            <a:pPr marL="0" indent="0">
              <a:lnSpc>
                <a:spcPct val="120000"/>
              </a:lnSpc>
              <a:buNone/>
            </a:pPr>
            <a:r>
              <a:rPr lang="en-GB" altLang="en-US" sz="1400" dirty="0">
                <a:latin typeface="Times New Roman" pitchFamily="18" charset="0"/>
                <a:ea typeface="宋体" pitchFamily="2" charset="-122"/>
                <a:cs typeface="Times New Roman" pitchFamily="18" charset="0"/>
              </a:rPr>
              <a:t>Users rank EPO no 1 in quality </a:t>
            </a:r>
            <a:r>
              <a:rPr lang="en-GB" altLang="en-US" sz="1400" dirty="0" smtClean="0">
                <a:latin typeface="Times New Roman" pitchFamily="18" charset="0"/>
                <a:ea typeface="宋体" pitchFamily="2" charset="-122"/>
                <a:cs typeface="Times New Roman" pitchFamily="18" charset="0"/>
              </a:rPr>
              <a:t>–</a:t>
            </a:r>
            <a:r>
              <a:rPr lang="en-GB" altLang="en-US" sz="1400" b="1" dirty="0" smtClean="0">
                <a:solidFill>
                  <a:srgbClr val="C00000"/>
                </a:solidFill>
                <a:latin typeface="Times New Roman" pitchFamily="18" charset="0"/>
                <a:ea typeface="宋体" pitchFamily="2" charset="-122"/>
                <a:cs typeface="Times New Roman" pitchFamily="18" charset="0"/>
              </a:rPr>
              <a:t>why? </a:t>
            </a:r>
            <a:r>
              <a:rPr lang="en-GB" altLang="en-US" sz="1400" dirty="0" err="1" smtClean="0">
                <a:ea typeface="宋体" pitchFamily="2" charset="-122"/>
              </a:rPr>
              <a:t>用户将欧洲专利局排为质量第一的专利局</a:t>
            </a:r>
            <a:r>
              <a:rPr lang="en-GB" altLang="en-US" sz="1400" dirty="0" smtClean="0">
                <a:ea typeface="宋体" pitchFamily="2" charset="-122"/>
              </a:rPr>
              <a:t>——</a:t>
            </a:r>
            <a:r>
              <a:rPr lang="en-GB" altLang="en-US" sz="1400" b="1" dirty="0" err="1" smtClean="0">
                <a:solidFill>
                  <a:srgbClr val="C00000"/>
                </a:solidFill>
                <a:latin typeface="Times New Roman" pitchFamily="18" charset="0"/>
                <a:ea typeface="宋体" pitchFamily="2" charset="-122"/>
                <a:cs typeface="Times New Roman" pitchFamily="18" charset="0"/>
              </a:rPr>
              <a:t>为什么</a:t>
            </a:r>
            <a:r>
              <a:rPr lang="en-GB" altLang="en-US" sz="1400" b="1" dirty="0">
                <a:solidFill>
                  <a:srgbClr val="C00000"/>
                </a:solidFill>
                <a:latin typeface="Times New Roman" pitchFamily="18" charset="0"/>
                <a:ea typeface="宋体" pitchFamily="2" charset="-122"/>
                <a:cs typeface="Times New Roman" pitchFamily="18" charset="0"/>
              </a:rPr>
              <a:t>？</a:t>
            </a:r>
          </a:p>
          <a:p>
            <a:pPr marL="0" indent="0">
              <a:lnSpc>
                <a:spcPct val="120000"/>
              </a:lnSpc>
              <a:buNone/>
            </a:pPr>
            <a:endParaRPr lang="zh-CN" altLang="en-US" sz="1400" dirty="0">
              <a:latin typeface="Times New Roman" pitchFamily="18" charset="0"/>
              <a:ea typeface="宋体" pitchFamily="2" charset="-122"/>
              <a:cs typeface="Times New Roman" pitchFamily="18" charset="0"/>
            </a:endParaRPr>
          </a:p>
          <a:p>
            <a:pPr marL="0" indent="0">
              <a:lnSpc>
                <a:spcPct val="120000"/>
              </a:lnSpc>
              <a:buNone/>
            </a:pPr>
            <a:r>
              <a:rPr lang="en-GB" altLang="en-US" sz="1400" dirty="0" smtClean="0">
                <a:latin typeface="Times New Roman" pitchFamily="18" charset="0"/>
                <a:ea typeface="宋体" pitchFamily="2" charset="-122"/>
                <a:cs typeface="Times New Roman" pitchFamily="18" charset="0"/>
              </a:rPr>
              <a:t>Because, our </a:t>
            </a:r>
            <a:r>
              <a:rPr lang="en-GB" altLang="en-US" sz="1400" b="1" dirty="0" smtClean="0">
                <a:solidFill>
                  <a:srgbClr val="C00000"/>
                </a:solidFill>
                <a:latin typeface="Times New Roman" pitchFamily="18" charset="0"/>
                <a:ea typeface="宋体" pitchFamily="2" charset="-122"/>
                <a:cs typeface="Times New Roman" pitchFamily="18" charset="0"/>
              </a:rPr>
              <a:t>ISO9001 compliant Quality Management System</a:t>
            </a:r>
            <a:r>
              <a:rPr lang="en-GB" altLang="en-US" sz="1400" dirty="0" smtClean="0">
                <a:latin typeface="Times New Roman" pitchFamily="18" charset="0"/>
                <a:ea typeface="宋体" pitchFamily="2" charset="-122"/>
                <a:cs typeface="Times New Roman" pitchFamily="18" charset="0"/>
              </a:rPr>
              <a:t> is in place:因为我们执行符合</a:t>
            </a:r>
            <a:r>
              <a:rPr lang="en-GB" altLang="en-US" sz="1400" b="1" dirty="0" smtClean="0">
                <a:solidFill>
                  <a:srgbClr val="FF0000"/>
                </a:solidFill>
                <a:latin typeface="Times New Roman" pitchFamily="18" charset="0"/>
                <a:ea typeface="宋体" pitchFamily="2" charset="-122"/>
                <a:cs typeface="Times New Roman" pitchFamily="18" charset="0"/>
              </a:rPr>
              <a:t>ISO 9001的质量管理体系</a:t>
            </a:r>
            <a:endParaRPr lang="zh-CN" altLang="en-US" sz="1400" b="1" dirty="0">
              <a:solidFill>
                <a:srgbClr val="FF0000"/>
              </a:solidFill>
              <a:latin typeface="Times New Roman" pitchFamily="18" charset="0"/>
              <a:ea typeface="宋体" pitchFamily="2" charset="-122"/>
              <a:cs typeface="Times New Roman" pitchFamily="18" charset="0"/>
            </a:endParaRPr>
          </a:p>
          <a:p>
            <a:pPr marL="0" indent="0">
              <a:lnSpc>
                <a:spcPct val="120000"/>
              </a:lnSpc>
              <a:buNone/>
            </a:pPr>
            <a:endParaRPr lang="zh-CN" altLang="en-US" sz="1400" dirty="0">
              <a:latin typeface="Times New Roman" pitchFamily="18" charset="0"/>
              <a:ea typeface="宋体" pitchFamily="2" charset="-122"/>
              <a:cs typeface="Times New Roman" pitchFamily="18" charset="0"/>
            </a:endParaRPr>
          </a:p>
          <a:p>
            <a:pPr>
              <a:lnSpc>
                <a:spcPct val="120000"/>
              </a:lnSpc>
            </a:pPr>
            <a:r>
              <a:rPr sz="1400" dirty="0" smtClean="0">
                <a:latin typeface="Times New Roman" pitchFamily="18" charset="0"/>
                <a:ea typeface="宋体" pitchFamily="2" charset="-122"/>
                <a:cs typeface="Times New Roman" pitchFamily="18" charset="0"/>
              </a:rPr>
              <a:t>We have a clear and consistent quality policy.我们有明确而</a:t>
            </a:r>
            <a:r>
              <a:rPr lang="zh-CN" altLang="en-US" sz="1400" dirty="0" smtClean="0">
                <a:latin typeface="Times New Roman" pitchFamily="18" charset="0"/>
                <a:ea typeface="宋体" pitchFamily="2" charset="-122"/>
                <a:cs typeface="Times New Roman" pitchFamily="18" charset="0"/>
              </a:rPr>
              <a:t>始终如一</a:t>
            </a:r>
            <a:r>
              <a:rPr sz="1400" dirty="0" smtClean="0">
                <a:latin typeface="Times New Roman" pitchFamily="18" charset="0"/>
                <a:ea typeface="宋体" pitchFamily="2" charset="-122"/>
                <a:cs typeface="Times New Roman" pitchFamily="18" charset="0"/>
              </a:rPr>
              <a:t>的质量政策。</a:t>
            </a:r>
          </a:p>
          <a:p>
            <a:pPr>
              <a:lnSpc>
                <a:spcPct val="120000"/>
              </a:lnSpc>
            </a:pPr>
            <a:r>
              <a:rPr sz="1400" dirty="0" smtClean="0">
                <a:latin typeface="Times New Roman" pitchFamily="18" charset="0"/>
                <a:ea typeface="宋体" pitchFamily="2" charset="-122"/>
                <a:cs typeface="Times New Roman" pitchFamily="18" charset="0"/>
              </a:rPr>
              <a:t>Our </a:t>
            </a:r>
            <a:r>
              <a:rPr lang="en-GB" sz="1400" b="1" dirty="0">
                <a:solidFill>
                  <a:srgbClr val="C00000"/>
                </a:solidFill>
                <a:latin typeface="Times New Roman" pitchFamily="18" charset="0"/>
                <a:ea typeface="宋体" pitchFamily="2" charset="-122"/>
                <a:cs typeface="Times New Roman" pitchFamily="18" charset="0"/>
              </a:rPr>
              <a:t>annual quality objectives </a:t>
            </a:r>
            <a:r>
              <a:rPr sz="1400" dirty="0" smtClean="0">
                <a:latin typeface="Times New Roman" pitchFamily="18" charset="0"/>
                <a:ea typeface="宋体" pitchFamily="2" charset="-122"/>
                <a:cs typeface="Times New Roman" pitchFamily="18" charset="0"/>
              </a:rPr>
              <a:t>are broken down to individual level.我们的</a:t>
            </a:r>
            <a:r>
              <a:rPr sz="1400" b="1" dirty="0" smtClean="0">
                <a:solidFill>
                  <a:srgbClr val="FF0000"/>
                </a:solidFill>
                <a:latin typeface="Times New Roman" pitchFamily="18" charset="0"/>
                <a:ea typeface="宋体" pitchFamily="2" charset="-122"/>
                <a:cs typeface="Times New Roman" pitchFamily="18" charset="0"/>
              </a:rPr>
              <a:t>年度质量目标</a:t>
            </a:r>
            <a:r>
              <a:rPr sz="1400" dirty="0" smtClean="0">
                <a:latin typeface="Times New Roman" pitchFamily="18" charset="0"/>
                <a:ea typeface="宋体" pitchFamily="2" charset="-122"/>
                <a:cs typeface="Times New Roman" pitchFamily="18" charset="0"/>
              </a:rPr>
              <a:t>分解到各个层次。</a:t>
            </a:r>
          </a:p>
          <a:p>
            <a:pPr>
              <a:lnSpc>
                <a:spcPct val="120000"/>
              </a:lnSpc>
            </a:pPr>
            <a:r>
              <a:rPr lang="en-GB" altLang="en-US" sz="1400" dirty="0" smtClean="0">
                <a:latin typeface="Times New Roman" pitchFamily="18" charset="0"/>
                <a:ea typeface="宋体" pitchFamily="2" charset="-122"/>
                <a:cs typeface="Times New Roman" pitchFamily="18" charset="0"/>
              </a:rPr>
              <a:t>We invest into high specialisation and </a:t>
            </a:r>
            <a:r>
              <a:rPr lang="en-GB" altLang="en-US" sz="1400" b="1" dirty="0">
                <a:solidFill>
                  <a:srgbClr val="C00000"/>
                </a:solidFill>
                <a:latin typeface="Times New Roman" pitchFamily="18" charset="0"/>
                <a:ea typeface="宋体" pitchFamily="2" charset="-122"/>
                <a:cs typeface="Times New Roman" pitchFamily="18" charset="0"/>
              </a:rPr>
              <a:t>intense training </a:t>
            </a:r>
            <a:r>
              <a:rPr lang="en-GB" altLang="en-US" sz="1400" dirty="0">
                <a:latin typeface="Times New Roman" pitchFamily="18" charset="0"/>
                <a:ea typeface="宋体" pitchFamily="2" charset="-122"/>
                <a:cs typeface="Times New Roman" pitchFamily="18" charset="0"/>
              </a:rPr>
              <a:t>of EPO examiners and we do not outsource any core tasks.</a:t>
            </a:r>
            <a:r>
              <a:rPr sz="1400" dirty="0" smtClean="0">
                <a:latin typeface="Times New Roman" pitchFamily="18" charset="0"/>
                <a:ea typeface="宋体" pitchFamily="2" charset="-122"/>
                <a:cs typeface="Times New Roman" pitchFamily="18" charset="0"/>
              </a:rPr>
              <a:t>我们为欧洲专利局审查员的高度专业和</a:t>
            </a:r>
            <a:r>
              <a:rPr lang="zh-CN" altLang="en-US" sz="1400" b="1" dirty="0" smtClean="0">
                <a:solidFill>
                  <a:srgbClr val="FF0000"/>
                </a:solidFill>
                <a:latin typeface="Times New Roman" pitchFamily="18" charset="0"/>
                <a:ea typeface="宋体" pitchFamily="2" charset="-122"/>
                <a:cs typeface="Times New Roman" pitchFamily="18" charset="0"/>
              </a:rPr>
              <a:t>强化</a:t>
            </a:r>
            <a:r>
              <a:rPr sz="1400" b="1" dirty="0" smtClean="0">
                <a:solidFill>
                  <a:srgbClr val="FF0000"/>
                </a:solidFill>
                <a:latin typeface="Times New Roman" pitchFamily="18" charset="0"/>
                <a:ea typeface="宋体" pitchFamily="2" charset="-122"/>
                <a:cs typeface="Times New Roman" pitchFamily="18" charset="0"/>
              </a:rPr>
              <a:t>培训</a:t>
            </a:r>
            <a:r>
              <a:rPr sz="1400" dirty="0" smtClean="0">
                <a:latin typeface="Times New Roman" pitchFamily="18" charset="0"/>
                <a:ea typeface="宋体" pitchFamily="2" charset="-122"/>
                <a:cs typeface="Times New Roman" pitchFamily="18" charset="0"/>
              </a:rPr>
              <a:t>投入资金，我们不外包任何核心任务。</a:t>
            </a:r>
          </a:p>
          <a:p>
            <a:pPr>
              <a:lnSpc>
                <a:spcPct val="120000"/>
              </a:lnSpc>
            </a:pPr>
            <a:r>
              <a:rPr sz="1400" dirty="0" smtClean="0">
                <a:latin typeface="Times New Roman" pitchFamily="18" charset="0"/>
                <a:ea typeface="宋体" pitchFamily="2" charset="-122"/>
                <a:cs typeface="Times New Roman" pitchFamily="18" charset="0"/>
              </a:rPr>
              <a:t>Our state-of-the-art tools allow efficient access by examiners.凭借我们的最先进</a:t>
            </a:r>
            <a:r>
              <a:rPr lang="zh-CN" altLang="en-US" sz="1400" dirty="0" smtClean="0">
                <a:latin typeface="Times New Roman" pitchFamily="18" charset="0"/>
                <a:ea typeface="宋体" pitchFamily="2" charset="-122"/>
                <a:cs typeface="Times New Roman" pitchFamily="18" charset="0"/>
              </a:rPr>
              <a:t>技术的</a:t>
            </a:r>
            <a:r>
              <a:rPr sz="1400" dirty="0" smtClean="0">
                <a:latin typeface="Times New Roman" pitchFamily="18" charset="0"/>
                <a:ea typeface="宋体" pitchFamily="2" charset="-122"/>
                <a:cs typeface="Times New Roman" pitchFamily="18" charset="0"/>
              </a:rPr>
              <a:t>工具，审查员可高效地访问相关文件。</a:t>
            </a:r>
          </a:p>
          <a:p>
            <a:pPr>
              <a:lnSpc>
                <a:spcPct val="120000"/>
              </a:lnSpc>
            </a:pPr>
            <a:r>
              <a:rPr sz="1400" dirty="0" smtClean="0">
                <a:latin typeface="Times New Roman" pitchFamily="18" charset="0"/>
                <a:ea typeface="宋体" pitchFamily="2" charset="-122"/>
                <a:cs typeface="Times New Roman" pitchFamily="18" charset="0"/>
              </a:rPr>
              <a:t>(e.g. </a:t>
            </a:r>
            <a:r>
              <a:rPr lang="en-GB" sz="1400" b="1" dirty="0">
                <a:solidFill>
                  <a:srgbClr val="C00000"/>
                </a:solidFill>
                <a:latin typeface="Times New Roman" pitchFamily="18" charset="0"/>
                <a:ea typeface="宋体" pitchFamily="2" charset="-122"/>
                <a:cs typeface="Times New Roman" pitchFamily="18" charset="0"/>
              </a:rPr>
              <a:t>machine translation, the largest documentation set, classification</a:t>
            </a:r>
            <a:r>
              <a:rPr sz="1400" dirty="0" smtClean="0">
                <a:latin typeface="Times New Roman" pitchFamily="18" charset="0"/>
                <a:ea typeface="宋体" pitchFamily="2" charset="-122"/>
                <a:cs typeface="Times New Roman" pitchFamily="18" charset="0"/>
              </a:rPr>
              <a:t>)（这些工具包括</a:t>
            </a:r>
            <a:r>
              <a:rPr sz="1400" b="1" dirty="0" smtClean="0">
                <a:solidFill>
                  <a:srgbClr val="FF0000"/>
                </a:solidFill>
                <a:latin typeface="Times New Roman" pitchFamily="18" charset="0"/>
                <a:ea typeface="宋体" pitchFamily="2" charset="-122"/>
                <a:cs typeface="Times New Roman" pitchFamily="18" charset="0"/>
              </a:rPr>
              <a:t>机器翻译</a:t>
            </a:r>
            <a:r>
              <a:rPr sz="1400" b="1" dirty="0" smtClean="0">
                <a:latin typeface="Times New Roman" pitchFamily="18" charset="0"/>
                <a:ea typeface="宋体" pitchFamily="2" charset="-122"/>
                <a:cs typeface="Times New Roman" pitchFamily="18" charset="0"/>
              </a:rPr>
              <a:t>、</a:t>
            </a:r>
            <a:r>
              <a:rPr sz="1400" b="1" dirty="0" smtClean="0">
                <a:solidFill>
                  <a:srgbClr val="FF0000"/>
                </a:solidFill>
                <a:latin typeface="Times New Roman" pitchFamily="18" charset="0"/>
                <a:ea typeface="宋体" pitchFamily="2" charset="-122"/>
                <a:cs typeface="Times New Roman" pitchFamily="18" charset="0"/>
              </a:rPr>
              <a:t>最大的文档集</a:t>
            </a:r>
            <a:r>
              <a:rPr sz="1400" dirty="0" smtClean="0">
                <a:latin typeface="Times New Roman" pitchFamily="18" charset="0"/>
                <a:ea typeface="宋体" pitchFamily="2" charset="-122"/>
                <a:cs typeface="Times New Roman" pitchFamily="18" charset="0"/>
              </a:rPr>
              <a:t>、分类等等）</a:t>
            </a:r>
          </a:p>
          <a:p>
            <a:pPr>
              <a:lnSpc>
                <a:spcPct val="120000"/>
              </a:lnSpc>
            </a:pPr>
            <a:r>
              <a:rPr sz="1400" dirty="0" smtClean="0">
                <a:latin typeface="Times New Roman" pitchFamily="18" charset="0"/>
                <a:ea typeface="宋体" pitchFamily="2" charset="-122"/>
                <a:cs typeface="Times New Roman" pitchFamily="18" charset="0"/>
              </a:rPr>
              <a:t>We have a very comprehensive </a:t>
            </a:r>
            <a:r>
              <a:rPr lang="en-GB" sz="1400" b="1" dirty="0">
                <a:solidFill>
                  <a:srgbClr val="C00000"/>
                </a:solidFill>
                <a:latin typeface="Times New Roman" pitchFamily="18" charset="0"/>
                <a:ea typeface="宋体" pitchFamily="2" charset="-122"/>
                <a:cs typeface="Times New Roman" pitchFamily="18" charset="0"/>
              </a:rPr>
              <a:t>prior art </a:t>
            </a:r>
            <a:r>
              <a:rPr sz="1400" dirty="0" smtClean="0">
                <a:latin typeface="Times New Roman" pitchFamily="18" charset="0"/>
                <a:ea typeface="宋体" pitchFamily="2" charset="-122"/>
                <a:cs typeface="Times New Roman" pitchFamily="18" charset="0"/>
              </a:rPr>
              <a:t>coverage:非常全面的</a:t>
            </a:r>
            <a:r>
              <a:rPr sz="1400" b="1" dirty="0" smtClean="0">
                <a:solidFill>
                  <a:srgbClr val="FF0000"/>
                </a:solidFill>
                <a:latin typeface="Times New Roman" pitchFamily="18" charset="0"/>
                <a:ea typeface="宋体" pitchFamily="2" charset="-122"/>
                <a:cs typeface="Times New Roman" pitchFamily="18" charset="0"/>
              </a:rPr>
              <a:t>现有技术</a:t>
            </a:r>
            <a:r>
              <a:rPr sz="1400" dirty="0" smtClean="0">
                <a:latin typeface="Times New Roman" pitchFamily="18" charset="0"/>
                <a:ea typeface="宋体" pitchFamily="2" charset="-122"/>
                <a:cs typeface="Times New Roman" pitchFamily="18" charset="0"/>
              </a:rPr>
              <a:t>覆盖面：91 million documents available to examiners. 9,100万份文件可供审查员查阅。</a:t>
            </a:r>
          </a:p>
          <a:p>
            <a:pPr>
              <a:lnSpc>
                <a:spcPct val="120000"/>
              </a:lnSpc>
            </a:pPr>
            <a:r>
              <a:rPr sz="1400" dirty="0" smtClean="0">
                <a:latin typeface="Times New Roman" pitchFamily="18" charset="0"/>
                <a:ea typeface="宋体" pitchFamily="2" charset="-122"/>
                <a:cs typeface="Times New Roman" pitchFamily="18" charset="0"/>
              </a:rPr>
              <a:t>We are involved in </a:t>
            </a:r>
            <a:r>
              <a:rPr lang="en-GB" sz="1400" b="1" dirty="0">
                <a:solidFill>
                  <a:srgbClr val="C00000"/>
                </a:solidFill>
                <a:latin typeface="Times New Roman" pitchFamily="18" charset="0"/>
                <a:ea typeface="宋体" pitchFamily="2" charset="-122"/>
                <a:cs typeface="Times New Roman" pitchFamily="18" charset="0"/>
              </a:rPr>
              <a:t>international co-operation </a:t>
            </a:r>
            <a:r>
              <a:rPr sz="1400" dirty="0" smtClean="0">
                <a:latin typeface="Times New Roman" pitchFamily="18" charset="0"/>
                <a:ea typeface="宋体" pitchFamily="2" charset="-122"/>
                <a:cs typeface="Times New Roman" pitchFamily="18" charset="0"/>
              </a:rPr>
              <a:t>projects to improve the patent system.我们参与</a:t>
            </a:r>
            <a:r>
              <a:rPr sz="1400" b="1" dirty="0" smtClean="0">
                <a:solidFill>
                  <a:srgbClr val="FF0000"/>
                </a:solidFill>
                <a:latin typeface="Times New Roman" pitchFamily="18" charset="0"/>
                <a:ea typeface="宋体" pitchFamily="2" charset="-122"/>
                <a:cs typeface="Times New Roman" pitchFamily="18" charset="0"/>
              </a:rPr>
              <a:t>国际合作项目</a:t>
            </a:r>
            <a:r>
              <a:rPr sz="1400" dirty="0" smtClean="0">
                <a:latin typeface="Times New Roman" pitchFamily="18" charset="0"/>
                <a:ea typeface="宋体" pitchFamily="2" charset="-122"/>
                <a:cs typeface="Times New Roman" pitchFamily="18" charset="0"/>
              </a:rPr>
              <a:t>以</a:t>
            </a:r>
            <a:r>
              <a:rPr lang="zh-CN" altLang="en-US" sz="1400" dirty="0" smtClean="0">
                <a:latin typeface="Times New Roman" pitchFamily="18" charset="0"/>
                <a:ea typeface="宋体" pitchFamily="2" charset="-122"/>
                <a:cs typeface="Times New Roman" pitchFamily="18" charset="0"/>
              </a:rPr>
              <a:t>完善</a:t>
            </a:r>
            <a:r>
              <a:rPr sz="1400" dirty="0" smtClean="0">
                <a:latin typeface="Times New Roman" pitchFamily="18" charset="0"/>
                <a:ea typeface="宋体" pitchFamily="2" charset="-122"/>
                <a:cs typeface="Times New Roman" pitchFamily="18" charset="0"/>
              </a:rPr>
              <a:t>专利制度。</a:t>
            </a:r>
          </a:p>
          <a:p>
            <a:endParaRPr lang="zh-CN" sz="1400" dirty="0">
              <a:latin typeface="Times New Roman" pitchFamily="18" charset="0"/>
              <a:ea typeface="宋体" pitchFamily="2" charset="-122"/>
              <a:cs typeface="Times New Roman" pitchFamily="18" charset="0"/>
            </a:endParaRPr>
          </a:p>
          <a:p>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10</a:t>
            </a:fld>
            <a:endParaRPr lang="zh-CN" sz="900" dirty="0">
              <a:solidFill>
                <a:srgbClr val="3B464D"/>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55139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Placeholder 4"/>
          <p:cNvSpPr>
            <a:spLocks noGrp="1"/>
          </p:cNvSpPr>
          <p:nvPr>
            <p:ph type="body" sz="quarter" idx="16"/>
          </p:nvPr>
        </p:nvSpPr>
        <p:spPr>
          <a:xfrm>
            <a:off x="699186" y="531349"/>
            <a:ext cx="7846637" cy="539875"/>
          </a:xfrm>
        </p:spPr>
        <p:txBody>
          <a:bodyPr/>
          <a:lstStyle/>
          <a:p>
            <a:pPr marL="269335" indent="-269335">
              <a:lnSpc>
                <a:spcPct val="120000"/>
              </a:lnSpc>
              <a:spcBef>
                <a:spcPct val="0"/>
              </a:spcBef>
            </a:pPr>
            <a:r>
              <a:rPr lang="en-GB" altLang="en-US" dirty="0">
                <a:latin typeface="Times New Roman" pitchFamily="18" charset="0"/>
                <a:ea typeface="宋体" pitchFamily="2" charset="-122"/>
                <a:cs typeface="Times New Roman" pitchFamily="18" charset="0"/>
              </a:rPr>
              <a:t>Examination审查</a:t>
            </a:r>
          </a:p>
        </p:txBody>
      </p:sp>
      <p:sp>
        <p:nvSpPr>
          <p:cNvPr id="2" name="Text Placeholder 1"/>
          <p:cNvSpPr>
            <a:spLocks noGrp="1"/>
          </p:cNvSpPr>
          <p:nvPr>
            <p:ph type="body" sz="quarter" idx="24"/>
          </p:nvPr>
        </p:nvSpPr>
        <p:spPr>
          <a:xfrm>
            <a:off x="3887325" y="1257892"/>
            <a:ext cx="4607200" cy="4678917"/>
          </a:xfrm>
        </p:spPr>
        <p:txBody>
          <a:bodyPr/>
          <a:lstStyle/>
          <a:p>
            <a:pPr algn="just">
              <a:spcBef>
                <a:spcPct val="0"/>
              </a:spcBef>
            </a:pPr>
            <a:r>
              <a:rPr lang="en-GB" altLang="en-US" dirty="0">
                <a:latin typeface="Times New Roman" pitchFamily="18" charset="0"/>
                <a:ea typeface="宋体" pitchFamily="2" charset="-122"/>
                <a:cs typeface="Times New Roman" pitchFamily="18" charset="0"/>
              </a:rPr>
              <a:t>Applications are examined by a panel of </a:t>
            </a:r>
            <a:r>
              <a:rPr lang="en-GB" altLang="en-US" dirty="0">
                <a:solidFill>
                  <a:srgbClr val="BE0F05"/>
                </a:solidFill>
                <a:latin typeface="Times New Roman" pitchFamily="18" charset="0"/>
                <a:ea typeface="宋体" pitchFamily="2" charset="-122"/>
                <a:cs typeface="Times New Roman" pitchFamily="18" charset="0"/>
              </a:rPr>
              <a:t>three expert examiners</a:t>
            </a:r>
            <a:r>
              <a:rPr lang="en-GB" altLang="en-US" dirty="0" smtClean="0">
                <a:latin typeface="Times New Roman" pitchFamily="18" charset="0"/>
                <a:ea typeface="宋体" pitchFamily="2" charset="-122"/>
                <a:cs typeface="Times New Roman" pitchFamily="18" charset="0"/>
              </a:rPr>
              <a:t>.</a:t>
            </a:r>
            <a:r>
              <a:rPr lang="zh-CN" altLang="en-US" dirty="0" smtClean="0">
                <a:latin typeface="Times New Roman" pitchFamily="18" charset="0"/>
                <a:ea typeface="宋体" pitchFamily="2" charset="-122"/>
                <a:cs typeface="Times New Roman" pitchFamily="18" charset="0"/>
              </a:rPr>
              <a:t>专利</a:t>
            </a:r>
            <a:r>
              <a:rPr lang="en-GB" altLang="en-US" dirty="0" err="1" smtClean="0">
                <a:latin typeface="Times New Roman" pitchFamily="18" charset="0"/>
                <a:ea typeface="宋体" pitchFamily="2" charset="-122"/>
                <a:cs typeface="Times New Roman" pitchFamily="18" charset="0"/>
              </a:rPr>
              <a:t>申请由</a:t>
            </a:r>
            <a:r>
              <a:rPr lang="en-GB" altLang="en-US" dirty="0" err="1" smtClean="0">
                <a:solidFill>
                  <a:srgbClr val="FF0000"/>
                </a:solidFill>
                <a:latin typeface="Times New Roman" pitchFamily="18" charset="0"/>
                <a:ea typeface="宋体" pitchFamily="2" charset="-122"/>
                <a:cs typeface="Times New Roman" pitchFamily="18" charset="0"/>
              </a:rPr>
              <a:t>三位专家审查员</a:t>
            </a:r>
            <a:r>
              <a:rPr lang="en-GB" altLang="en-US" dirty="0" err="1" smtClean="0">
                <a:latin typeface="Times New Roman" pitchFamily="18" charset="0"/>
                <a:ea typeface="宋体" pitchFamily="2" charset="-122"/>
                <a:cs typeface="Times New Roman" pitchFamily="18" charset="0"/>
              </a:rPr>
              <a:t>组成的小组审查</a:t>
            </a:r>
            <a:r>
              <a:rPr lang="en-GB" altLang="en-US" dirty="0">
                <a:latin typeface="Times New Roman" pitchFamily="18" charset="0"/>
                <a:ea typeface="宋体" pitchFamily="2" charset="-122"/>
                <a:cs typeface="Times New Roman" pitchFamily="18" charset="0"/>
              </a:rPr>
              <a:t>。</a:t>
            </a:r>
          </a:p>
          <a:p>
            <a:pPr marL="0" indent="0" algn="just">
              <a:spcBef>
                <a:spcPct val="0"/>
              </a:spcBef>
              <a:buNone/>
            </a:pPr>
            <a:endParaRPr lang="zh-CN" altLang="en-US" dirty="0">
              <a:latin typeface="Times New Roman" pitchFamily="18" charset="0"/>
              <a:ea typeface="宋体" pitchFamily="2" charset="-122"/>
              <a:cs typeface="Times New Roman" pitchFamily="18" charset="0"/>
            </a:endParaRPr>
          </a:p>
          <a:p>
            <a:pPr algn="just">
              <a:spcBef>
                <a:spcPct val="0"/>
              </a:spcBef>
            </a:pPr>
            <a:r>
              <a:rPr lang="en-GB" altLang="en-US" dirty="0">
                <a:latin typeface="Times New Roman" pitchFamily="18" charset="0"/>
                <a:ea typeface="宋体" pitchFamily="2" charset="-122"/>
                <a:cs typeface="Times New Roman" pitchFamily="18" charset="0"/>
              </a:rPr>
              <a:t>The examiners check that the scope of protection is limited to</a:t>
            </a:r>
            <a:r>
              <a:rPr lang="en-GB" altLang="en-US" dirty="0">
                <a:solidFill>
                  <a:srgbClr val="BE0F05"/>
                </a:solidFill>
                <a:latin typeface="Times New Roman" pitchFamily="18" charset="0"/>
                <a:ea typeface="宋体" pitchFamily="2" charset="-122"/>
                <a:cs typeface="Times New Roman" pitchFamily="18" charset="0"/>
              </a:rPr>
              <a:t> what is actually </a:t>
            </a:r>
            <a:r>
              <a:rPr lang="en-GB" altLang="en-US" dirty="0" err="1">
                <a:solidFill>
                  <a:srgbClr val="BE0F05"/>
                </a:solidFill>
                <a:latin typeface="Times New Roman" pitchFamily="18" charset="0"/>
                <a:ea typeface="宋体" pitchFamily="2" charset="-122"/>
                <a:cs typeface="Times New Roman" pitchFamily="18" charset="0"/>
              </a:rPr>
              <a:t>patentable</a:t>
            </a:r>
            <a:r>
              <a:rPr lang="en-GB" altLang="en-US" dirty="0" err="1">
                <a:latin typeface="Times New Roman" pitchFamily="18" charset="0"/>
                <a:ea typeface="宋体" pitchFamily="2" charset="-122"/>
                <a:cs typeface="Times New Roman" pitchFamily="18" charset="0"/>
              </a:rPr>
              <a:t>.</a:t>
            </a:r>
            <a:r>
              <a:rPr lang="en-GB" altLang="en-US" dirty="0" err="1" smtClean="0">
                <a:latin typeface="Times New Roman" pitchFamily="18" charset="0"/>
                <a:ea typeface="宋体" pitchFamily="2" charset="-122"/>
                <a:cs typeface="Times New Roman" pitchFamily="18" charset="0"/>
              </a:rPr>
              <a:t>审查员</a:t>
            </a:r>
            <a:r>
              <a:rPr lang="zh-CN" altLang="en-US" dirty="0" smtClean="0">
                <a:latin typeface="Times New Roman" pitchFamily="18" charset="0"/>
                <a:ea typeface="宋体" pitchFamily="2" charset="-122"/>
                <a:cs typeface="Times New Roman" pitchFamily="18" charset="0"/>
              </a:rPr>
              <a:t>对</a:t>
            </a:r>
            <a:r>
              <a:rPr lang="en-GB" altLang="en-US" dirty="0" err="1" smtClean="0">
                <a:latin typeface="Times New Roman" pitchFamily="18" charset="0"/>
                <a:ea typeface="宋体" pitchFamily="2" charset="-122"/>
                <a:cs typeface="Times New Roman" pitchFamily="18" charset="0"/>
              </a:rPr>
              <a:t>保护范围限于</a:t>
            </a:r>
            <a:r>
              <a:rPr lang="en-GB" altLang="en-US" dirty="0" err="1" smtClean="0">
                <a:solidFill>
                  <a:srgbClr val="FF0000"/>
                </a:solidFill>
                <a:latin typeface="Times New Roman" pitchFamily="18" charset="0"/>
                <a:ea typeface="宋体" pitchFamily="2" charset="-122"/>
                <a:cs typeface="Times New Roman" pitchFamily="18" charset="0"/>
              </a:rPr>
              <a:t>实际可获得专利权的部分</a:t>
            </a:r>
            <a:r>
              <a:rPr lang="zh-CN" altLang="en-US" dirty="0" smtClean="0">
                <a:latin typeface="Times New Roman" pitchFamily="18" charset="0"/>
                <a:ea typeface="宋体" pitchFamily="2" charset="-122"/>
                <a:cs typeface="Times New Roman" pitchFamily="18" charset="0"/>
              </a:rPr>
              <a:t>进行审查</a:t>
            </a:r>
            <a:r>
              <a:rPr lang="en-GB" altLang="en-US" dirty="0" smtClean="0">
                <a:latin typeface="Times New Roman" pitchFamily="18" charset="0"/>
                <a:ea typeface="宋体" pitchFamily="2" charset="-122"/>
                <a:cs typeface="Times New Roman" pitchFamily="18" charset="0"/>
              </a:rPr>
              <a:t>。</a:t>
            </a:r>
            <a:endParaRPr lang="en-GB" altLang="en-US" dirty="0">
              <a:latin typeface="Times New Roman" pitchFamily="18" charset="0"/>
              <a:ea typeface="宋体" pitchFamily="2" charset="-122"/>
              <a:cs typeface="Times New Roman" pitchFamily="18" charset="0"/>
            </a:endParaRPr>
          </a:p>
          <a:p>
            <a:pPr marL="0" indent="0" algn="just">
              <a:spcBef>
                <a:spcPct val="0"/>
              </a:spcBef>
              <a:buNone/>
            </a:pPr>
            <a:endParaRPr lang="zh-CN" altLang="en-US" dirty="0">
              <a:latin typeface="Times New Roman" pitchFamily="18" charset="0"/>
              <a:ea typeface="宋体" pitchFamily="2" charset="-122"/>
              <a:cs typeface="Times New Roman" pitchFamily="18" charset="0"/>
            </a:endParaRPr>
          </a:p>
          <a:p>
            <a:pPr algn="just">
              <a:spcBef>
                <a:spcPct val="0"/>
              </a:spcBef>
            </a:pPr>
            <a:r>
              <a:rPr lang="en-GB" altLang="en-US" dirty="0">
                <a:latin typeface="Times New Roman" pitchFamily="18" charset="0"/>
                <a:ea typeface="宋体" pitchFamily="2" charset="-122"/>
                <a:cs typeface="Times New Roman" pitchFamily="18" charset="0"/>
              </a:rPr>
              <a:t>They take into account the search report and the </a:t>
            </a:r>
            <a:r>
              <a:rPr lang="en-GB" altLang="en-US" dirty="0">
                <a:solidFill>
                  <a:srgbClr val="BE0F05"/>
                </a:solidFill>
                <a:latin typeface="Times New Roman" pitchFamily="18" charset="0"/>
                <a:ea typeface="宋体" pitchFamily="2" charset="-122"/>
                <a:cs typeface="Times New Roman" pitchFamily="18" charset="0"/>
              </a:rPr>
              <a:t>requirements for patentability </a:t>
            </a:r>
            <a:r>
              <a:rPr lang="en-GB" altLang="en-US" dirty="0">
                <a:latin typeface="Times New Roman" pitchFamily="18" charset="0"/>
                <a:ea typeface="宋体" pitchFamily="2" charset="-122"/>
                <a:cs typeface="Times New Roman" pitchFamily="18" charset="0"/>
              </a:rPr>
              <a:t>of the EPC</a:t>
            </a:r>
            <a:r>
              <a:rPr lang="en-GB" altLang="en-US" dirty="0" smtClean="0">
                <a:latin typeface="Times New Roman" pitchFamily="18" charset="0"/>
                <a:ea typeface="宋体" pitchFamily="2" charset="-122"/>
                <a:cs typeface="Times New Roman" pitchFamily="18" charset="0"/>
              </a:rPr>
              <a:t>.</a:t>
            </a:r>
            <a:r>
              <a:rPr lang="zh-CN" altLang="en-US" dirty="0" smtClean="0">
                <a:latin typeface="Times New Roman" pitchFamily="18" charset="0"/>
                <a:ea typeface="宋体" pitchFamily="2" charset="-122"/>
                <a:cs typeface="Times New Roman" pitchFamily="18" charset="0"/>
              </a:rPr>
              <a:t>审查员</a:t>
            </a:r>
            <a:r>
              <a:rPr lang="en-GB" altLang="en-US" dirty="0" err="1" smtClean="0">
                <a:latin typeface="Times New Roman" pitchFamily="18" charset="0"/>
                <a:ea typeface="宋体" pitchFamily="2" charset="-122"/>
                <a:cs typeface="Times New Roman" pitchFamily="18" charset="0"/>
              </a:rPr>
              <a:t>将检索报告和</a:t>
            </a:r>
            <a:r>
              <a:rPr lang="en-GB" altLang="en-US" dirty="0" err="1">
                <a:latin typeface="Times New Roman" pitchFamily="18" charset="0"/>
                <a:ea typeface="宋体" pitchFamily="2" charset="-122"/>
                <a:cs typeface="Times New Roman" pitchFamily="18" charset="0"/>
              </a:rPr>
              <a:t>《欧洲专利公约》</a:t>
            </a:r>
            <a:r>
              <a:rPr lang="en-GB" altLang="en-US" dirty="0" err="1" smtClean="0">
                <a:solidFill>
                  <a:srgbClr val="FF0000"/>
                </a:solidFill>
                <a:latin typeface="Times New Roman" pitchFamily="18" charset="0"/>
                <a:ea typeface="宋体" pitchFamily="2" charset="-122"/>
                <a:cs typeface="Times New Roman" pitchFamily="18" charset="0"/>
              </a:rPr>
              <a:t>对</a:t>
            </a:r>
            <a:r>
              <a:rPr lang="zh-CN" altLang="en-US" dirty="0" smtClean="0">
                <a:solidFill>
                  <a:srgbClr val="FF0000"/>
                </a:solidFill>
                <a:latin typeface="Times New Roman" pitchFamily="18" charset="0"/>
                <a:ea typeface="宋体" pitchFamily="2" charset="-122"/>
                <a:cs typeface="Times New Roman" pitchFamily="18" charset="0"/>
              </a:rPr>
              <a:t>可获得</a:t>
            </a:r>
            <a:r>
              <a:rPr lang="en-GB" altLang="en-US" dirty="0" err="1" smtClean="0">
                <a:solidFill>
                  <a:srgbClr val="FF0000"/>
                </a:solidFill>
                <a:latin typeface="Times New Roman" pitchFamily="18" charset="0"/>
                <a:ea typeface="宋体" pitchFamily="2" charset="-122"/>
                <a:cs typeface="Times New Roman" pitchFamily="18" charset="0"/>
              </a:rPr>
              <a:t>专利性的要求</a:t>
            </a:r>
            <a:r>
              <a:rPr lang="en-GB" altLang="en-US" dirty="0" err="1" smtClean="0">
                <a:latin typeface="Times New Roman" pitchFamily="18" charset="0"/>
                <a:ea typeface="宋体" pitchFamily="2" charset="-122"/>
                <a:cs typeface="Times New Roman" pitchFamily="18" charset="0"/>
              </a:rPr>
              <a:t>考虑在内</a:t>
            </a:r>
            <a:r>
              <a:rPr lang="en-GB" altLang="en-US" dirty="0">
                <a:latin typeface="Times New Roman" pitchFamily="18" charset="0"/>
                <a:ea typeface="宋体" pitchFamily="2" charset="-122"/>
                <a:cs typeface="Times New Roman" pitchFamily="18" charset="0"/>
              </a:rPr>
              <a:t>。</a:t>
            </a:r>
          </a:p>
          <a:p>
            <a:pPr marL="0" indent="0" algn="just">
              <a:buNone/>
            </a:pPr>
            <a:endParaRPr lang="zh-CN" dirty="0">
              <a:latin typeface="Times New Roman" pitchFamily="18" charset="0"/>
              <a:ea typeface="宋体" pitchFamily="2" charset="-122"/>
              <a:cs typeface="Times New Roman" pitchFamily="18" charset="0"/>
            </a:endParaRPr>
          </a:p>
        </p:txBody>
      </p:sp>
      <p:pic>
        <p:nvPicPr>
          <p:cNvPr id="7" name="Bild 3" descr="examination.jpg"/>
          <p:cNvPicPr>
            <a:picLocks noChangeAspect="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tretch>
            <a:fillRect/>
          </a:stretch>
        </p:blipFill>
        <p:spPr>
          <a:xfrm>
            <a:off x="683568" y="1322696"/>
            <a:ext cx="2880000" cy="4326103"/>
          </a:xfrm>
          <a:prstGeom prst="rect">
            <a:avLst/>
          </a:prstGeom>
        </p:spPr>
      </p:pic>
      <p:sp>
        <p:nvSpPr>
          <p:cNvPr id="4" name="Slide Number Placeholder 3"/>
          <p:cNvSpPr>
            <a:spLocks noGrp="1"/>
          </p:cNvSpPr>
          <p:nvPr>
            <p:ph type="sldNum" sz="quarter" idx="12"/>
          </p:nvPr>
        </p:nvSpPr>
        <p:spPr/>
        <p:txBody>
          <a:bodyPr/>
          <a:lstStyle/>
          <a:p>
            <a:fld id="{9DF67F17-3E1A-4193-A15F-15F53DD43041}" type="slidenum">
              <a:rPr lang="en-GB" smtClean="0">
                <a:latin typeface="Times New Roman" pitchFamily="18" charset="0"/>
                <a:ea typeface="宋体" pitchFamily="2" charset="-122"/>
                <a:cs typeface="Times New Roman" pitchFamily="18" charset="0"/>
              </a:rPr>
              <a:pPr/>
              <a:t>11</a:t>
            </a:fld>
            <a:endParaRPr lang="zh-CN"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95662047"/>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31708" y="404665"/>
            <a:ext cx="7846637" cy="539875"/>
          </a:xfrm>
        </p:spPr>
        <p:txBody>
          <a:bodyPr/>
          <a:lstStyle/>
          <a:p>
            <a:pPr>
              <a:lnSpc>
                <a:spcPts val="2779"/>
              </a:lnSpc>
            </a:pPr>
            <a:r>
              <a:rPr lang="en-GB" sz="2800" dirty="0">
                <a:latin typeface="Times New Roman" pitchFamily="18" charset="0"/>
                <a:ea typeface="宋体" pitchFamily="2" charset="-122"/>
                <a:cs typeface="Times New Roman" pitchFamily="18" charset="0"/>
              </a:rPr>
              <a:t>Asian prior art亚洲现有技术</a:t>
            </a:r>
          </a:p>
        </p:txBody>
      </p:sp>
      <p:sp>
        <p:nvSpPr>
          <p:cNvPr id="3" name="Text Placeholder 2"/>
          <p:cNvSpPr>
            <a:spLocks noGrp="1"/>
          </p:cNvSpPr>
          <p:nvPr>
            <p:ph type="body" sz="quarter" idx="17"/>
          </p:nvPr>
        </p:nvSpPr>
        <p:spPr>
          <a:xfrm>
            <a:off x="701229" y="1474355"/>
            <a:ext cx="7846637" cy="4762985"/>
          </a:xfrm>
        </p:spPr>
        <p:txBody>
          <a:bodyPr/>
          <a:lstStyle/>
          <a:p>
            <a:pPr>
              <a:lnSpc>
                <a:spcPct val="100000"/>
              </a:lnSpc>
            </a:pPr>
            <a:r>
              <a:rPr dirty="0" smtClean="0">
                <a:latin typeface="Times New Roman" pitchFamily="18" charset="0"/>
                <a:ea typeface="宋体" pitchFamily="2" charset="-122"/>
                <a:cs typeface="Times New Roman" pitchFamily="18" charset="0"/>
              </a:rPr>
              <a:t>EPO databases cover nearly 100% of major Asian countries (bibliographic and image data – </a:t>
            </a:r>
            <a:r>
              <a:rPr lang="en-GB" b="1" dirty="0">
                <a:solidFill>
                  <a:srgbClr val="BE0F05"/>
                </a:solidFill>
                <a:latin typeface="Times New Roman" pitchFamily="18" charset="0"/>
                <a:ea typeface="宋体" pitchFamily="2" charset="-122"/>
                <a:cs typeface="Times New Roman" pitchFamily="18" charset="0"/>
              </a:rPr>
              <a:t>40 million documents</a:t>
            </a:r>
            <a:r>
              <a:rPr dirty="0" smtClean="0">
                <a:latin typeface="Times New Roman" pitchFamily="18" charset="0"/>
                <a:ea typeface="宋体" pitchFamily="2" charset="-122"/>
                <a:cs typeface="Times New Roman" pitchFamily="18" charset="0"/>
              </a:rPr>
              <a:t>)欧洲专利局的数据库涵盖亚洲的几乎所有主要国家（书目和图片数据——</a:t>
            </a:r>
            <a:r>
              <a:rPr b="1" dirty="0" smtClean="0">
                <a:solidFill>
                  <a:srgbClr val="FF0000"/>
                </a:solidFill>
                <a:latin typeface="Times New Roman" pitchFamily="18" charset="0"/>
                <a:ea typeface="宋体" pitchFamily="2" charset="-122"/>
                <a:cs typeface="Times New Roman" pitchFamily="18" charset="0"/>
              </a:rPr>
              <a:t>4</a:t>
            </a:r>
            <a:r>
              <a:rPr lang="zh-CN" altLang="en-US" b="1" dirty="0" smtClean="0">
                <a:solidFill>
                  <a:srgbClr val="FF0000"/>
                </a:solidFill>
                <a:latin typeface="Times New Roman" pitchFamily="18" charset="0"/>
                <a:ea typeface="宋体" pitchFamily="2" charset="-122"/>
                <a:cs typeface="Times New Roman" pitchFamily="18" charset="0"/>
              </a:rPr>
              <a:t>千万</a:t>
            </a:r>
            <a:r>
              <a:rPr b="1" dirty="0" smtClean="0">
                <a:solidFill>
                  <a:srgbClr val="FF0000"/>
                </a:solidFill>
                <a:latin typeface="Times New Roman" pitchFamily="18" charset="0"/>
                <a:ea typeface="宋体" pitchFamily="2" charset="-122"/>
                <a:cs typeface="Times New Roman" pitchFamily="18" charset="0"/>
              </a:rPr>
              <a:t>份文件</a:t>
            </a:r>
            <a:r>
              <a:rPr dirty="0" smtClean="0">
                <a:latin typeface="Times New Roman" pitchFamily="18" charset="0"/>
                <a:ea typeface="宋体" pitchFamily="2" charset="-122"/>
                <a:cs typeface="Times New Roman" pitchFamily="18" charset="0"/>
              </a:rPr>
              <a:t>）</a:t>
            </a:r>
          </a:p>
          <a:p>
            <a:pPr marL="215537" indent="-215537">
              <a:lnSpc>
                <a:spcPct val="100000"/>
              </a:lnSpc>
            </a:pPr>
            <a:endParaRPr lang="zh-CN" sz="2400" dirty="0">
              <a:latin typeface="Times New Roman" pitchFamily="18" charset="0"/>
              <a:ea typeface="宋体" pitchFamily="2" charset="-122"/>
              <a:cs typeface="Times New Roman" pitchFamily="18" charset="0"/>
            </a:endParaRPr>
          </a:p>
          <a:p>
            <a:pPr marL="215537" indent="-215537">
              <a:lnSpc>
                <a:spcPct val="100000"/>
              </a:lnSpc>
            </a:pPr>
            <a:r>
              <a:rPr dirty="0" smtClean="0">
                <a:latin typeface="Times New Roman" pitchFamily="18" charset="0"/>
                <a:ea typeface="宋体" pitchFamily="2" charset="-122"/>
                <a:cs typeface="Times New Roman" pitchFamily="18" charset="0"/>
              </a:rPr>
              <a:t>20 million full-text documents – machine-translated into English   2</a:t>
            </a:r>
            <a:r>
              <a:rPr lang="zh-CN" altLang="en-US" dirty="0" smtClean="0">
                <a:latin typeface="Times New Roman" pitchFamily="18" charset="0"/>
                <a:ea typeface="宋体" pitchFamily="2" charset="-122"/>
                <a:cs typeface="Times New Roman" pitchFamily="18" charset="0"/>
              </a:rPr>
              <a:t>前</a:t>
            </a:r>
            <a:r>
              <a:rPr dirty="0" smtClean="0">
                <a:latin typeface="Times New Roman" pitchFamily="18" charset="0"/>
                <a:ea typeface="宋体" pitchFamily="2" charset="-122"/>
                <a:cs typeface="Times New Roman" pitchFamily="18" charset="0"/>
              </a:rPr>
              <a:t>万份完整文本的文件——机器翻译成英语</a:t>
            </a:r>
            <a:endParaRPr lang="zh-CN" dirty="0" smtClean="0">
              <a:latin typeface="Times New Roman" pitchFamily="18" charset="0"/>
              <a:ea typeface="宋体" pitchFamily="2" charset="-122"/>
              <a:cs typeface="Times New Roman" pitchFamily="18" charset="0"/>
            </a:endParaRPr>
          </a:p>
          <a:p>
            <a:pPr marL="0" indent="0">
              <a:lnSpc>
                <a:spcPct val="100000"/>
              </a:lnSpc>
              <a:buNone/>
            </a:pPr>
            <a:r>
              <a:rPr dirty="0" smtClean="0">
                <a:latin typeface="Times New Roman" pitchFamily="18" charset="0"/>
                <a:ea typeface="宋体" pitchFamily="2" charset="-122"/>
                <a:cs typeface="Times New Roman" pitchFamily="18" charset="0"/>
              </a:rPr>
              <a:t>   </a:t>
            </a:r>
            <a:endParaRPr lang="zh-CN" dirty="0">
              <a:latin typeface="Times New Roman" pitchFamily="18" charset="0"/>
              <a:ea typeface="宋体" pitchFamily="2" charset="-122"/>
              <a:cs typeface="Times New Roman" pitchFamily="18" charset="0"/>
            </a:endParaRPr>
          </a:p>
          <a:p>
            <a:pPr marL="215537" indent="-215537">
              <a:lnSpc>
                <a:spcPct val="100000"/>
              </a:lnSpc>
            </a:pPr>
            <a:r>
              <a:rPr lang="en-GB" i="1" dirty="0">
                <a:latin typeface="Times New Roman" pitchFamily="18" charset="0"/>
                <a:ea typeface="宋体" pitchFamily="2" charset="-122"/>
                <a:cs typeface="Times New Roman" pitchFamily="18" charset="0"/>
              </a:rPr>
              <a:t>Patent Translate:专利翻译：</a:t>
            </a:r>
            <a:endParaRPr lang="zh-CN" i="1" dirty="0" smtClean="0">
              <a:latin typeface="Times New Roman" pitchFamily="18" charset="0"/>
              <a:ea typeface="宋体" pitchFamily="2" charset="-122"/>
              <a:cs typeface="Times New Roman" pitchFamily="18" charset="0"/>
            </a:endParaRPr>
          </a:p>
          <a:p>
            <a:pPr marL="215537" indent="-215537">
              <a:lnSpc>
                <a:spcPct val="100000"/>
              </a:lnSpc>
            </a:pPr>
            <a:endParaRPr lang="zh-CN" i="1" dirty="0" smtClean="0">
              <a:latin typeface="Times New Roman" pitchFamily="18" charset="0"/>
              <a:ea typeface="宋体" pitchFamily="2" charset="-122"/>
              <a:cs typeface="Times New Roman" pitchFamily="18" charset="0"/>
            </a:endParaRPr>
          </a:p>
          <a:p>
            <a:pPr marL="431097" lvl="1" indent="-215537">
              <a:lnSpc>
                <a:spcPct val="100000"/>
              </a:lnSpc>
            </a:pPr>
            <a:r>
              <a:rPr dirty="0" smtClean="0">
                <a:latin typeface="Times New Roman" pitchFamily="18" charset="0"/>
                <a:ea typeface="宋体" pitchFamily="2" charset="-122"/>
                <a:cs typeface="Times New Roman" pitchFamily="18" charset="0"/>
              </a:rPr>
              <a:t>partnership between the EPO and Google™欧洲专利局与谷歌™合作推出</a:t>
            </a:r>
          </a:p>
          <a:p>
            <a:pPr marL="215580" lvl="1" indent="0">
              <a:lnSpc>
                <a:spcPct val="100000"/>
              </a:lnSpc>
              <a:buNone/>
            </a:pPr>
            <a:endParaRPr lang="zh-CN" dirty="0">
              <a:latin typeface="Times New Roman" pitchFamily="18" charset="0"/>
              <a:ea typeface="宋体" pitchFamily="2" charset="-122"/>
              <a:cs typeface="Times New Roman" pitchFamily="18" charset="0"/>
            </a:endParaRPr>
          </a:p>
          <a:p>
            <a:pPr marL="431054" lvl="1" indent="-215537">
              <a:lnSpc>
                <a:spcPct val="100000"/>
              </a:lnSpc>
            </a:pPr>
            <a:r>
              <a:rPr dirty="0" smtClean="0">
                <a:latin typeface="Times New Roman" pitchFamily="18" charset="0"/>
                <a:ea typeface="宋体" pitchFamily="2" charset="-122"/>
                <a:cs typeface="Times New Roman" pitchFamily="18" charset="0"/>
              </a:rPr>
              <a:t>machine translation service “trained” to handle elaborate patent vocabulary and grammar“</a:t>
            </a:r>
            <a:r>
              <a:rPr lang="zh-CN" altLang="en-US" dirty="0" smtClean="0">
                <a:latin typeface="Times New Roman" pitchFamily="18" charset="0"/>
                <a:ea typeface="宋体" pitchFamily="2" charset="-122"/>
                <a:cs typeface="Times New Roman" pitchFamily="18" charset="0"/>
              </a:rPr>
              <a:t>经</a:t>
            </a:r>
            <a:r>
              <a:rPr dirty="0" smtClean="0">
                <a:latin typeface="Times New Roman" pitchFamily="18" charset="0"/>
                <a:ea typeface="宋体" pitchFamily="2" charset="-122"/>
                <a:cs typeface="Times New Roman" pitchFamily="18" charset="0"/>
              </a:rPr>
              <a:t>训练</a:t>
            </a:r>
            <a:r>
              <a:rPr lang="zh-CN" altLang="en-US" dirty="0" smtClean="0">
                <a:latin typeface="Times New Roman" pitchFamily="18" charset="0"/>
                <a:ea typeface="宋体" pitchFamily="2" charset="-122"/>
                <a:cs typeface="Times New Roman" pitchFamily="18" charset="0"/>
              </a:rPr>
              <a:t>的</a:t>
            </a:r>
            <a:r>
              <a:rPr dirty="0" smtClean="0">
                <a:latin typeface="Times New Roman" pitchFamily="18" charset="0"/>
                <a:ea typeface="宋体" pitchFamily="2" charset="-122"/>
                <a:cs typeface="Times New Roman" pitchFamily="18" charset="0"/>
              </a:rPr>
              <a:t>”机器翻译服务以处理复杂的专利词汇和语法</a:t>
            </a:r>
          </a:p>
          <a:p>
            <a:pPr marL="215537" lvl="1" indent="0">
              <a:lnSpc>
                <a:spcPct val="100000"/>
              </a:lnSpc>
              <a:buNone/>
            </a:pPr>
            <a:endParaRPr lang="zh-CN" dirty="0">
              <a:latin typeface="Times New Roman" pitchFamily="18" charset="0"/>
              <a:ea typeface="宋体" pitchFamily="2" charset="-122"/>
              <a:cs typeface="Times New Roman" pitchFamily="18" charset="0"/>
            </a:endParaRPr>
          </a:p>
          <a:p>
            <a:pPr marL="431054" lvl="1" indent="-215537">
              <a:lnSpc>
                <a:spcPct val="100000"/>
              </a:lnSpc>
            </a:pPr>
            <a:r>
              <a:rPr dirty="0" smtClean="0">
                <a:latin typeface="Times New Roman" pitchFamily="18" charset="0"/>
                <a:ea typeface="宋体" pitchFamily="2" charset="-122"/>
                <a:cs typeface="Times New Roman" pitchFamily="18" charset="0"/>
              </a:rPr>
              <a:t>Provides translations from and into English, French and German for a total of 29 different languages (including Chinese, Japanese and Korean)提供共计29种不同语言（包括汉语、日语和韩语）与英语、法语和德语之间的互译</a:t>
            </a:r>
          </a:p>
          <a:p>
            <a:endParaRPr lang="zh-CN" dirty="0">
              <a:latin typeface="Times New Roman" pitchFamily="18" charset="0"/>
              <a:ea typeface="宋体" pitchFamily="2" charset="-122"/>
              <a:cs typeface="Times New Roman" pitchFamily="18" charset="0"/>
            </a:endParaRPr>
          </a:p>
          <a:p>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20"/>
          </p:nvPr>
        </p:nvSpPr>
        <p:spPr>
          <a:xfrm>
            <a:off x="6696000" y="6588000"/>
            <a:ext cx="1800000" cy="216000"/>
          </a:xfrm>
        </p:spPr>
        <p:txBody>
          <a:bodyPr vert="horz" wrap="none" lIns="0" tIns="0" rIns="0" bIns="0" rtlCol="0" anchor="t" anchorCtr="0"/>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12</a:t>
            </a:fld>
            <a:endParaRPr lang="zh-CN"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874430127"/>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a:spLocks noGrp="1"/>
          </p:cNvSpPr>
          <p:nvPr>
            <p:ph type="body" sz="quarter" idx="16"/>
          </p:nvPr>
        </p:nvSpPr>
        <p:spPr/>
        <p:txBody>
          <a:bodyPr/>
          <a:lstStyle/>
          <a:p>
            <a:r>
              <a:rPr lang="en-GB" dirty="0">
                <a:solidFill>
                  <a:schemeClr val="tx1"/>
                </a:solidFill>
                <a:latin typeface="Times New Roman" pitchFamily="18" charset="0"/>
                <a:ea typeface="宋体" pitchFamily="2" charset="-122"/>
                <a:cs typeface="Times New Roman" pitchFamily="18" charset="0"/>
              </a:rPr>
              <a:t>Origin of European patent applications in 2015   </a:t>
            </a:r>
            <a:endParaRPr lang="en-GB" dirty="0" smtClean="0">
              <a:solidFill>
                <a:schemeClr val="tx1"/>
              </a:solidFill>
              <a:latin typeface="Times New Roman" pitchFamily="18" charset="0"/>
              <a:ea typeface="宋体" pitchFamily="2" charset="-122"/>
              <a:cs typeface="Times New Roman" pitchFamily="18" charset="0"/>
            </a:endParaRPr>
          </a:p>
          <a:p>
            <a:r>
              <a:rPr lang="en-GB" dirty="0" smtClean="0">
                <a:solidFill>
                  <a:schemeClr val="tx1"/>
                </a:solidFill>
                <a:latin typeface="Times New Roman" pitchFamily="18" charset="0"/>
                <a:ea typeface="宋体" pitchFamily="2" charset="-122"/>
                <a:cs typeface="Times New Roman" pitchFamily="18" charset="0"/>
              </a:rPr>
              <a:t>2015</a:t>
            </a:r>
            <a:r>
              <a:rPr lang="en-GB" dirty="0">
                <a:solidFill>
                  <a:schemeClr val="tx1"/>
                </a:solidFill>
                <a:latin typeface="Times New Roman" pitchFamily="18" charset="0"/>
                <a:ea typeface="宋体" pitchFamily="2" charset="-122"/>
                <a:cs typeface="Times New Roman" pitchFamily="18" charset="0"/>
              </a:rPr>
              <a:t>年欧洲专利申请的来源</a:t>
            </a:r>
          </a:p>
          <a:p>
            <a:endParaRPr lang="zh-CN" dirty="0">
              <a:latin typeface="Times New Roman" pitchFamily="18" charset="0"/>
              <a:ea typeface="宋体" pitchFamily="2" charset="-122"/>
              <a:cs typeface="Times New Roman" pitchFamily="18" charset="0"/>
            </a:endParaRPr>
          </a:p>
        </p:txBody>
      </p:sp>
      <p:sp>
        <p:nvSpPr>
          <p:cNvPr id="5" name="Slide Number Placeholder 4"/>
          <p:cNvSpPr>
            <a:spLocks noGrp="1"/>
          </p:cNvSpPr>
          <p:nvPr>
            <p:ph type="sldNum" sz="quarter" idx="12"/>
          </p:nvPr>
        </p:nvSpPr>
        <p:spPr/>
        <p:txBody>
          <a:bodyPr/>
          <a:lstStyle/>
          <a:p>
            <a:fld id="{9DF67F17-3E1A-4193-A15F-15F53DD43041}" type="slidenum">
              <a:rPr lang="en-GB" smtClean="0">
                <a:latin typeface="Times New Roman" pitchFamily="18" charset="0"/>
                <a:ea typeface="宋体" pitchFamily="2" charset="-122"/>
                <a:cs typeface="Times New Roman" pitchFamily="18" charset="0"/>
              </a:rPr>
              <a:pPr/>
              <a:t>13</a:t>
            </a:fld>
            <a:endParaRPr lang="zh-CN" dirty="0">
              <a:latin typeface="Times New Roman" pitchFamily="18" charset="0"/>
              <a:ea typeface="宋体" pitchFamily="2" charset="-122"/>
              <a:cs typeface="Times New Roman" pitchFamily="18" charset="0"/>
            </a:endParaRPr>
          </a:p>
        </p:txBody>
      </p:sp>
      <p:sp>
        <p:nvSpPr>
          <p:cNvPr id="22" name="Rectangle 21"/>
          <p:cNvSpPr/>
          <p:nvPr/>
        </p:nvSpPr>
        <p:spPr>
          <a:xfrm>
            <a:off x="6718227" y="2773816"/>
            <a:ext cx="2374909" cy="830835"/>
          </a:xfrm>
          <a:prstGeom prst="rect">
            <a:avLst/>
          </a:prstGeom>
        </p:spPr>
        <p:txBody>
          <a:bodyPr wrap="square" lIns="91260" tIns="45640" rIns="91260" bIns="45640">
            <a:spAutoFit/>
          </a:bodyPr>
          <a:lstStyle/>
          <a:p>
            <a:pPr>
              <a:defRPr/>
            </a:pPr>
            <a:r>
              <a:rPr lang="en-GB" sz="1600" dirty="0">
                <a:solidFill>
                  <a:srgbClr val="3B464D">
                    <a:lumMod val="50000"/>
                  </a:srgbClr>
                </a:solidFill>
                <a:latin typeface="Times New Roman" pitchFamily="18" charset="0"/>
                <a:ea typeface="宋体" pitchFamily="2" charset="-122"/>
                <a:cs typeface="Times New Roman" pitchFamily="18" charset="0"/>
              </a:rPr>
              <a:t>EPO member states欧洲专利局成员国</a:t>
            </a:r>
            <a:r>
              <a:rPr>
                <a:latin typeface="Times New Roman" pitchFamily="18" charset="0"/>
                <a:ea typeface="宋体" pitchFamily="2" charset="-122"/>
                <a:cs typeface="Times New Roman" pitchFamily="18" charset="0"/>
              </a:rPr>
              <a:t/>
            </a:r>
            <a:br>
              <a:rPr>
                <a:latin typeface="Times New Roman" pitchFamily="18" charset="0"/>
                <a:ea typeface="宋体" pitchFamily="2" charset="-122"/>
                <a:cs typeface="Times New Roman" pitchFamily="18" charset="0"/>
              </a:rPr>
            </a:br>
            <a:r>
              <a:rPr lang="en-GB" sz="1600" b="1" dirty="0">
                <a:solidFill>
                  <a:srgbClr val="C00000"/>
                </a:solidFill>
                <a:latin typeface="Times New Roman" pitchFamily="18" charset="0"/>
                <a:ea typeface="宋体" pitchFamily="2" charset="-122"/>
                <a:cs typeface="Times New Roman" pitchFamily="18" charset="0"/>
              </a:rPr>
              <a:t>47%</a:t>
            </a:r>
          </a:p>
        </p:txBody>
      </p:sp>
      <p:graphicFrame>
        <p:nvGraphicFramePr>
          <p:cNvPr id="27" name="Diagramm 26"/>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83727335"/>
              </p:ext>
            </p:extLst>
          </p:nvPr>
        </p:nvGraphicFramePr>
        <p:xfrm>
          <a:off x="969634" y="1460820"/>
          <a:ext cx="4141787" cy="3820583"/>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hteck 27"/>
          <p:cNvSpPr/>
          <p:nvPr/>
        </p:nvSpPr>
        <p:spPr>
          <a:xfrm>
            <a:off x="3947844" y="1611239"/>
            <a:ext cx="1820969"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Germany德国 </a:t>
            </a:r>
            <a:r>
              <a:rPr lang="en-GB" sz="1600" b="1" dirty="0">
                <a:solidFill>
                  <a:srgbClr val="BE0F05"/>
                </a:solidFill>
                <a:latin typeface="Times New Roman" pitchFamily="18" charset="0"/>
                <a:ea typeface="宋体" pitchFamily="2" charset="-122"/>
                <a:cs typeface="Times New Roman" pitchFamily="18" charset="0"/>
              </a:rPr>
              <a:t>16%</a:t>
            </a:r>
          </a:p>
        </p:txBody>
      </p:sp>
      <p:sp>
        <p:nvSpPr>
          <p:cNvPr id="29" name="Rechteck 28"/>
          <p:cNvSpPr/>
          <p:nvPr/>
        </p:nvSpPr>
        <p:spPr>
          <a:xfrm>
            <a:off x="1529593" y="1065883"/>
            <a:ext cx="1521207" cy="338393"/>
          </a:xfrm>
          <a:prstGeom prst="rect">
            <a:avLst/>
          </a:prstGeom>
        </p:spPr>
        <p:txBody>
          <a:bodyPr wrap="none" lIns="91260" tIns="45640" rIns="91260" bIns="45640" anchor="ctr">
            <a:spAutoFit/>
          </a:bodyPr>
          <a:lstStyle/>
          <a:p>
            <a:pPr algn="r"/>
            <a:r>
              <a:rPr lang="en-US" sz="1600" dirty="0">
                <a:solidFill>
                  <a:srgbClr val="3B464D"/>
                </a:solidFill>
                <a:latin typeface="Times New Roman" pitchFamily="18" charset="0"/>
                <a:ea typeface="宋体" pitchFamily="2" charset="-122"/>
                <a:cs typeface="Times New Roman" pitchFamily="18" charset="0"/>
              </a:rPr>
              <a:t>Others其他 </a:t>
            </a:r>
            <a:r>
              <a:rPr lang="en-US" sz="1600" b="1" dirty="0">
                <a:solidFill>
                  <a:srgbClr val="C00000"/>
                </a:solidFill>
                <a:latin typeface="Times New Roman" pitchFamily="18" charset="0"/>
                <a:ea typeface="宋体" pitchFamily="2" charset="-122"/>
                <a:cs typeface="Times New Roman" pitchFamily="18" charset="0"/>
              </a:rPr>
              <a:t>5%</a:t>
            </a:r>
          </a:p>
        </p:txBody>
      </p:sp>
      <p:sp>
        <p:nvSpPr>
          <p:cNvPr id="30" name="Rechteck 29"/>
          <p:cNvSpPr/>
          <p:nvPr/>
        </p:nvSpPr>
        <p:spPr>
          <a:xfrm>
            <a:off x="4691242" y="2539616"/>
            <a:ext cx="1521207"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France法国 </a:t>
            </a:r>
            <a:r>
              <a:rPr lang="en-GB" sz="1600" b="1" dirty="0">
                <a:solidFill>
                  <a:srgbClr val="BE0F05"/>
                </a:solidFill>
                <a:latin typeface="Times New Roman" pitchFamily="18" charset="0"/>
                <a:ea typeface="宋体" pitchFamily="2" charset="-122"/>
                <a:cs typeface="Times New Roman" pitchFamily="18" charset="0"/>
              </a:rPr>
              <a:t>7%</a:t>
            </a:r>
          </a:p>
        </p:txBody>
      </p:sp>
      <p:sp>
        <p:nvSpPr>
          <p:cNvPr id="31" name="Rechteck 30"/>
          <p:cNvSpPr/>
          <p:nvPr/>
        </p:nvSpPr>
        <p:spPr>
          <a:xfrm>
            <a:off x="4800814" y="3189698"/>
            <a:ext cx="1947606"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Netherlands荷兰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32" name="Rechteck 31"/>
          <p:cNvSpPr/>
          <p:nvPr/>
        </p:nvSpPr>
        <p:spPr>
          <a:xfrm>
            <a:off x="4775293" y="3660803"/>
            <a:ext cx="1936385"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Switzerland瑞士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33" name="Rechteck 32"/>
          <p:cNvSpPr/>
          <p:nvPr/>
        </p:nvSpPr>
        <p:spPr>
          <a:xfrm>
            <a:off x="4592207" y="4056899"/>
            <a:ext cx="2341944" cy="338393"/>
          </a:xfrm>
          <a:prstGeom prst="rect">
            <a:avLst/>
          </a:prstGeom>
        </p:spPr>
        <p:txBody>
          <a:bodyPr wrap="none" lIns="91260" tIns="45640" rIns="91260" bIns="45640" anchor="ctr">
            <a:spAutoFit/>
          </a:bodyPr>
          <a:lstStyle/>
          <a:p>
            <a:r>
              <a:rPr lang="en-US" sz="1600" dirty="0">
                <a:solidFill>
                  <a:srgbClr val="3B464D"/>
                </a:solidFill>
                <a:latin typeface="Times New Roman" pitchFamily="18" charset="0"/>
                <a:ea typeface="宋体" pitchFamily="2" charset="-122"/>
                <a:cs typeface="Times New Roman" pitchFamily="18" charset="0"/>
              </a:rPr>
              <a:t>United Kingdom英国 </a:t>
            </a:r>
            <a:r>
              <a:rPr lang="en-US" sz="1600" b="1" dirty="0">
                <a:solidFill>
                  <a:srgbClr val="C00000"/>
                </a:solidFill>
                <a:latin typeface="Times New Roman" pitchFamily="18" charset="0"/>
                <a:ea typeface="宋体" pitchFamily="2" charset="-122"/>
                <a:cs typeface="Times New Roman" pitchFamily="18" charset="0"/>
              </a:rPr>
              <a:t>3%</a:t>
            </a:r>
          </a:p>
        </p:txBody>
      </p:sp>
      <p:sp>
        <p:nvSpPr>
          <p:cNvPr id="34" name="Rechteck 33"/>
          <p:cNvSpPr/>
          <p:nvPr/>
        </p:nvSpPr>
        <p:spPr>
          <a:xfrm>
            <a:off x="3699190" y="4932618"/>
            <a:ext cx="2595219" cy="584614"/>
          </a:xfrm>
          <a:prstGeom prst="rect">
            <a:avLst/>
          </a:prstGeom>
        </p:spPr>
        <p:txBody>
          <a:bodyPr wrap="none" lIns="91260" tIns="45640" rIns="91260" bIns="45640" anchor="ctr">
            <a:spAutoFit/>
          </a:bodyPr>
          <a:lstStyle/>
          <a:p>
            <a:r>
              <a:rPr lang="en-US" sz="1600" dirty="0">
                <a:solidFill>
                  <a:srgbClr val="3B464D"/>
                </a:solidFill>
                <a:latin typeface="Times New Roman" pitchFamily="18" charset="0"/>
                <a:ea typeface="宋体" pitchFamily="2" charset="-122"/>
                <a:cs typeface="Times New Roman" pitchFamily="18" charset="0"/>
              </a:rPr>
              <a:t>Other EPO member </a:t>
            </a:r>
            <a:r>
              <a:rPr lang="en-US" sz="1600" dirty="0" smtClean="0">
                <a:solidFill>
                  <a:srgbClr val="3B464D"/>
                </a:solidFill>
                <a:latin typeface="Times New Roman" pitchFamily="18" charset="0"/>
                <a:ea typeface="宋体" pitchFamily="2" charset="-122"/>
                <a:cs typeface="Times New Roman" pitchFamily="18" charset="0"/>
              </a:rPr>
              <a:t>states</a:t>
            </a:r>
          </a:p>
          <a:p>
            <a:r>
              <a:rPr lang="en-US" sz="1600" dirty="0" err="1" smtClean="0">
                <a:solidFill>
                  <a:srgbClr val="3B464D"/>
                </a:solidFill>
                <a:latin typeface="Times New Roman" pitchFamily="18" charset="0"/>
                <a:ea typeface="宋体" pitchFamily="2" charset="-122"/>
                <a:cs typeface="Times New Roman" pitchFamily="18" charset="0"/>
              </a:rPr>
              <a:t>欧洲专利局其他成员国</a:t>
            </a:r>
            <a:r>
              <a:rPr lang="en-US" sz="1600" dirty="0" smtClean="0">
                <a:solidFill>
                  <a:srgbClr val="3B464D"/>
                </a:solidFill>
                <a:latin typeface="Times New Roman" pitchFamily="18" charset="0"/>
                <a:ea typeface="宋体" pitchFamily="2" charset="-122"/>
                <a:cs typeface="Times New Roman" pitchFamily="18" charset="0"/>
              </a:rPr>
              <a:t> </a:t>
            </a:r>
            <a:r>
              <a:rPr lang="en-US" sz="1600" b="1" dirty="0">
                <a:solidFill>
                  <a:srgbClr val="BE0F05"/>
                </a:solidFill>
                <a:latin typeface="Times New Roman" pitchFamily="18" charset="0"/>
                <a:ea typeface="宋体" pitchFamily="2" charset="-122"/>
                <a:cs typeface="Times New Roman" pitchFamily="18" charset="0"/>
              </a:rPr>
              <a:t>8%</a:t>
            </a:r>
          </a:p>
        </p:txBody>
      </p:sp>
      <p:sp>
        <p:nvSpPr>
          <p:cNvPr id="35" name="Rechteck 34"/>
          <p:cNvSpPr/>
          <p:nvPr/>
        </p:nvSpPr>
        <p:spPr>
          <a:xfrm>
            <a:off x="395536" y="4496914"/>
            <a:ext cx="1697537" cy="584614"/>
          </a:xfrm>
          <a:prstGeom prst="rect">
            <a:avLst/>
          </a:prstGeom>
        </p:spPr>
        <p:txBody>
          <a:bodyPr wrap="none" lIns="91260" tIns="45640" rIns="91260" bIns="45640" anchor="ctr">
            <a:spAutoFit/>
          </a:bodyPr>
          <a:lstStyle/>
          <a:p>
            <a:r>
              <a:rPr lang="en-US" sz="1600" dirty="0">
                <a:solidFill>
                  <a:srgbClr val="3B464D"/>
                </a:solidFill>
                <a:latin typeface="Times New Roman" pitchFamily="18" charset="0"/>
                <a:ea typeface="宋体" pitchFamily="2" charset="-122"/>
                <a:cs typeface="Times New Roman" pitchFamily="18" charset="0"/>
              </a:rPr>
              <a:t>United States美国</a:t>
            </a:r>
          </a:p>
          <a:p>
            <a:r>
              <a:rPr lang="en-US" sz="1600" b="1" dirty="0">
                <a:solidFill>
                  <a:srgbClr val="C00000"/>
                </a:solidFill>
                <a:latin typeface="Times New Roman" pitchFamily="18" charset="0"/>
                <a:ea typeface="宋体" pitchFamily="2" charset="-122"/>
                <a:cs typeface="Times New Roman" pitchFamily="18" charset="0"/>
              </a:rPr>
              <a:t>27%</a:t>
            </a:r>
          </a:p>
        </p:txBody>
      </p:sp>
      <p:sp>
        <p:nvSpPr>
          <p:cNvPr id="36" name="Rechteck 35"/>
          <p:cNvSpPr/>
          <p:nvPr/>
        </p:nvSpPr>
        <p:spPr>
          <a:xfrm>
            <a:off x="-36512" y="2604642"/>
            <a:ext cx="1522810" cy="338393"/>
          </a:xfrm>
          <a:prstGeom prst="rect">
            <a:avLst/>
          </a:prstGeom>
        </p:spPr>
        <p:txBody>
          <a:bodyPr wrap="none" lIns="91260" tIns="45640" rIns="91260" bIns="45640" anchor="ctr">
            <a:spAutoFit/>
          </a:bodyPr>
          <a:lstStyle/>
          <a:p>
            <a:pPr algn="r"/>
            <a:r>
              <a:rPr lang="en-US" sz="1600" dirty="0">
                <a:solidFill>
                  <a:srgbClr val="3B464D"/>
                </a:solidFill>
                <a:latin typeface="Times New Roman" pitchFamily="18" charset="0"/>
                <a:ea typeface="宋体" pitchFamily="2" charset="-122"/>
                <a:cs typeface="Times New Roman" pitchFamily="18" charset="0"/>
              </a:rPr>
              <a:t>Japan日本 </a:t>
            </a:r>
            <a:r>
              <a:rPr lang="en-US" sz="1600" b="1" dirty="0">
                <a:solidFill>
                  <a:srgbClr val="C00000"/>
                </a:solidFill>
                <a:latin typeface="Times New Roman" pitchFamily="18" charset="0"/>
                <a:ea typeface="宋体" pitchFamily="2" charset="-122"/>
                <a:cs typeface="Times New Roman" pitchFamily="18" charset="0"/>
              </a:rPr>
              <a:t>13%</a:t>
            </a:r>
          </a:p>
        </p:txBody>
      </p:sp>
      <p:sp>
        <p:nvSpPr>
          <p:cNvPr id="37" name="Rechteck 36"/>
          <p:cNvSpPr/>
          <p:nvPr/>
        </p:nvSpPr>
        <p:spPr>
          <a:xfrm>
            <a:off x="501725" y="1391070"/>
            <a:ext cx="1828983" cy="338393"/>
          </a:xfrm>
          <a:prstGeom prst="rect">
            <a:avLst/>
          </a:prstGeom>
        </p:spPr>
        <p:txBody>
          <a:bodyPr wrap="none" lIns="91260" tIns="45640" rIns="91260" bIns="45640" anchor="ctr">
            <a:spAutoFit/>
          </a:bodyPr>
          <a:lstStyle/>
          <a:p>
            <a:pPr algn="r"/>
            <a:r>
              <a:rPr lang="en-US" sz="1600" dirty="0">
                <a:solidFill>
                  <a:srgbClr val="3B464D"/>
                </a:solidFill>
                <a:latin typeface="Times New Roman" pitchFamily="18" charset="0"/>
                <a:ea typeface="宋体" pitchFamily="2" charset="-122"/>
                <a:cs typeface="Times New Roman" pitchFamily="18" charset="0"/>
              </a:rPr>
              <a:t>P.R.China中国 </a:t>
            </a:r>
            <a:r>
              <a:rPr lang="en-US" sz="1600" b="1" dirty="0">
                <a:solidFill>
                  <a:srgbClr val="C00000"/>
                </a:solidFill>
                <a:latin typeface="Times New Roman" pitchFamily="18" charset="0"/>
                <a:ea typeface="宋体" pitchFamily="2" charset="-122"/>
                <a:cs typeface="Times New Roman" pitchFamily="18" charset="0"/>
              </a:rPr>
              <a:t>4%</a:t>
            </a:r>
          </a:p>
        </p:txBody>
      </p:sp>
      <p:sp>
        <p:nvSpPr>
          <p:cNvPr id="38" name="Rechteck 37"/>
          <p:cNvSpPr/>
          <p:nvPr/>
        </p:nvSpPr>
        <p:spPr>
          <a:xfrm>
            <a:off x="150410" y="1719955"/>
            <a:ext cx="1726391" cy="338393"/>
          </a:xfrm>
          <a:prstGeom prst="rect">
            <a:avLst/>
          </a:prstGeom>
        </p:spPr>
        <p:txBody>
          <a:bodyPr wrap="none" lIns="91260" tIns="45640" rIns="91260" bIns="45640" anchor="ctr">
            <a:spAutoFit/>
          </a:bodyPr>
          <a:lstStyle/>
          <a:p>
            <a:pPr algn="r"/>
            <a:r>
              <a:rPr lang="en-US" sz="1600" dirty="0">
                <a:solidFill>
                  <a:srgbClr val="3B464D"/>
                </a:solidFill>
                <a:latin typeface="Times New Roman" pitchFamily="18" charset="0"/>
                <a:ea typeface="宋体" pitchFamily="2" charset="-122"/>
                <a:cs typeface="Times New Roman" pitchFamily="18" charset="0"/>
              </a:rPr>
              <a:t>S. Korea韩国 </a:t>
            </a:r>
            <a:r>
              <a:rPr lang="en-US" sz="1600" b="1" dirty="0">
                <a:solidFill>
                  <a:srgbClr val="BE0F05"/>
                </a:solidFill>
                <a:latin typeface="Times New Roman" pitchFamily="18" charset="0"/>
                <a:ea typeface="宋体" pitchFamily="2" charset="-122"/>
                <a:cs typeface="Times New Roman" pitchFamily="18" charset="0"/>
              </a:rPr>
              <a:t>4%</a:t>
            </a:r>
          </a:p>
        </p:txBody>
      </p:sp>
      <p:grpSp>
        <p:nvGrpSpPr>
          <p:cNvPr id="46" name="Gruppieren 45"/>
          <p:cNvGrpSpPr/>
          <p:nvPr/>
        </p:nvGrpSpPr>
        <p:grpSpPr>
          <a:xfrm>
            <a:off x="5003433" y="1214804"/>
            <a:ext cx="1578284" cy="4113051"/>
            <a:chOff x="4579620" y="911088"/>
            <a:chExt cx="1578284" cy="2276612"/>
          </a:xfrm>
        </p:grpSpPr>
        <p:cxnSp>
          <p:nvCxnSpPr>
            <p:cNvPr id="42" name="Gerade Verbindung 41"/>
            <p:cNvCxnSpPr/>
            <p:nvPr/>
          </p:nvCxnSpPr>
          <p:spPr>
            <a:xfrm>
              <a:off x="4579620" y="911088"/>
              <a:ext cx="157451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5021580" y="3187700"/>
              <a:ext cx="11363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6150374" y="911088"/>
              <a:ext cx="7530" cy="2263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Gleichschenkliges Dreieck 46"/>
          <p:cNvSpPr/>
          <p:nvPr/>
        </p:nvSpPr>
        <p:spPr>
          <a:xfrm rot="16200000" flipH="1" flipV="1">
            <a:off x="6474923" y="3043032"/>
            <a:ext cx="325120" cy="10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US">
              <a:solidFill>
                <a:srgbClr val="FFFFFF"/>
              </a:solidFill>
              <a:latin typeface="Times New Roman" pitchFamily="18" charset="0"/>
              <a:ea typeface="宋体" pitchFamily="2" charset="-122"/>
              <a:cs typeface="Times New Roman" pitchFamily="18" charset="0"/>
            </a:endParaRPr>
          </a:p>
        </p:txBody>
      </p:sp>
      <p:sp>
        <p:nvSpPr>
          <p:cNvPr id="26" name="Rechteck 32"/>
          <p:cNvSpPr/>
          <p:nvPr/>
        </p:nvSpPr>
        <p:spPr>
          <a:xfrm>
            <a:off x="4448473" y="4322718"/>
            <a:ext cx="1537237" cy="338393"/>
          </a:xfrm>
          <a:prstGeom prst="rect">
            <a:avLst/>
          </a:prstGeom>
        </p:spPr>
        <p:txBody>
          <a:bodyPr wrap="none" lIns="91260" tIns="45640" rIns="91260" bIns="45640" anchor="ctr">
            <a:spAutoFit/>
          </a:bodyPr>
          <a:lstStyle/>
          <a:p>
            <a:r>
              <a:rPr lang="en-US" sz="1600" dirty="0">
                <a:solidFill>
                  <a:srgbClr val="3B464D"/>
                </a:solidFill>
                <a:latin typeface="Times New Roman" pitchFamily="18" charset="0"/>
                <a:ea typeface="宋体" pitchFamily="2" charset="-122"/>
                <a:cs typeface="Times New Roman" pitchFamily="18" charset="0"/>
              </a:rPr>
              <a:t>Italy意大利 </a:t>
            </a:r>
            <a:r>
              <a:rPr lang="en-US" sz="1600" b="1" dirty="0">
                <a:solidFill>
                  <a:srgbClr val="C00000"/>
                </a:solidFill>
                <a:latin typeface="Times New Roman" pitchFamily="18" charset="0"/>
                <a:ea typeface="宋体" pitchFamily="2" charset="-122"/>
                <a:cs typeface="Times New Roman" pitchFamily="18" charset="0"/>
              </a:rPr>
              <a:t>2%</a:t>
            </a:r>
          </a:p>
        </p:txBody>
      </p:sp>
      <p:sp>
        <p:nvSpPr>
          <p:cNvPr id="41" name="Rechteck 32"/>
          <p:cNvSpPr/>
          <p:nvPr/>
        </p:nvSpPr>
        <p:spPr>
          <a:xfrm>
            <a:off x="4230190" y="4620066"/>
            <a:ext cx="1602961" cy="338393"/>
          </a:xfrm>
          <a:prstGeom prst="rect">
            <a:avLst/>
          </a:prstGeom>
        </p:spPr>
        <p:txBody>
          <a:bodyPr wrap="none" lIns="91260" tIns="45640" rIns="91260" bIns="45640" anchor="ctr">
            <a:spAutoFit/>
          </a:bodyPr>
          <a:lstStyle/>
          <a:p>
            <a:r>
              <a:rPr lang="en-US" sz="1600" dirty="0">
                <a:solidFill>
                  <a:srgbClr val="3B464D"/>
                </a:solidFill>
                <a:latin typeface="Times New Roman" pitchFamily="18" charset="0"/>
                <a:ea typeface="宋体" pitchFamily="2" charset="-122"/>
                <a:cs typeface="Times New Roman" pitchFamily="18" charset="0"/>
              </a:rPr>
              <a:t>Sweden瑞典 </a:t>
            </a:r>
            <a:r>
              <a:rPr lang="en-US" sz="1600" b="1" dirty="0">
                <a:solidFill>
                  <a:srgbClr val="C00000"/>
                </a:solidFill>
                <a:latin typeface="Times New Roman" pitchFamily="18" charset="0"/>
                <a:ea typeface="宋体" pitchFamily="2" charset="-122"/>
                <a:cs typeface="Times New Roman" pitchFamily="18" charset="0"/>
              </a:rPr>
              <a:t>2%</a:t>
            </a: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87916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84001" y="357717"/>
            <a:ext cx="8352495" cy="539875"/>
          </a:xfrm>
        </p:spPr>
        <p:txBody>
          <a:bodyPr/>
          <a:lstStyle/>
          <a:p>
            <a:r>
              <a:rPr sz="2200" dirty="0" smtClean="0">
                <a:latin typeface="Times New Roman" pitchFamily="18" charset="0"/>
                <a:ea typeface="宋体" pitchFamily="2" charset="-122"/>
                <a:cs typeface="Times New Roman" pitchFamily="18" charset="0"/>
              </a:rPr>
              <a:t>Flow of patent applications between EPO and IP5 countries (2014)</a:t>
            </a:r>
            <a:endParaRPr lang="en-US" sz="2200" dirty="0" smtClean="0">
              <a:latin typeface="Times New Roman" pitchFamily="18" charset="0"/>
              <a:ea typeface="宋体" pitchFamily="2" charset="-122"/>
              <a:cs typeface="Times New Roman" pitchFamily="18" charset="0"/>
            </a:endParaRPr>
          </a:p>
          <a:p>
            <a:r>
              <a:rPr sz="2200" dirty="0" err="1" smtClean="0">
                <a:latin typeface="Times New Roman" pitchFamily="18" charset="0"/>
                <a:ea typeface="宋体" pitchFamily="2" charset="-122"/>
                <a:cs typeface="Times New Roman" pitchFamily="18" charset="0"/>
              </a:rPr>
              <a:t>欧洲专利局</a:t>
            </a:r>
            <a:r>
              <a:rPr lang="zh-CN" altLang="en-US" sz="2200" dirty="0" smtClean="0">
                <a:latin typeface="Times New Roman" pitchFamily="18" charset="0"/>
                <a:ea typeface="宋体" pitchFamily="2" charset="-122"/>
                <a:cs typeface="Times New Roman" pitchFamily="18" charset="0"/>
              </a:rPr>
              <a:t>与</a:t>
            </a:r>
            <a:r>
              <a:rPr sz="2200" dirty="0" smtClean="0">
                <a:latin typeface="Times New Roman" pitchFamily="18" charset="0"/>
                <a:ea typeface="宋体" pitchFamily="2" charset="-122"/>
                <a:cs typeface="Times New Roman" pitchFamily="18" charset="0"/>
              </a:rPr>
              <a:t>世界五大知识产权局之间的专利申请流程（2014年）</a:t>
            </a:r>
            <a:endParaRPr lang="zh-CN" sz="2200" dirty="0">
              <a:latin typeface="Times New Roman" pitchFamily="18" charset="0"/>
              <a:ea typeface="宋体" pitchFamily="2" charset="-122"/>
              <a:cs typeface="Times New Roman" pitchFamily="18" charset="0"/>
            </a:endParaRPr>
          </a:p>
        </p:txBody>
      </p:sp>
      <p:sp>
        <p:nvSpPr>
          <p:cNvPr id="7" name="Rectangle 6"/>
          <p:cNvSpPr/>
          <p:nvPr/>
        </p:nvSpPr>
        <p:spPr>
          <a:xfrm>
            <a:off x="1439672" y="6093316"/>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sz="1400" dirty="0">
              <a:solidFill>
                <a:srgbClr val="FFFFFF"/>
              </a:solidFill>
              <a:latin typeface="Times New Roman" pitchFamily="18" charset="0"/>
              <a:ea typeface="宋体" pitchFamily="2" charset="-122"/>
              <a:cs typeface="Times New Roman" pitchFamily="18" charset="0"/>
            </a:endParaRPr>
          </a:p>
        </p:txBody>
      </p:sp>
      <p:sp>
        <p:nvSpPr>
          <p:cNvPr id="8" name="Foliennummernplatzhalter 7"/>
          <p:cNvSpPr>
            <a:spLocks noGrp="1"/>
          </p:cNvSpPr>
          <p:nvPr>
            <p:ph type="sldNum" sz="quarter" idx="20"/>
          </p:nvPr>
        </p:nvSpPr>
        <p:spPr/>
        <p:txBody>
          <a:bodyPr/>
          <a:lstStyle/>
          <a:p>
            <a:fld id="{9DF67F17-3E1A-4193-A15F-15F53DD43041}" type="slidenum">
              <a:rPr lang="en-GB" smtClean="0">
                <a:solidFill>
                  <a:srgbClr val="3B464D"/>
                </a:solidFill>
                <a:latin typeface="Times New Roman" pitchFamily="18" charset="0"/>
                <a:ea typeface="宋体" pitchFamily="2" charset="-122"/>
                <a:cs typeface="Times New Roman" pitchFamily="18" charset="0"/>
              </a:rPr>
              <a:pPr/>
              <a:t>14</a:t>
            </a:fld>
            <a:endParaRPr lang="zh-CN" dirty="0">
              <a:solidFill>
                <a:srgbClr val="3B464D"/>
              </a:solidFill>
              <a:latin typeface="Times New Roman" pitchFamily="18" charset="0"/>
              <a:ea typeface="宋体" pitchFamily="2" charset="-122"/>
              <a:cs typeface="Times New Roman" pitchFamily="18" charset="0"/>
            </a:endParaRPr>
          </a:p>
        </p:txBody>
      </p:sp>
      <p:pic>
        <p:nvPicPr>
          <p:cNvPr id="10" name="Grafik 9"/>
          <p:cNvPicPr>
            <a:picLocks noChangeAspect="1"/>
          </p:cNvPicPr>
          <p:nvPr/>
        </p:nvPicPr>
        <p:blipFill rotWithShape="1">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l="5826" t="23333" r="5695" b="7794"/>
          <a:stretch/>
        </p:blipFill>
        <p:spPr>
          <a:xfrm>
            <a:off x="684829" y="1727719"/>
            <a:ext cx="5814904" cy="4416000"/>
          </a:xfrm>
          <a:prstGeom prst="rect">
            <a:avLst/>
          </a:prstGeom>
        </p:spPr>
      </p:pic>
      <p:sp>
        <p:nvSpPr>
          <p:cNvPr id="6" name="矩形 5"/>
          <p:cNvSpPr/>
          <p:nvPr/>
        </p:nvSpPr>
        <p:spPr>
          <a:xfrm>
            <a:off x="683568" y="2276872"/>
            <a:ext cx="1261884" cy="461665"/>
          </a:xfrm>
          <a:prstGeom prst="rect">
            <a:avLst/>
          </a:prstGeom>
        </p:spPr>
        <p:txBody>
          <a:bodyPr wrap="none">
            <a:spAutoFit/>
          </a:bodyPr>
          <a:lstStyle/>
          <a:p>
            <a:r>
              <a:rPr lang="zh-CN" altLang="zh-CN" sz="1200" dirty="0" smtClean="0">
                <a:solidFill>
                  <a:schemeClr val="bg1"/>
                </a:solidFill>
                <a:latin typeface="宋体" pitchFamily="2" charset="-122"/>
                <a:ea typeface="宋体" pitchFamily="2" charset="-122"/>
              </a:rPr>
              <a:t>中华人民共和国</a:t>
            </a:r>
            <a:endParaRPr lang="en-US" altLang="zh-CN" sz="1200" dirty="0" smtClean="0">
              <a:solidFill>
                <a:schemeClr val="bg1"/>
              </a:solidFill>
              <a:latin typeface="宋体" pitchFamily="2" charset="-122"/>
              <a:ea typeface="宋体" pitchFamily="2" charset="-122"/>
            </a:endParaRPr>
          </a:p>
          <a:p>
            <a:r>
              <a:rPr lang="zh-CN" altLang="zh-CN" sz="1200" dirty="0" smtClean="0">
                <a:solidFill>
                  <a:schemeClr val="bg1"/>
                </a:solidFill>
                <a:latin typeface="宋体" pitchFamily="2" charset="-122"/>
                <a:ea typeface="宋体" pitchFamily="2" charset="-122"/>
              </a:rPr>
              <a:t>国家知识产权局</a:t>
            </a:r>
            <a:endParaRPr lang="zh-CN" altLang="en-US" sz="1200" dirty="0">
              <a:solidFill>
                <a:schemeClr val="bg1"/>
              </a:solidFill>
              <a:latin typeface="宋体" pitchFamily="2" charset="-122"/>
              <a:ea typeface="宋体" pitchFamily="2" charset="-122"/>
            </a:endParaRPr>
          </a:p>
        </p:txBody>
      </p:sp>
      <p:sp>
        <p:nvSpPr>
          <p:cNvPr id="9" name="矩形 8"/>
          <p:cNvSpPr/>
          <p:nvPr/>
        </p:nvSpPr>
        <p:spPr>
          <a:xfrm>
            <a:off x="5153903" y="2354769"/>
            <a:ext cx="1415772" cy="276999"/>
          </a:xfrm>
          <a:prstGeom prst="rect">
            <a:avLst/>
          </a:prstGeom>
        </p:spPr>
        <p:txBody>
          <a:bodyPr wrap="none">
            <a:spAutoFit/>
          </a:bodyPr>
          <a:lstStyle/>
          <a:p>
            <a:r>
              <a:rPr lang="zh-CN" altLang="en-US" sz="1200" dirty="0" smtClean="0">
                <a:solidFill>
                  <a:schemeClr val="bg1"/>
                </a:solidFill>
                <a:latin typeface="宋体" pitchFamily="2" charset="-122"/>
                <a:ea typeface="宋体" pitchFamily="2" charset="-122"/>
              </a:rPr>
              <a:t>美国专利和商标局</a:t>
            </a:r>
            <a:endParaRPr lang="zh-CN" altLang="en-US" sz="1200" dirty="0">
              <a:solidFill>
                <a:schemeClr val="bg1"/>
              </a:solidFill>
              <a:latin typeface="宋体" pitchFamily="2" charset="-122"/>
              <a:ea typeface="宋体" pitchFamily="2" charset="-122"/>
            </a:endParaRPr>
          </a:p>
        </p:txBody>
      </p:sp>
      <p:sp>
        <p:nvSpPr>
          <p:cNvPr id="11" name="矩形 10"/>
          <p:cNvSpPr/>
          <p:nvPr/>
        </p:nvSpPr>
        <p:spPr>
          <a:xfrm>
            <a:off x="2912816" y="3375215"/>
            <a:ext cx="1415772" cy="276999"/>
          </a:xfrm>
          <a:prstGeom prst="rect">
            <a:avLst/>
          </a:prstGeom>
        </p:spPr>
        <p:txBody>
          <a:bodyPr wrap="none">
            <a:spAutoFit/>
          </a:bodyPr>
          <a:lstStyle/>
          <a:p>
            <a:r>
              <a:rPr lang="zh-CN" altLang="en-US" sz="1200" dirty="0" smtClean="0">
                <a:solidFill>
                  <a:srgbClr val="C00000"/>
                </a:solidFill>
                <a:latin typeface="宋体" pitchFamily="2" charset="-122"/>
                <a:ea typeface="宋体" pitchFamily="2" charset="-122"/>
              </a:rPr>
              <a:t>欧洲专利局成员国</a:t>
            </a:r>
            <a:endParaRPr lang="zh-CN" altLang="en-US" sz="1200" dirty="0">
              <a:solidFill>
                <a:srgbClr val="C00000"/>
              </a:solidFill>
              <a:latin typeface="宋体" pitchFamily="2" charset="-122"/>
              <a:ea typeface="宋体" pitchFamily="2" charset="-122"/>
            </a:endParaRPr>
          </a:p>
        </p:txBody>
      </p:sp>
      <p:sp>
        <p:nvSpPr>
          <p:cNvPr id="12" name="矩形 11"/>
          <p:cNvSpPr/>
          <p:nvPr/>
        </p:nvSpPr>
        <p:spPr>
          <a:xfrm>
            <a:off x="2992609" y="3841041"/>
            <a:ext cx="954107" cy="276999"/>
          </a:xfrm>
          <a:prstGeom prst="rect">
            <a:avLst/>
          </a:prstGeom>
        </p:spPr>
        <p:txBody>
          <a:bodyPr wrap="none">
            <a:spAutoFit/>
          </a:bodyPr>
          <a:lstStyle/>
          <a:p>
            <a:r>
              <a:rPr lang="zh-CN" altLang="en-US" sz="1200" dirty="0" smtClean="0">
                <a:solidFill>
                  <a:schemeClr val="bg1"/>
                </a:solidFill>
                <a:latin typeface="宋体" pitchFamily="2" charset="-122"/>
                <a:ea typeface="宋体" pitchFamily="2" charset="-122"/>
              </a:rPr>
              <a:t>欧洲专利局</a:t>
            </a:r>
            <a:endParaRPr lang="zh-CN" altLang="en-US" sz="1200" dirty="0">
              <a:solidFill>
                <a:schemeClr val="bg1"/>
              </a:solidFill>
              <a:latin typeface="宋体" pitchFamily="2" charset="-122"/>
              <a:ea typeface="宋体" pitchFamily="2" charset="-122"/>
            </a:endParaRPr>
          </a:p>
        </p:txBody>
      </p:sp>
      <p:sp>
        <p:nvSpPr>
          <p:cNvPr id="13" name="矩形 12"/>
          <p:cNvSpPr/>
          <p:nvPr/>
        </p:nvSpPr>
        <p:spPr>
          <a:xfrm>
            <a:off x="685302" y="5333394"/>
            <a:ext cx="1261884" cy="276999"/>
          </a:xfrm>
          <a:prstGeom prst="rect">
            <a:avLst/>
          </a:prstGeom>
        </p:spPr>
        <p:txBody>
          <a:bodyPr wrap="none">
            <a:spAutoFit/>
          </a:bodyPr>
          <a:lstStyle/>
          <a:p>
            <a:r>
              <a:rPr lang="zh-CN" altLang="en-US" sz="1200" dirty="0" smtClean="0">
                <a:solidFill>
                  <a:schemeClr val="bg1"/>
                </a:solidFill>
                <a:latin typeface="宋体" pitchFamily="2" charset="-122"/>
                <a:ea typeface="宋体" pitchFamily="2" charset="-122"/>
              </a:rPr>
              <a:t>韩国知识产权局</a:t>
            </a:r>
            <a:endParaRPr lang="zh-CN" altLang="en-US" sz="1200" dirty="0">
              <a:solidFill>
                <a:schemeClr val="bg1"/>
              </a:solidFill>
              <a:latin typeface="宋体" pitchFamily="2" charset="-122"/>
              <a:ea typeface="宋体" pitchFamily="2" charset="-122"/>
            </a:endParaRPr>
          </a:p>
        </p:txBody>
      </p:sp>
      <p:sp>
        <p:nvSpPr>
          <p:cNvPr id="14" name="矩形 13"/>
          <p:cNvSpPr/>
          <p:nvPr/>
        </p:nvSpPr>
        <p:spPr>
          <a:xfrm>
            <a:off x="5130903" y="5342020"/>
            <a:ext cx="954107" cy="276999"/>
          </a:xfrm>
          <a:prstGeom prst="rect">
            <a:avLst/>
          </a:prstGeom>
        </p:spPr>
        <p:txBody>
          <a:bodyPr wrap="none">
            <a:spAutoFit/>
          </a:bodyPr>
          <a:lstStyle/>
          <a:p>
            <a:r>
              <a:rPr lang="zh-CN" altLang="en-US" sz="1200" dirty="0" smtClean="0">
                <a:solidFill>
                  <a:schemeClr val="bg1"/>
                </a:solidFill>
                <a:latin typeface="宋体" pitchFamily="2" charset="-122"/>
                <a:ea typeface="宋体" pitchFamily="2" charset="-122"/>
              </a:rPr>
              <a:t>日本专利局</a:t>
            </a:r>
            <a:endParaRPr lang="zh-CN" altLang="en-US" sz="1200" dirty="0">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53392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67544" y="260669"/>
            <a:ext cx="8352928" cy="539875"/>
          </a:xfrm>
        </p:spPr>
        <p:txBody>
          <a:bodyPr/>
          <a:lstStyle/>
          <a:p>
            <a:r>
              <a:rPr lang="en-GB" altLang="en-US" sz="2800" dirty="0" smtClean="0">
                <a:latin typeface="Times New Roman" pitchFamily="18" charset="0"/>
                <a:ea typeface="宋体" pitchFamily="2" charset="-122"/>
                <a:cs typeface="Times New Roman" pitchFamily="18" charset="0"/>
              </a:rPr>
              <a:t>Options for obtaining a European patent</a:t>
            </a:r>
          </a:p>
          <a:p>
            <a:r>
              <a:rPr lang="en-GB" altLang="en-US" sz="2800" dirty="0" err="1" smtClean="0">
                <a:latin typeface="Times New Roman" pitchFamily="18" charset="0"/>
                <a:ea typeface="宋体" pitchFamily="2" charset="-122"/>
                <a:cs typeface="Times New Roman" pitchFamily="18" charset="0"/>
              </a:rPr>
              <a:t>获得欧洲专利的途径</a:t>
            </a:r>
            <a:endParaRPr lang="zh-CN" sz="2800" dirty="0">
              <a:latin typeface="Times New Roman" pitchFamily="18" charset="0"/>
              <a:ea typeface="宋体" pitchFamily="2" charset="-122"/>
              <a:cs typeface="Times New Roman" pitchFamily="18" charset="0"/>
            </a:endParaRPr>
          </a:p>
        </p:txBody>
      </p:sp>
      <p:sp>
        <p:nvSpPr>
          <p:cNvPr id="34819" name="AutoShape 4"/>
          <p:cNvSpPr>
            <a:spLocks noChangeArrowheads="1"/>
          </p:cNvSpPr>
          <p:nvPr/>
        </p:nvSpPr>
        <p:spPr bwMode="auto">
          <a:xfrm>
            <a:off x="689131" y="1363329"/>
            <a:ext cx="5769220" cy="863600"/>
          </a:xfrm>
          <a:prstGeom prst="homePlate">
            <a:avLst>
              <a:gd name="adj" fmla="val 218890"/>
            </a:avLst>
          </a:prstGeom>
          <a:solidFill>
            <a:srgbClr val="5F7B8F"/>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Applicant files a direct European </a:t>
            </a:r>
            <a:r>
              <a:rPr lang="en-GB" altLang="en-US" sz="1400" dirty="0" smtClean="0">
                <a:solidFill>
                  <a:schemeClr val="bg1"/>
                </a:solidFill>
                <a:latin typeface="Times New Roman" pitchFamily="18" charset="0"/>
                <a:ea typeface="宋体" pitchFamily="2" charset="-122"/>
                <a:cs typeface="Times New Roman" pitchFamily="18" charset="0"/>
              </a:rPr>
              <a:t>application</a:t>
            </a:r>
          </a:p>
          <a:p>
            <a:pPr eaLnBrk="1" hangingPunct="1">
              <a:spcBef>
                <a:spcPct val="0"/>
              </a:spcBef>
              <a:buFontTx/>
              <a:buNone/>
            </a:pPr>
            <a:r>
              <a:rPr lang="en-GB" altLang="en-US" sz="1400" dirty="0" err="1" smtClean="0">
                <a:solidFill>
                  <a:schemeClr val="bg1"/>
                </a:solidFill>
                <a:latin typeface="Times New Roman" pitchFamily="18" charset="0"/>
                <a:ea typeface="宋体" pitchFamily="2" charset="-122"/>
                <a:cs typeface="Times New Roman" pitchFamily="18" charset="0"/>
              </a:rPr>
              <a:t>申请人提交直接欧洲申请</a:t>
            </a:r>
            <a:endParaRPr lang="en-GB" altLang="en-US" sz="1400" dirty="0">
              <a:solidFill>
                <a:schemeClr val="bg1"/>
              </a:solidFill>
              <a:latin typeface="Times New Roman" pitchFamily="18" charset="0"/>
              <a:ea typeface="宋体" pitchFamily="2" charset="-122"/>
              <a:cs typeface="Times New Roman" pitchFamily="18" charset="0"/>
            </a:endParaRPr>
          </a:p>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 1st filing第一次提交</a:t>
            </a:r>
          </a:p>
        </p:txBody>
      </p:sp>
      <p:sp>
        <p:nvSpPr>
          <p:cNvPr id="34820" name="AutoShape 5"/>
          <p:cNvSpPr>
            <a:spLocks noChangeArrowheads="1"/>
          </p:cNvSpPr>
          <p:nvPr/>
        </p:nvSpPr>
        <p:spPr bwMode="auto">
          <a:xfrm>
            <a:off x="689151" y="2947672"/>
            <a:ext cx="3024554" cy="1008063"/>
          </a:xfrm>
          <a:prstGeom prst="homePlate">
            <a:avLst>
              <a:gd name="adj" fmla="val 89341"/>
            </a:avLst>
          </a:prstGeom>
          <a:solidFill>
            <a:srgbClr val="5F7B8F"/>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Applicant files a</a:t>
            </a:r>
          </a:p>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national </a:t>
            </a:r>
            <a:r>
              <a:rPr lang="en-GB" altLang="en-US" sz="1400" dirty="0" smtClean="0">
                <a:solidFill>
                  <a:schemeClr val="bg1"/>
                </a:solidFill>
                <a:latin typeface="Times New Roman" pitchFamily="18" charset="0"/>
                <a:ea typeface="宋体" pitchFamily="2" charset="-122"/>
                <a:cs typeface="Times New Roman" pitchFamily="18" charset="0"/>
              </a:rPr>
              <a:t>application</a:t>
            </a:r>
          </a:p>
          <a:p>
            <a:pPr eaLnBrk="1" hangingPunct="1">
              <a:spcBef>
                <a:spcPct val="0"/>
              </a:spcBef>
              <a:buFontTx/>
              <a:buNone/>
            </a:pPr>
            <a:r>
              <a:rPr lang="en-GB" altLang="en-US" sz="1400" dirty="0" err="1" smtClean="0">
                <a:solidFill>
                  <a:schemeClr val="bg1"/>
                </a:solidFill>
                <a:latin typeface="Times New Roman" pitchFamily="18" charset="0"/>
                <a:ea typeface="宋体" pitchFamily="2" charset="-122"/>
                <a:cs typeface="Times New Roman" pitchFamily="18" charset="0"/>
              </a:rPr>
              <a:t>申请人提交国家申请</a:t>
            </a:r>
            <a:endParaRPr lang="en-GB" altLang="en-US" sz="1400" dirty="0">
              <a:solidFill>
                <a:schemeClr val="bg1"/>
              </a:solidFill>
              <a:latin typeface="Times New Roman" pitchFamily="18" charset="0"/>
              <a:ea typeface="宋体" pitchFamily="2" charset="-122"/>
              <a:cs typeface="Times New Roman" pitchFamily="18" charset="0"/>
            </a:endParaRPr>
          </a:p>
        </p:txBody>
      </p:sp>
      <p:sp>
        <p:nvSpPr>
          <p:cNvPr id="34821" name="AutoShape 6"/>
          <p:cNvSpPr>
            <a:spLocks noChangeArrowheads="1"/>
          </p:cNvSpPr>
          <p:nvPr/>
        </p:nvSpPr>
        <p:spPr bwMode="auto">
          <a:xfrm>
            <a:off x="689151" y="4820993"/>
            <a:ext cx="2990850" cy="1008063"/>
          </a:xfrm>
          <a:prstGeom prst="homePlate">
            <a:avLst>
              <a:gd name="adj" fmla="val 89283"/>
            </a:avLst>
          </a:prstGeom>
          <a:solidFill>
            <a:srgbClr val="5F7B8F"/>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Applicant files a</a:t>
            </a:r>
          </a:p>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PCT </a:t>
            </a:r>
            <a:r>
              <a:rPr lang="en-GB" altLang="en-US" sz="1400" dirty="0" smtClean="0">
                <a:solidFill>
                  <a:schemeClr val="bg1"/>
                </a:solidFill>
                <a:latin typeface="Times New Roman" pitchFamily="18" charset="0"/>
                <a:ea typeface="宋体" pitchFamily="2" charset="-122"/>
                <a:cs typeface="Times New Roman" pitchFamily="18" charset="0"/>
              </a:rPr>
              <a:t>application</a:t>
            </a:r>
          </a:p>
          <a:p>
            <a:pPr eaLnBrk="1" hangingPunct="1">
              <a:spcBef>
                <a:spcPct val="0"/>
              </a:spcBef>
              <a:buFontTx/>
              <a:buNone/>
            </a:pPr>
            <a:r>
              <a:rPr lang="en-GB" altLang="en-US" sz="1400" dirty="0" err="1" smtClean="0">
                <a:solidFill>
                  <a:schemeClr val="bg1"/>
                </a:solidFill>
                <a:latin typeface="Times New Roman" pitchFamily="18" charset="0"/>
                <a:ea typeface="宋体" pitchFamily="2" charset="-122"/>
                <a:cs typeface="Times New Roman" pitchFamily="18" charset="0"/>
              </a:rPr>
              <a:t>申请人提交</a:t>
            </a:r>
            <a:r>
              <a:rPr lang="en-GB" altLang="en-US" sz="1400" dirty="0" err="1">
                <a:solidFill>
                  <a:schemeClr val="bg1"/>
                </a:solidFill>
                <a:latin typeface="Times New Roman" pitchFamily="18" charset="0"/>
                <a:ea typeface="宋体" pitchFamily="2" charset="-122"/>
                <a:cs typeface="Times New Roman" pitchFamily="18" charset="0"/>
              </a:rPr>
              <a:t>《专利合作条约</a:t>
            </a:r>
            <a:r>
              <a:rPr lang="en-GB" altLang="en-US" sz="1400" dirty="0" smtClean="0">
                <a:solidFill>
                  <a:schemeClr val="bg1"/>
                </a:solidFill>
                <a:latin typeface="Times New Roman" pitchFamily="18" charset="0"/>
                <a:ea typeface="宋体" pitchFamily="2" charset="-122"/>
                <a:cs typeface="Times New Roman" pitchFamily="18" charset="0"/>
              </a:rPr>
              <a:t>》</a:t>
            </a:r>
          </a:p>
          <a:p>
            <a:pPr eaLnBrk="1" hangingPunct="1">
              <a:spcBef>
                <a:spcPct val="0"/>
              </a:spcBef>
              <a:buFontTx/>
              <a:buNone/>
            </a:pPr>
            <a:r>
              <a:rPr lang="en-GB" altLang="en-US" sz="1400" dirty="0" smtClean="0">
                <a:solidFill>
                  <a:schemeClr val="bg1"/>
                </a:solidFill>
                <a:latin typeface="Times New Roman" pitchFamily="18" charset="0"/>
                <a:ea typeface="宋体" pitchFamily="2" charset="-122"/>
                <a:cs typeface="Times New Roman" pitchFamily="18" charset="0"/>
              </a:rPr>
              <a:t>(</a:t>
            </a:r>
            <a:r>
              <a:rPr lang="en-GB" altLang="en-US" sz="1400" dirty="0">
                <a:solidFill>
                  <a:schemeClr val="bg1"/>
                </a:solidFill>
                <a:latin typeface="Times New Roman" pitchFamily="18" charset="0"/>
                <a:ea typeface="宋体" pitchFamily="2" charset="-122"/>
                <a:cs typeface="Times New Roman" pitchFamily="18" charset="0"/>
              </a:rPr>
              <a:t>PCT)项下的申请</a:t>
            </a:r>
          </a:p>
        </p:txBody>
      </p:sp>
      <p:sp>
        <p:nvSpPr>
          <p:cNvPr id="34822" name="AutoShape 8"/>
          <p:cNvSpPr>
            <a:spLocks noChangeArrowheads="1"/>
          </p:cNvSpPr>
          <p:nvPr/>
        </p:nvSpPr>
        <p:spPr bwMode="auto">
          <a:xfrm>
            <a:off x="3713705" y="2900139"/>
            <a:ext cx="2744666" cy="1055687"/>
          </a:xfrm>
          <a:prstGeom prst="homePlate">
            <a:avLst>
              <a:gd name="adj" fmla="val 94693"/>
            </a:avLst>
          </a:prstGeom>
          <a:solidFill>
            <a:srgbClr val="5F7B8F"/>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Applicant files a</a:t>
            </a:r>
          </a:p>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European </a:t>
            </a:r>
            <a:r>
              <a:rPr lang="en-GB" altLang="en-US" sz="1400" dirty="0" smtClean="0">
                <a:solidFill>
                  <a:schemeClr val="bg1"/>
                </a:solidFill>
                <a:latin typeface="Times New Roman" pitchFamily="18" charset="0"/>
                <a:ea typeface="宋体" pitchFamily="2" charset="-122"/>
                <a:cs typeface="Times New Roman" pitchFamily="18" charset="0"/>
              </a:rPr>
              <a:t>application</a:t>
            </a:r>
          </a:p>
          <a:p>
            <a:pPr eaLnBrk="1" hangingPunct="1">
              <a:spcBef>
                <a:spcPct val="0"/>
              </a:spcBef>
              <a:buFontTx/>
              <a:buNone/>
            </a:pPr>
            <a:r>
              <a:rPr lang="en-GB" altLang="en-US" sz="1400" dirty="0" err="1" smtClean="0">
                <a:solidFill>
                  <a:schemeClr val="bg1"/>
                </a:solidFill>
                <a:latin typeface="Times New Roman" pitchFamily="18" charset="0"/>
                <a:ea typeface="宋体" pitchFamily="2" charset="-122"/>
                <a:cs typeface="Times New Roman" pitchFamily="18" charset="0"/>
              </a:rPr>
              <a:t>申请人提交欧洲申请</a:t>
            </a:r>
            <a:endParaRPr lang="en-GB" altLang="en-US" sz="1400" dirty="0">
              <a:solidFill>
                <a:schemeClr val="bg1"/>
              </a:solidFill>
              <a:latin typeface="Times New Roman" pitchFamily="18" charset="0"/>
              <a:ea typeface="宋体" pitchFamily="2" charset="-122"/>
              <a:cs typeface="Times New Roman" pitchFamily="18" charset="0"/>
            </a:endParaRPr>
          </a:p>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 2nd filing第二次提交</a:t>
            </a:r>
            <a:endParaRPr lang="zh-CN" altLang="en-US" sz="1400" baseline="30000" dirty="0">
              <a:solidFill>
                <a:schemeClr val="bg1"/>
              </a:solidFill>
              <a:latin typeface="Times New Roman" pitchFamily="18" charset="0"/>
              <a:ea typeface="宋体" pitchFamily="2" charset="-122"/>
              <a:cs typeface="Times New Roman" pitchFamily="18" charset="0"/>
            </a:endParaRPr>
          </a:p>
        </p:txBody>
      </p:sp>
      <p:sp>
        <p:nvSpPr>
          <p:cNvPr id="34823" name="AutoShape 10"/>
          <p:cNvSpPr>
            <a:spLocks noChangeArrowheads="1"/>
          </p:cNvSpPr>
          <p:nvPr/>
        </p:nvSpPr>
        <p:spPr bwMode="auto">
          <a:xfrm>
            <a:off x="3713705" y="4820993"/>
            <a:ext cx="2744666" cy="1008063"/>
          </a:xfrm>
          <a:prstGeom prst="homePlate">
            <a:avLst>
              <a:gd name="adj" fmla="val 92858"/>
            </a:avLst>
          </a:prstGeom>
          <a:solidFill>
            <a:srgbClr val="5F7B8F"/>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Application enters </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altLang="en-US" sz="1400" dirty="0">
                <a:solidFill>
                  <a:schemeClr val="bg1"/>
                </a:solidFill>
                <a:latin typeface="Times New Roman" pitchFamily="18" charset="0"/>
                <a:ea typeface="宋体" pitchFamily="2" charset="-122"/>
                <a:cs typeface="Times New Roman" pitchFamily="18" charset="0"/>
              </a:rPr>
              <a:t>European </a:t>
            </a:r>
            <a:r>
              <a:rPr lang="en-GB" altLang="en-US" sz="1400" dirty="0" smtClean="0">
                <a:solidFill>
                  <a:schemeClr val="bg1"/>
                </a:solidFill>
                <a:latin typeface="Times New Roman" pitchFamily="18" charset="0"/>
                <a:ea typeface="宋体" pitchFamily="2" charset="-122"/>
                <a:cs typeface="Times New Roman" pitchFamily="18" charset="0"/>
              </a:rPr>
              <a:t>phase</a:t>
            </a:r>
          </a:p>
          <a:p>
            <a:pPr eaLnBrk="1" hangingPunct="1">
              <a:spcBef>
                <a:spcPct val="0"/>
              </a:spcBef>
              <a:buFontTx/>
              <a:buNone/>
            </a:pPr>
            <a:r>
              <a:rPr lang="en-GB" altLang="en-US" sz="1400" dirty="0" err="1" smtClean="0">
                <a:solidFill>
                  <a:schemeClr val="bg1"/>
                </a:solidFill>
                <a:latin typeface="Times New Roman" pitchFamily="18" charset="0"/>
                <a:ea typeface="宋体" pitchFamily="2" charset="-122"/>
                <a:cs typeface="Times New Roman" pitchFamily="18" charset="0"/>
              </a:rPr>
              <a:t>申请进入欧洲阶段</a:t>
            </a:r>
            <a:endParaRPr lang="zh-CN" altLang="en-US" sz="1400" baseline="30000" dirty="0">
              <a:solidFill>
                <a:schemeClr val="bg1"/>
              </a:solidFill>
              <a:latin typeface="Times New Roman" pitchFamily="18" charset="0"/>
              <a:ea typeface="宋体" pitchFamily="2" charset="-122"/>
              <a:cs typeface="Times New Roman" pitchFamily="18" charset="0"/>
            </a:endParaRPr>
          </a:p>
        </p:txBody>
      </p:sp>
      <p:sp>
        <p:nvSpPr>
          <p:cNvPr id="34824" name="Rectangle 11"/>
          <p:cNvSpPr>
            <a:spLocks noChangeArrowheads="1"/>
          </p:cNvSpPr>
          <p:nvPr/>
        </p:nvSpPr>
        <p:spPr bwMode="auto">
          <a:xfrm>
            <a:off x="6518174" y="1147449"/>
            <a:ext cx="2001715" cy="4707155"/>
          </a:xfrm>
          <a:prstGeom prst="rect">
            <a:avLst/>
          </a:prstGeom>
          <a:solidFill>
            <a:srgbClr val="C1CCD5">
              <a:alpha val="38431"/>
            </a:srgbClr>
          </a:solidFill>
          <a:ln>
            <a:noFill/>
          </a:ln>
          <a:effectLst/>
          <a:ex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endParaRPr lang="en-US" altLang="en-US" sz="1200">
              <a:solidFill>
                <a:schemeClr val="bg1"/>
              </a:solidFill>
              <a:latin typeface="Times New Roman" pitchFamily="18" charset="0"/>
              <a:ea typeface="宋体" pitchFamily="2" charset="-122"/>
              <a:cs typeface="Times New Roman" pitchFamily="18" charset="0"/>
            </a:endParaRPr>
          </a:p>
        </p:txBody>
      </p:sp>
      <p:sp>
        <p:nvSpPr>
          <p:cNvPr id="34825" name="Text Box 12"/>
          <p:cNvSpPr txBox="1">
            <a:spLocks noChangeArrowheads="1"/>
          </p:cNvSpPr>
          <p:nvPr/>
        </p:nvSpPr>
        <p:spPr bwMode="auto">
          <a:xfrm>
            <a:off x="6528119" y="1412776"/>
            <a:ext cx="1793631" cy="2262158"/>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8A949C"/>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rgbClr val="000000"/>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lIns="46720" tIns="0" rIns="0" bIns="0">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lgn="ctr" eaLnBrk="1" hangingPunct="1">
              <a:spcBef>
                <a:spcPct val="50000"/>
              </a:spcBef>
              <a:buFontTx/>
              <a:buNone/>
            </a:pPr>
            <a:r>
              <a:rPr lang="en-GB" altLang="en-US" sz="1800" b="1" dirty="0">
                <a:solidFill>
                  <a:srgbClr val="3B464D"/>
                </a:solidFill>
                <a:latin typeface="Times New Roman" pitchFamily="18" charset="0"/>
                <a:ea typeface="宋体" pitchFamily="2" charset="-122"/>
                <a:cs typeface="Times New Roman" pitchFamily="18" charset="0"/>
              </a:rPr>
              <a:t>European</a:t>
            </a:r>
          </a:p>
          <a:p>
            <a:pPr algn="ctr" eaLnBrk="1" hangingPunct="1">
              <a:spcBef>
                <a:spcPct val="50000"/>
              </a:spcBef>
              <a:buFontTx/>
              <a:buNone/>
            </a:pPr>
            <a:r>
              <a:rPr lang="en-GB" altLang="en-US" sz="1800" b="1" dirty="0">
                <a:solidFill>
                  <a:srgbClr val="3B464D"/>
                </a:solidFill>
                <a:latin typeface="Times New Roman" pitchFamily="18" charset="0"/>
                <a:ea typeface="宋体" pitchFamily="2" charset="-122"/>
                <a:cs typeface="Times New Roman" pitchFamily="18" charset="0"/>
              </a:rPr>
              <a:t>search</a:t>
            </a:r>
            <a:r>
              <a:rPr dirty="0" smtClean="0">
                <a:latin typeface="Times New Roman" pitchFamily="18" charset="0"/>
                <a:ea typeface="宋体" pitchFamily="2" charset="-122"/>
                <a:cs typeface="Times New Roman" pitchFamily="18" charset="0"/>
              </a:rPr>
              <a:t> </a:t>
            </a:r>
            <a:r>
              <a:rPr lang="en-GB" altLang="en-US" sz="1800" b="1" dirty="0">
                <a:solidFill>
                  <a:srgbClr val="3B464D"/>
                </a:solidFill>
                <a:latin typeface="Times New Roman" pitchFamily="18" charset="0"/>
                <a:ea typeface="宋体" pitchFamily="2" charset="-122"/>
                <a:cs typeface="Times New Roman" pitchFamily="18" charset="0"/>
              </a:rPr>
              <a:t>and</a:t>
            </a:r>
          </a:p>
          <a:p>
            <a:pPr algn="ctr" eaLnBrk="1" hangingPunct="1">
              <a:spcBef>
                <a:spcPct val="50000"/>
              </a:spcBef>
              <a:buFontTx/>
              <a:buNone/>
            </a:pPr>
            <a:r>
              <a:rPr lang="en-GB" altLang="en-US" sz="1800" b="1" dirty="0">
                <a:solidFill>
                  <a:srgbClr val="3B464D"/>
                </a:solidFill>
                <a:latin typeface="Times New Roman" pitchFamily="18" charset="0"/>
                <a:ea typeface="宋体" pitchFamily="2" charset="-122"/>
                <a:cs typeface="Times New Roman" pitchFamily="18" charset="0"/>
              </a:rPr>
              <a:t>examination</a:t>
            </a:r>
          </a:p>
          <a:p>
            <a:pPr algn="ctr" eaLnBrk="1" hangingPunct="1">
              <a:spcBef>
                <a:spcPct val="50000"/>
              </a:spcBef>
              <a:buFontTx/>
              <a:buNone/>
            </a:pPr>
            <a:r>
              <a:rPr lang="en-GB" altLang="en-US" sz="1800" b="1" dirty="0" smtClean="0">
                <a:solidFill>
                  <a:srgbClr val="3B464D"/>
                </a:solidFill>
                <a:latin typeface="Times New Roman" pitchFamily="18" charset="0"/>
                <a:ea typeface="宋体" pitchFamily="2" charset="-122"/>
                <a:cs typeface="Times New Roman" pitchFamily="18" charset="0"/>
              </a:rPr>
              <a:t>Procedure</a:t>
            </a:r>
          </a:p>
          <a:p>
            <a:pPr algn="ctr" eaLnBrk="1" hangingPunct="1">
              <a:spcBef>
                <a:spcPct val="50000"/>
              </a:spcBef>
              <a:buFontTx/>
              <a:buNone/>
            </a:pPr>
            <a:r>
              <a:rPr lang="en-GB" altLang="en-US" sz="1800" b="1" dirty="0" err="1" smtClean="0">
                <a:solidFill>
                  <a:srgbClr val="3B464D"/>
                </a:solidFill>
                <a:latin typeface="Times New Roman" pitchFamily="18" charset="0"/>
                <a:ea typeface="宋体" pitchFamily="2" charset="-122"/>
                <a:cs typeface="Times New Roman" pitchFamily="18" charset="0"/>
              </a:rPr>
              <a:t>欧洲检索和审查程序</a:t>
            </a:r>
            <a:endParaRPr lang="en-GB" altLang="en-US" sz="1800" b="1" dirty="0">
              <a:solidFill>
                <a:srgbClr val="3B464D"/>
              </a:solidFill>
              <a:latin typeface="Times New Roman" pitchFamily="18" charset="0"/>
              <a:ea typeface="宋体" pitchFamily="2" charset="-122"/>
              <a:cs typeface="Times New Roman" pitchFamily="18" charset="0"/>
            </a:endParaRPr>
          </a:p>
        </p:txBody>
      </p:sp>
      <p:sp>
        <p:nvSpPr>
          <p:cNvPr id="34830" name="Rectangle 13"/>
          <p:cNvSpPr>
            <a:spLocks noChangeArrowheads="1"/>
          </p:cNvSpPr>
          <p:nvPr/>
        </p:nvSpPr>
        <p:spPr bwMode="auto">
          <a:xfrm>
            <a:off x="690598" y="1147431"/>
            <a:ext cx="2081200" cy="215900"/>
          </a:xfrm>
          <a:prstGeom prst="rect">
            <a:avLst/>
          </a:prstGeom>
          <a:solidFill>
            <a:srgbClr val="C02019"/>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European route欧洲途径</a:t>
            </a:r>
          </a:p>
        </p:txBody>
      </p:sp>
      <p:sp>
        <p:nvSpPr>
          <p:cNvPr id="34831" name="Rectangle 14"/>
          <p:cNvSpPr>
            <a:spLocks noChangeArrowheads="1"/>
          </p:cNvSpPr>
          <p:nvPr/>
        </p:nvSpPr>
        <p:spPr bwMode="auto">
          <a:xfrm>
            <a:off x="690598" y="2716249"/>
            <a:ext cx="2081200" cy="252000"/>
          </a:xfrm>
          <a:prstGeom prst="rect">
            <a:avLst/>
          </a:prstGeom>
          <a:solidFill>
            <a:srgbClr val="C02019"/>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National route国家途径</a:t>
            </a:r>
          </a:p>
        </p:txBody>
      </p:sp>
      <p:sp>
        <p:nvSpPr>
          <p:cNvPr id="34832" name="Rectangle 15"/>
          <p:cNvSpPr>
            <a:spLocks noChangeArrowheads="1"/>
          </p:cNvSpPr>
          <p:nvPr/>
        </p:nvSpPr>
        <p:spPr bwMode="auto">
          <a:xfrm>
            <a:off x="690598" y="4562273"/>
            <a:ext cx="2153210" cy="252000"/>
          </a:xfrm>
          <a:prstGeom prst="rect">
            <a:avLst/>
          </a:prstGeom>
          <a:solidFill>
            <a:srgbClr val="C02019"/>
          </a:solidFill>
          <a:ln>
            <a:noFill/>
          </a:ln>
          <a:effectLst/>
          <a:extLst/>
        </p:spPr>
        <p:txBody>
          <a:bodyPr wrap="none" lIns="898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International route国际途径</a:t>
            </a:r>
          </a:p>
        </p:txBody>
      </p:sp>
      <p:sp>
        <p:nvSpPr>
          <p:cNvPr id="4" name="Slide Number Placeholder 3"/>
          <p:cNvSpPr>
            <a:spLocks noGrp="1"/>
          </p:cNvSpPr>
          <p:nvPr>
            <p:ph type="sldNum" sz="quarter" idx="12"/>
          </p:nvPr>
        </p:nvSpPr>
        <p:spPr/>
        <p:txBody>
          <a:bodyPr vert="horz" wrap="none" lIns="0" tIns="0" rIns="0" bIns="0" rtlCol="0" anchor="t" anchorCtr="0"/>
          <a:lstStyle/>
          <a:p>
            <a:fld id="{9DF67F17-3E1A-4193-A15F-15F53DD43041}" type="slidenum">
              <a:rPr lang="en-GB">
                <a:latin typeface="Times New Roman" pitchFamily="18" charset="0"/>
                <a:ea typeface="宋体" pitchFamily="2" charset="-122"/>
                <a:cs typeface="Times New Roman" pitchFamily="18" charset="0"/>
              </a:rPr>
              <a:pPr/>
              <a:t>15</a:t>
            </a:fld>
            <a:endParaRPr lang="zh-CN" dirty="0">
              <a:latin typeface="Times New Roman" pitchFamily="18" charset="0"/>
              <a:ea typeface="宋体" pitchFamily="2" charset="-122"/>
              <a:cs typeface="Times New Roman" pitchFamily="18" charset="0"/>
            </a:endParaRPr>
          </a:p>
        </p:txBody>
      </p:sp>
      <p:sp>
        <p:nvSpPr>
          <p:cNvPr id="7" name="TextBox 6"/>
          <p:cNvSpPr txBox="1"/>
          <p:nvPr/>
        </p:nvSpPr>
        <p:spPr>
          <a:xfrm>
            <a:off x="6562867" y="4221088"/>
            <a:ext cx="1800199" cy="1477166"/>
          </a:xfrm>
          <a:prstGeom prst="rect">
            <a:avLst/>
          </a:prstGeom>
          <a:noFill/>
        </p:spPr>
        <p:txBody>
          <a:bodyPr wrap="square" lIns="91260" tIns="45640" rIns="91260" bIns="45640" rtlCol="0">
            <a:spAutoFit/>
          </a:bodyPr>
          <a:lstStyle/>
          <a:p>
            <a:r>
              <a:rPr dirty="0" smtClean="0">
                <a:latin typeface="Times New Roman" pitchFamily="18" charset="0"/>
                <a:ea typeface="宋体" pitchFamily="2" charset="-122"/>
                <a:cs typeface="Times New Roman" pitchFamily="18" charset="0"/>
              </a:rPr>
              <a:t> </a:t>
            </a:r>
          </a:p>
          <a:p>
            <a:pPr algn="ctr"/>
            <a:r>
              <a:rPr lang="en-GB" b="1" dirty="0" smtClean="0">
                <a:solidFill>
                  <a:srgbClr val="3B464D"/>
                </a:solidFill>
                <a:latin typeface="Times New Roman" pitchFamily="18" charset="0"/>
                <a:ea typeface="宋体" pitchFamily="2" charset="-122"/>
                <a:cs typeface="Times New Roman" pitchFamily="18" charset="0"/>
              </a:rPr>
              <a:t>Grant</a:t>
            </a:r>
          </a:p>
          <a:p>
            <a:pPr algn="ctr"/>
            <a:r>
              <a:rPr lang="en-GB" b="1" dirty="0" err="1" smtClean="0">
                <a:solidFill>
                  <a:srgbClr val="3B464D"/>
                </a:solidFill>
                <a:latin typeface="Times New Roman" pitchFamily="18" charset="0"/>
                <a:ea typeface="宋体" pitchFamily="2" charset="-122"/>
                <a:cs typeface="Times New Roman" pitchFamily="18" charset="0"/>
              </a:rPr>
              <a:t>授予</a:t>
            </a:r>
            <a:endParaRPr lang="en-GB" b="1" dirty="0" smtClean="0">
              <a:solidFill>
                <a:srgbClr val="3B464D"/>
              </a:solidFill>
              <a:latin typeface="Times New Roman" pitchFamily="18" charset="0"/>
              <a:ea typeface="宋体" pitchFamily="2" charset="-122"/>
              <a:cs typeface="Times New Roman" pitchFamily="18" charset="0"/>
            </a:endParaRPr>
          </a:p>
          <a:p>
            <a:pPr algn="ctr"/>
            <a:r>
              <a:rPr lang="en-GB" b="1" dirty="0" smtClean="0">
                <a:solidFill>
                  <a:srgbClr val="3B464D"/>
                </a:solidFill>
                <a:latin typeface="Times New Roman" pitchFamily="18" charset="0"/>
                <a:ea typeface="宋体" pitchFamily="2" charset="-122"/>
                <a:cs typeface="Times New Roman" pitchFamily="18" charset="0"/>
              </a:rPr>
              <a:t>(or Refusal)</a:t>
            </a:r>
          </a:p>
          <a:p>
            <a:pPr algn="ctr"/>
            <a:r>
              <a:rPr lang="en-GB" b="1" dirty="0" smtClean="0">
                <a:solidFill>
                  <a:srgbClr val="3B464D"/>
                </a:solidFill>
                <a:latin typeface="Times New Roman" pitchFamily="18" charset="0"/>
                <a:ea typeface="宋体" pitchFamily="2" charset="-122"/>
                <a:cs typeface="Times New Roman" pitchFamily="18" charset="0"/>
              </a:rPr>
              <a:t>（或拒绝）</a:t>
            </a:r>
            <a:endParaRPr lang="zh-CN" dirty="0">
              <a:latin typeface="Times New Roman" pitchFamily="18" charset="0"/>
              <a:ea typeface="宋体" pitchFamily="2" charset="-122"/>
              <a:cs typeface="Times New Roman" pitchFamily="18" charset="0"/>
            </a:endParaRPr>
          </a:p>
        </p:txBody>
      </p:sp>
      <p:sp>
        <p:nvSpPr>
          <p:cNvPr id="8" name="Down Arrow 7"/>
          <p:cNvSpPr/>
          <p:nvPr/>
        </p:nvSpPr>
        <p:spPr>
          <a:xfrm>
            <a:off x="7265800" y="3757731"/>
            <a:ext cx="343391" cy="412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a:latin typeface="Times New Roman" pitchFamily="18" charset="0"/>
              <a:ea typeface="宋体" pitchFamily="2" charset="-122"/>
              <a:cs typeface="Times New Roman" pitchFamily="18" charset="0"/>
            </a:endParaRPr>
          </a:p>
        </p:txBody>
      </p:sp>
      <p:sp>
        <p:nvSpPr>
          <p:cNvPr id="5" name="Rectangle 4"/>
          <p:cNvSpPr/>
          <p:nvPr/>
        </p:nvSpPr>
        <p:spPr>
          <a:xfrm>
            <a:off x="539552" y="4437112"/>
            <a:ext cx="5978578" cy="1584176"/>
          </a:xfrm>
          <a:prstGeom prst="rect">
            <a:avLst/>
          </a:prstGeom>
          <a:noFill/>
          <a:ln w="1206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30975433"/>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1403668" y="3501031"/>
            <a:ext cx="5616624" cy="2785268"/>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3" name="Text Placeholder 2"/>
          <p:cNvSpPr>
            <a:spLocks noGrp="1"/>
          </p:cNvSpPr>
          <p:nvPr>
            <p:ph type="body" sz="quarter" idx="17"/>
          </p:nvPr>
        </p:nvSpPr>
        <p:spPr>
          <a:xfrm>
            <a:off x="647909" y="1295721"/>
            <a:ext cx="7846637" cy="837155"/>
          </a:xfrm>
        </p:spPr>
        <p:txBody>
          <a:bodyPr/>
          <a:lstStyle/>
          <a:p>
            <a:pPr algn="just">
              <a:lnSpc>
                <a:spcPct val="100000"/>
              </a:lnSpc>
            </a:pPr>
            <a:r>
              <a:rPr sz="1600" dirty="0" smtClean="0">
                <a:latin typeface="Times New Roman" pitchFamily="18" charset="0"/>
                <a:ea typeface="宋体" pitchFamily="2" charset="-122"/>
                <a:cs typeface="Times New Roman" pitchFamily="18" charset="0"/>
              </a:rPr>
              <a:t>The PCT is the </a:t>
            </a:r>
            <a:r>
              <a:rPr lang="en-GB" sz="1600" dirty="0" smtClean="0">
                <a:latin typeface="Times New Roman" pitchFamily="18" charset="0"/>
                <a:ea typeface="宋体" pitchFamily="2" charset="-122"/>
                <a:cs typeface="Times New Roman" pitchFamily="18" charset="0"/>
                <a:sym typeface="Wingdings" panose="05000000000000000000" pitchFamily="2" charset="2"/>
              </a:rPr>
              <a:t>m</a:t>
            </a:r>
            <a:r>
              <a:rPr sz="1600" dirty="0" smtClean="0">
                <a:latin typeface="Times New Roman" pitchFamily="18" charset="0"/>
                <a:ea typeface="宋体" pitchFamily="2" charset="-122"/>
                <a:cs typeface="Times New Roman" pitchFamily="18" charset="0"/>
              </a:rPr>
              <a:t>ain tool for applicants seeking </a:t>
            </a:r>
            <a:r>
              <a:rPr lang="en-GB" sz="1600" b="1" dirty="0">
                <a:latin typeface="Times New Roman" pitchFamily="18" charset="0"/>
                <a:ea typeface="宋体" pitchFamily="2" charset="-122"/>
                <a:cs typeface="Times New Roman" pitchFamily="18" charset="0"/>
              </a:rPr>
              <a:t>patent protection </a:t>
            </a:r>
            <a:r>
              <a:rPr sz="1600" dirty="0" smtClean="0">
                <a:latin typeface="Times New Roman" pitchFamily="18" charset="0"/>
                <a:ea typeface="宋体" pitchFamily="2" charset="-122"/>
                <a:cs typeface="Times New Roman" pitchFamily="18" charset="0"/>
              </a:rPr>
              <a:t>for their inventions </a:t>
            </a:r>
            <a:r>
              <a:rPr lang="en-GB" sz="1600" b="1" dirty="0" smtClean="0">
                <a:latin typeface="Times New Roman" pitchFamily="18" charset="0"/>
                <a:ea typeface="宋体" pitchFamily="2" charset="-122"/>
                <a:cs typeface="Times New Roman" pitchFamily="18" charset="0"/>
              </a:rPr>
              <a:t>in multiple countries</a:t>
            </a:r>
            <a:r>
              <a:rPr sz="1600" dirty="0" smtClean="0">
                <a:latin typeface="Times New Roman" pitchFamily="18" charset="0"/>
                <a:ea typeface="宋体" pitchFamily="2" charset="-122"/>
                <a:cs typeface="Times New Roman" pitchFamily="18" charset="0"/>
              </a:rPr>
              <a:t>《专利合作条约》是</a:t>
            </a:r>
            <a:r>
              <a:rPr lang="zh-CN" altLang="en-US" sz="1600" dirty="0" smtClean="0">
                <a:latin typeface="Times New Roman" pitchFamily="18" charset="0"/>
                <a:ea typeface="宋体" pitchFamily="2" charset="-122"/>
                <a:cs typeface="Times New Roman" pitchFamily="18" charset="0"/>
              </a:rPr>
              <a:t>专利申请人</a:t>
            </a:r>
            <a:r>
              <a:rPr sz="1600" dirty="0" smtClean="0">
                <a:latin typeface="Times New Roman" pitchFamily="18" charset="0"/>
                <a:ea typeface="宋体" pitchFamily="2" charset="-122"/>
                <a:cs typeface="Times New Roman" pitchFamily="18" charset="0"/>
              </a:rPr>
              <a:t>在多个国家为其发明寻求专利保护的主要途径</a:t>
            </a:r>
          </a:p>
          <a:p>
            <a:pPr algn="just">
              <a:lnSpc>
                <a:spcPct val="100000"/>
              </a:lnSpc>
            </a:pPr>
            <a:r>
              <a:rPr sz="1600" dirty="0" smtClean="0">
                <a:latin typeface="Times New Roman" pitchFamily="18" charset="0"/>
                <a:ea typeface="宋体" pitchFamily="2" charset="-122"/>
                <a:cs typeface="Times New Roman" pitchFamily="18" charset="0"/>
              </a:rPr>
              <a:t>More than 218.000 PCT applications filed worldwide in 2015   2015年全世界提交了逾21.8万份PCT申请</a:t>
            </a:r>
          </a:p>
          <a:p>
            <a:pPr algn="just">
              <a:lnSpc>
                <a:spcPct val="100000"/>
              </a:lnSpc>
            </a:pPr>
            <a:r>
              <a:rPr sz="1600" dirty="0" smtClean="0">
                <a:latin typeface="Times New Roman" pitchFamily="18" charset="0"/>
                <a:ea typeface="宋体" pitchFamily="2" charset="-122"/>
                <a:cs typeface="Times New Roman" pitchFamily="18" charset="0"/>
              </a:rPr>
              <a:t>More than 21% of PCT filings come from EPC countries来自《欧洲专利公约》国家的PCT提交占21%以上</a:t>
            </a:r>
          </a:p>
          <a:p>
            <a:pPr marL="0" indent="0" algn="just">
              <a:buNone/>
            </a:pPr>
            <a:endParaRPr lang="zh-CN" sz="1600" dirty="0">
              <a:latin typeface="Times New Roman" pitchFamily="18" charset="0"/>
              <a:ea typeface="宋体" pitchFamily="2" charset="-122"/>
              <a:cs typeface="Times New Roman" pitchFamily="18" charset="0"/>
            </a:endParaRPr>
          </a:p>
          <a:p>
            <a:pPr marL="0" indent="0" algn="just">
              <a:buNone/>
            </a:pPr>
            <a:endParaRPr lang="zh-CN" sz="16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395F01C5-4E34-4BAB-A119-33C86AB774C1}" type="slidenum">
              <a:rPr lang="en-GB" sz="900">
                <a:solidFill>
                  <a:srgbClr val="3B464D"/>
                </a:solidFill>
                <a:latin typeface="Times New Roman" pitchFamily="18" charset="0"/>
                <a:ea typeface="宋体" pitchFamily="2" charset="-122"/>
                <a:cs typeface="Times New Roman" pitchFamily="18" charset="0"/>
              </a:rPr>
              <a:pPr/>
              <a:t>16</a:t>
            </a:fld>
            <a:endParaRPr lang="zh-CN" sz="900" dirty="0">
              <a:solidFill>
                <a:srgbClr val="3B464D"/>
              </a:solidFill>
              <a:latin typeface="Times New Roman" pitchFamily="18" charset="0"/>
              <a:ea typeface="宋体" pitchFamily="2" charset="-122"/>
              <a:cs typeface="Times New Roman" pitchFamily="18" charset="0"/>
            </a:endParaRPr>
          </a:p>
        </p:txBody>
      </p:sp>
      <p:sp>
        <p:nvSpPr>
          <p:cNvPr id="5" name="Text Placeholder 2"/>
          <p:cNvSpPr>
            <a:spLocks noGrp="1"/>
          </p:cNvSpPr>
          <p:nvPr>
            <p:ph type="body" sz="quarter" idx="17"/>
          </p:nvPr>
        </p:nvSpPr>
        <p:spPr>
          <a:xfrm>
            <a:off x="539576" y="332676"/>
            <a:ext cx="7891349" cy="504056"/>
          </a:xfrm>
        </p:spPr>
        <p:txBody>
          <a:bodyPr/>
          <a:lstStyle/>
          <a:p>
            <a:pPr marL="0" indent="0">
              <a:buNone/>
            </a:pPr>
            <a:r>
              <a:rPr lang="en-GB" sz="2800" b="1" dirty="0" smtClean="0">
                <a:latin typeface="Times New Roman" pitchFamily="18" charset="0"/>
                <a:ea typeface="宋体" pitchFamily="2" charset="-122"/>
                <a:cs typeface="Times New Roman" pitchFamily="18" charset="0"/>
              </a:rPr>
              <a:t>The Patent Cooperation Treaty (PCT)</a:t>
            </a:r>
          </a:p>
          <a:p>
            <a:pPr marL="0" indent="0">
              <a:buNone/>
            </a:pPr>
            <a:r>
              <a:rPr lang="en-GB" sz="2800" b="1" dirty="0" err="1" smtClean="0">
                <a:latin typeface="Times New Roman" pitchFamily="18" charset="0"/>
                <a:ea typeface="宋体" pitchFamily="2" charset="-122"/>
                <a:cs typeface="Times New Roman" pitchFamily="18" charset="0"/>
              </a:rPr>
              <a:t>专利合作条约</a:t>
            </a:r>
            <a:r>
              <a:rPr lang="en-GB" sz="2800" b="1" dirty="0" smtClean="0">
                <a:latin typeface="Times New Roman" pitchFamily="18" charset="0"/>
                <a:ea typeface="宋体" pitchFamily="2" charset="-122"/>
                <a:cs typeface="Times New Roman" pitchFamily="18" charset="0"/>
              </a:rPr>
              <a:t>(PCT)</a:t>
            </a:r>
          </a:p>
        </p:txBody>
      </p:sp>
      <p:cxnSp>
        <p:nvCxnSpPr>
          <p:cNvPr id="7" name="Straight Connector 6"/>
          <p:cNvCxnSpPr/>
          <p:nvPr/>
        </p:nvCxnSpPr>
        <p:spPr>
          <a:xfrm flipH="1">
            <a:off x="1043608" y="4581128"/>
            <a:ext cx="122413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13" y="4211796"/>
            <a:ext cx="1636623" cy="338393"/>
          </a:xfrm>
          <a:prstGeom prst="rect">
            <a:avLst/>
          </a:prstGeom>
          <a:noFill/>
        </p:spPr>
        <p:txBody>
          <a:bodyPr wrap="none" lIns="91260" tIns="45640" rIns="91260" bIns="45640" rtlCol="0">
            <a:spAutoFit/>
          </a:bodyPr>
          <a:lstStyle/>
          <a:p>
            <a:r>
              <a:rPr sz="1600" dirty="0" smtClean="0">
                <a:latin typeface="Times New Roman" pitchFamily="18" charset="0"/>
                <a:ea typeface="宋体" pitchFamily="2" charset="-122"/>
                <a:cs typeface="Times New Roman" pitchFamily="18" charset="0"/>
              </a:rPr>
              <a:t>USA,美国 28,6%</a:t>
            </a:r>
            <a:endParaRPr lang="zh-CN" sz="1600" dirty="0">
              <a:latin typeface="Times New Roman" pitchFamily="18" charset="0"/>
              <a:ea typeface="宋体" pitchFamily="2" charset="-122"/>
              <a:cs typeface="Times New Roman" pitchFamily="18" charset="0"/>
            </a:endParaRPr>
          </a:p>
        </p:txBody>
      </p:sp>
      <p:sp>
        <p:nvSpPr>
          <p:cNvPr id="9" name="TextBox 8"/>
          <p:cNvSpPr txBox="1"/>
          <p:nvPr/>
        </p:nvSpPr>
        <p:spPr>
          <a:xfrm>
            <a:off x="7092321" y="5003884"/>
            <a:ext cx="1845398" cy="338393"/>
          </a:xfrm>
          <a:prstGeom prst="rect">
            <a:avLst/>
          </a:prstGeom>
          <a:noFill/>
        </p:spPr>
        <p:txBody>
          <a:bodyPr wrap="none" lIns="91260" tIns="45640" rIns="91260" bIns="45640" rtlCol="0">
            <a:spAutoFit/>
          </a:bodyPr>
          <a:lstStyle/>
          <a:p>
            <a:r>
              <a:rPr sz="1600" dirty="0" smtClean="0">
                <a:latin typeface="Times New Roman" pitchFamily="18" charset="0"/>
                <a:ea typeface="宋体" pitchFamily="2" charset="-122"/>
                <a:cs typeface="Times New Roman" pitchFamily="18" charset="0"/>
              </a:rPr>
              <a:t>JAPAN,日本 19,7%</a:t>
            </a:r>
            <a:endParaRPr lang="zh-CN" sz="1600" dirty="0">
              <a:latin typeface="Times New Roman" pitchFamily="18" charset="0"/>
              <a:ea typeface="宋体" pitchFamily="2" charset="-122"/>
              <a:cs typeface="Times New Roman" pitchFamily="18" charset="0"/>
            </a:endParaRPr>
          </a:p>
        </p:txBody>
      </p:sp>
      <p:sp>
        <p:nvSpPr>
          <p:cNvPr id="16" name="TextBox 15"/>
          <p:cNvSpPr txBox="1"/>
          <p:nvPr/>
        </p:nvSpPr>
        <p:spPr>
          <a:xfrm>
            <a:off x="7152545" y="4427820"/>
            <a:ext cx="1867840" cy="338393"/>
          </a:xfrm>
          <a:prstGeom prst="rect">
            <a:avLst/>
          </a:prstGeom>
          <a:noFill/>
        </p:spPr>
        <p:txBody>
          <a:bodyPr wrap="none" lIns="91260" tIns="45640" rIns="91260" bIns="45640" rtlCol="0">
            <a:spAutoFit/>
          </a:bodyPr>
          <a:lstStyle/>
          <a:p>
            <a:r>
              <a:rPr sz="1600" dirty="0" smtClean="0">
                <a:latin typeface="Times New Roman" pitchFamily="18" charset="0"/>
                <a:ea typeface="宋体" pitchFamily="2" charset="-122"/>
                <a:cs typeface="Times New Roman" pitchFamily="18" charset="0"/>
              </a:rPr>
              <a:t>CHINA,中国 11,9%</a:t>
            </a:r>
            <a:endParaRPr lang="zh-CN" sz="1600" dirty="0">
              <a:latin typeface="Times New Roman" pitchFamily="18" charset="0"/>
              <a:ea typeface="宋体" pitchFamily="2" charset="-122"/>
              <a:cs typeface="Times New Roman" pitchFamily="18" charset="0"/>
            </a:endParaRPr>
          </a:p>
        </p:txBody>
      </p:sp>
      <p:sp>
        <p:nvSpPr>
          <p:cNvPr id="19" name="TextBox 18"/>
          <p:cNvSpPr txBox="1"/>
          <p:nvPr/>
        </p:nvSpPr>
        <p:spPr>
          <a:xfrm>
            <a:off x="6876256" y="3563724"/>
            <a:ext cx="2210498" cy="338393"/>
          </a:xfrm>
          <a:prstGeom prst="rect">
            <a:avLst/>
          </a:prstGeom>
          <a:noFill/>
        </p:spPr>
        <p:txBody>
          <a:bodyPr wrap="none" lIns="91260" tIns="45640" rIns="91260" bIns="45640" rtlCol="0">
            <a:spAutoFit/>
          </a:bodyPr>
          <a:lstStyle/>
          <a:p>
            <a:r>
              <a:rPr sz="1600" dirty="0" smtClean="0">
                <a:latin typeface="Times New Roman" pitchFamily="18" charset="0"/>
                <a:ea typeface="宋体" pitchFamily="2" charset="-122"/>
                <a:cs typeface="Times New Roman" pitchFamily="18" charset="0"/>
              </a:rPr>
              <a:t>Rep.KOREA,韩国 6,1%</a:t>
            </a:r>
            <a:endParaRPr lang="zh-CN" sz="1600" dirty="0">
              <a:latin typeface="Times New Roman" pitchFamily="18" charset="0"/>
              <a:ea typeface="宋体" pitchFamily="2" charset="-122"/>
              <a:cs typeface="Times New Roman" pitchFamily="18" charset="0"/>
            </a:endParaRPr>
          </a:p>
        </p:txBody>
      </p:sp>
      <p:cxnSp>
        <p:nvCxnSpPr>
          <p:cNvPr id="21" name="Straight Connector 20"/>
          <p:cNvCxnSpPr/>
          <p:nvPr/>
        </p:nvCxnSpPr>
        <p:spPr>
          <a:xfrm>
            <a:off x="6012213" y="4893750"/>
            <a:ext cx="1140355" cy="4075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6" idx="1"/>
          </p:cNvCxnSpPr>
          <p:nvPr/>
        </p:nvCxnSpPr>
        <p:spPr>
          <a:xfrm flipV="1">
            <a:off x="5652131" y="4597017"/>
            <a:ext cx="1500414" cy="2966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156176" y="3919028"/>
            <a:ext cx="720080" cy="64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39972" y="3356995"/>
            <a:ext cx="648072" cy="121010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88024" y="2987660"/>
            <a:ext cx="2680178" cy="338393"/>
          </a:xfrm>
          <a:prstGeom prst="rect">
            <a:avLst/>
          </a:prstGeom>
          <a:noFill/>
        </p:spPr>
        <p:txBody>
          <a:bodyPr wrap="none" lIns="91260" tIns="45640" rIns="91260" bIns="45640" rtlCol="0">
            <a:spAutoFit/>
          </a:bodyPr>
          <a:lstStyle/>
          <a:p>
            <a:r>
              <a:rPr sz="1600" dirty="0" smtClean="0">
                <a:latin typeface="Times New Roman" pitchFamily="18" charset="0"/>
                <a:ea typeface="宋体" pitchFamily="2" charset="-122"/>
                <a:cs typeface="Times New Roman" pitchFamily="18" charset="0"/>
              </a:rPr>
              <a:t>EPC,《欧洲专利公约》 21%</a:t>
            </a:r>
            <a:endParaRPr lang="zh-CN" sz="16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00650831"/>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16256" y="539897"/>
            <a:ext cx="8028568" cy="539875"/>
          </a:xfrm>
        </p:spPr>
        <p:txBody>
          <a:bodyPr/>
          <a:lstStyle/>
          <a:p>
            <a:r>
              <a:rPr lang="en-GB" altLang="en-US" dirty="0">
                <a:latin typeface="Times New Roman" pitchFamily="18" charset="0"/>
                <a:ea typeface="宋体" pitchFamily="2" charset="-122"/>
                <a:cs typeface="Times New Roman" pitchFamily="18" charset="0"/>
              </a:rPr>
              <a:t>The EPO processes international (PCT) </a:t>
            </a:r>
            <a:r>
              <a:rPr lang="en-GB" altLang="en-US" dirty="0" smtClean="0">
                <a:latin typeface="Times New Roman" pitchFamily="18" charset="0"/>
                <a:ea typeface="宋体" pitchFamily="2" charset="-122"/>
                <a:cs typeface="Times New Roman" pitchFamily="18" charset="0"/>
              </a:rPr>
              <a:t>applications</a:t>
            </a:r>
          </a:p>
          <a:p>
            <a:r>
              <a:rPr lang="en-GB" altLang="en-US" dirty="0" smtClean="0">
                <a:latin typeface="Times New Roman" pitchFamily="18" charset="0"/>
                <a:ea typeface="宋体" pitchFamily="2" charset="-122"/>
                <a:cs typeface="Times New Roman" pitchFamily="18" charset="0"/>
              </a:rPr>
              <a:t>欧洲专利局处理国际</a:t>
            </a:r>
            <a:r>
              <a:rPr lang="en-GB" altLang="en-US" dirty="0">
                <a:latin typeface="Times New Roman" pitchFamily="18" charset="0"/>
                <a:ea typeface="宋体" pitchFamily="2" charset="-122"/>
                <a:cs typeface="Times New Roman" pitchFamily="18" charset="0"/>
              </a:rPr>
              <a:t>PCT申请</a:t>
            </a:r>
            <a:endParaRPr lang="zh-CN" dirty="0">
              <a:latin typeface="Times New Roman" pitchFamily="18" charset="0"/>
              <a:ea typeface="宋体" pitchFamily="2" charset="-122"/>
              <a:cs typeface="Times New Roman" pitchFamily="18" charset="0"/>
            </a:endParaRPr>
          </a:p>
        </p:txBody>
      </p:sp>
      <p:sp>
        <p:nvSpPr>
          <p:cNvPr id="4" name="Text Placeholder 3"/>
          <p:cNvSpPr>
            <a:spLocks noGrp="1"/>
          </p:cNvSpPr>
          <p:nvPr>
            <p:ph type="body" sz="quarter" idx="24"/>
          </p:nvPr>
        </p:nvSpPr>
        <p:spPr>
          <a:xfrm>
            <a:off x="3851920" y="1282028"/>
            <a:ext cx="4607200" cy="4678917"/>
          </a:xfrm>
        </p:spPr>
        <p:txBody>
          <a:bodyPr/>
          <a:lstStyle/>
          <a:p>
            <a:pPr>
              <a:spcBef>
                <a:spcPct val="0"/>
              </a:spcBef>
              <a:defRPr/>
            </a:pPr>
            <a:r>
              <a:rPr lang="en-GB" sz="1400" dirty="0">
                <a:latin typeface="Times New Roman" pitchFamily="18" charset="0"/>
                <a:ea typeface="宋体" pitchFamily="2" charset="-122"/>
                <a:cs typeface="Times New Roman" pitchFamily="18" charset="0"/>
              </a:rPr>
              <a:t>The EPO acts as a </a:t>
            </a:r>
            <a:r>
              <a:rPr lang="en-GB" sz="1400" dirty="0">
                <a:solidFill>
                  <a:srgbClr val="BE0F05"/>
                </a:solidFill>
                <a:latin typeface="Times New Roman" pitchFamily="18" charset="0"/>
                <a:ea typeface="宋体" pitchFamily="2" charset="-122"/>
                <a:cs typeface="Times New Roman" pitchFamily="18" charset="0"/>
              </a:rPr>
              <a:t>receiving office for international applications </a:t>
            </a:r>
            <a:r>
              <a:rPr lang="en-GB" sz="1400" dirty="0">
                <a:latin typeface="Times New Roman" pitchFamily="18" charset="0"/>
                <a:ea typeface="宋体" pitchFamily="2" charset="-122"/>
                <a:cs typeface="Times New Roman" pitchFamily="18" charset="0"/>
              </a:rPr>
              <a:t>(PCT)欧洲专利局接收</a:t>
            </a:r>
            <a:r>
              <a:rPr lang="en-GB" sz="1400" dirty="0">
                <a:solidFill>
                  <a:srgbClr val="FF0000"/>
                </a:solidFill>
                <a:latin typeface="Times New Roman" pitchFamily="18" charset="0"/>
                <a:ea typeface="宋体" pitchFamily="2" charset="-122"/>
                <a:cs typeface="Times New Roman" pitchFamily="18" charset="0"/>
              </a:rPr>
              <a:t>国际PCT申请</a:t>
            </a:r>
          </a:p>
          <a:p>
            <a:pPr>
              <a:spcBef>
                <a:spcPct val="0"/>
              </a:spcBef>
              <a:defRPr/>
            </a:pPr>
            <a:endParaRPr lang="zh-CN" sz="1400" dirty="0">
              <a:latin typeface="Times New Roman" pitchFamily="18" charset="0"/>
              <a:ea typeface="宋体" pitchFamily="2" charset="-122"/>
              <a:cs typeface="Times New Roman" pitchFamily="18" charset="0"/>
            </a:endParaRPr>
          </a:p>
          <a:p>
            <a:pPr>
              <a:spcBef>
                <a:spcPct val="0"/>
              </a:spcBef>
              <a:defRPr/>
            </a:pPr>
            <a:r>
              <a:rPr lang="en-GB" sz="1400" dirty="0">
                <a:latin typeface="Times New Roman" pitchFamily="18" charset="0"/>
                <a:ea typeface="宋体" pitchFamily="2" charset="-122"/>
                <a:cs typeface="Times New Roman" pitchFamily="18" charset="0"/>
              </a:rPr>
              <a:t>The EPO carries out approximately:欧洲专利局实施：</a:t>
            </a:r>
          </a:p>
          <a:p>
            <a:pPr lvl="1">
              <a:spcBef>
                <a:spcPct val="0"/>
              </a:spcBef>
              <a:defRPr/>
            </a:pPr>
            <a:r>
              <a:rPr lang="en-GB" sz="1400" dirty="0">
                <a:solidFill>
                  <a:srgbClr val="BE0F05"/>
                </a:solidFill>
                <a:latin typeface="Times New Roman" pitchFamily="18" charset="0"/>
                <a:ea typeface="宋体" pitchFamily="2" charset="-122"/>
                <a:cs typeface="Times New Roman" pitchFamily="18" charset="0"/>
              </a:rPr>
              <a:t>38%</a:t>
            </a:r>
            <a:r>
              <a:rPr lang="en-GB" sz="1400" dirty="0">
                <a:latin typeface="Times New Roman" pitchFamily="18" charset="0"/>
                <a:ea typeface="宋体" pitchFamily="2" charset="-122"/>
                <a:cs typeface="Times New Roman" pitchFamily="18" charset="0"/>
              </a:rPr>
              <a:t> of all international search procedures</a:t>
            </a:r>
            <a:r>
              <a:rPr sz="1400" dirty="0" smtClean="0">
                <a:latin typeface="Times New Roman" pitchFamily="18" charset="0"/>
                <a:ea typeface="宋体" pitchFamily="2" charset="-122"/>
                <a:cs typeface="Times New Roman" pitchFamily="18" charset="0"/>
              </a:rPr>
              <a:t>大约</a:t>
            </a:r>
            <a:r>
              <a:rPr sz="1400" dirty="0" smtClean="0">
                <a:solidFill>
                  <a:srgbClr val="FF0000"/>
                </a:solidFill>
                <a:latin typeface="Times New Roman" pitchFamily="18" charset="0"/>
                <a:ea typeface="宋体" pitchFamily="2" charset="-122"/>
                <a:cs typeface="Times New Roman" pitchFamily="18" charset="0"/>
              </a:rPr>
              <a:t>38%</a:t>
            </a:r>
            <a:r>
              <a:rPr sz="1400" dirty="0" smtClean="0">
                <a:latin typeface="Times New Roman" pitchFamily="18" charset="0"/>
                <a:ea typeface="宋体" pitchFamily="2" charset="-122"/>
                <a:cs typeface="Times New Roman" pitchFamily="18" charset="0"/>
              </a:rPr>
              <a:t>的</a:t>
            </a:r>
            <a:r>
              <a:rPr lang="zh-CN" altLang="en-US" sz="1400" dirty="0" smtClean="0">
                <a:latin typeface="Times New Roman" pitchFamily="18" charset="0"/>
                <a:ea typeface="宋体" pitchFamily="2" charset="-122"/>
                <a:cs typeface="Times New Roman" pitchFamily="18" charset="0"/>
              </a:rPr>
              <a:t>国际</a:t>
            </a:r>
            <a:r>
              <a:rPr lang="en-US" altLang="zh-CN" sz="1400" dirty="0" smtClean="0">
                <a:latin typeface="Times New Roman" pitchFamily="18" charset="0"/>
                <a:ea typeface="宋体" pitchFamily="2" charset="-122"/>
                <a:cs typeface="Times New Roman" pitchFamily="18" charset="0"/>
              </a:rPr>
              <a:t>PCT</a:t>
            </a:r>
            <a:r>
              <a:rPr lang="zh-CN" altLang="en-US" sz="1400" dirty="0" smtClean="0">
                <a:latin typeface="Times New Roman" pitchFamily="18" charset="0"/>
                <a:ea typeface="宋体" pitchFamily="2" charset="-122"/>
                <a:cs typeface="Times New Roman" pitchFamily="18" charset="0"/>
              </a:rPr>
              <a:t>申请需经历</a:t>
            </a:r>
            <a:r>
              <a:rPr sz="1400" dirty="0" smtClean="0">
                <a:latin typeface="Times New Roman" pitchFamily="18" charset="0"/>
                <a:ea typeface="宋体" pitchFamily="2" charset="-122"/>
                <a:cs typeface="Times New Roman" pitchFamily="18" charset="0"/>
              </a:rPr>
              <a:t>所有国际检索程序</a:t>
            </a:r>
          </a:p>
          <a:p>
            <a:pPr lvl="1">
              <a:spcBef>
                <a:spcPct val="0"/>
              </a:spcBef>
              <a:defRPr/>
            </a:pPr>
            <a:r>
              <a:rPr lang="en-GB" sz="1400" dirty="0" smtClean="0">
                <a:solidFill>
                  <a:srgbClr val="BE0F05"/>
                </a:solidFill>
                <a:latin typeface="Times New Roman" pitchFamily="18" charset="0"/>
                <a:ea typeface="宋体" pitchFamily="2" charset="-122"/>
                <a:cs typeface="Times New Roman" pitchFamily="18" charset="0"/>
              </a:rPr>
              <a:t>58%</a:t>
            </a:r>
            <a:r>
              <a:rPr sz="1400" dirty="0" smtClean="0">
                <a:latin typeface="Times New Roman" pitchFamily="18" charset="0"/>
                <a:ea typeface="宋体" pitchFamily="2" charset="-122"/>
                <a:cs typeface="Times New Roman" pitchFamily="18" charset="0"/>
              </a:rPr>
              <a:t> </a:t>
            </a:r>
            <a:r>
              <a:rPr lang="en-GB" sz="1400" dirty="0">
                <a:latin typeface="Times New Roman" pitchFamily="18" charset="0"/>
                <a:ea typeface="宋体" pitchFamily="2" charset="-122"/>
                <a:cs typeface="Times New Roman" pitchFamily="18" charset="0"/>
              </a:rPr>
              <a:t>of all international preliminary examinations</a:t>
            </a:r>
            <a:r>
              <a:rPr sz="1400" dirty="0" smtClean="0">
                <a:latin typeface="Times New Roman" pitchFamily="18" charset="0"/>
                <a:ea typeface="宋体" pitchFamily="2" charset="-122"/>
                <a:cs typeface="Times New Roman" pitchFamily="18" charset="0"/>
              </a:rPr>
              <a:t>大约</a:t>
            </a:r>
            <a:r>
              <a:rPr sz="1400" dirty="0" smtClean="0">
                <a:solidFill>
                  <a:srgbClr val="FF0000"/>
                </a:solidFill>
                <a:latin typeface="Times New Roman" pitchFamily="18" charset="0"/>
                <a:ea typeface="宋体" pitchFamily="2" charset="-122"/>
                <a:cs typeface="Times New Roman" pitchFamily="18" charset="0"/>
              </a:rPr>
              <a:t>58%</a:t>
            </a:r>
            <a:r>
              <a:rPr sz="1400" dirty="0" smtClean="0">
                <a:latin typeface="Times New Roman" pitchFamily="18" charset="0"/>
                <a:ea typeface="宋体" pitchFamily="2" charset="-122"/>
                <a:cs typeface="Times New Roman" pitchFamily="18" charset="0"/>
              </a:rPr>
              <a:t>的</a:t>
            </a:r>
            <a:r>
              <a:rPr lang="zh-CN" altLang="en-US" sz="1400" dirty="0" smtClean="0">
                <a:latin typeface="Times New Roman" pitchFamily="18" charset="0"/>
                <a:ea typeface="宋体" pitchFamily="2" charset="-122"/>
                <a:cs typeface="Times New Roman" pitchFamily="18" charset="0"/>
              </a:rPr>
              <a:t>国际</a:t>
            </a:r>
            <a:r>
              <a:rPr lang="en-US" altLang="zh-CN" sz="1400" dirty="0" smtClean="0">
                <a:latin typeface="Times New Roman" pitchFamily="18" charset="0"/>
                <a:ea typeface="宋体" pitchFamily="2" charset="-122"/>
                <a:cs typeface="Times New Roman" pitchFamily="18" charset="0"/>
              </a:rPr>
              <a:t>PCT</a:t>
            </a:r>
            <a:r>
              <a:rPr lang="zh-CN" altLang="en-US" sz="1400" dirty="0" smtClean="0">
                <a:latin typeface="Times New Roman" pitchFamily="18" charset="0"/>
                <a:ea typeface="宋体" pitchFamily="2" charset="-122"/>
                <a:cs typeface="Times New Roman" pitchFamily="18" charset="0"/>
              </a:rPr>
              <a:t>申请需经历</a:t>
            </a:r>
            <a:r>
              <a:rPr sz="1400" dirty="0" smtClean="0">
                <a:latin typeface="Times New Roman" pitchFamily="18" charset="0"/>
                <a:ea typeface="宋体" pitchFamily="2" charset="-122"/>
                <a:cs typeface="Times New Roman" pitchFamily="18" charset="0"/>
              </a:rPr>
              <a:t>所有国际初步审查</a:t>
            </a:r>
          </a:p>
          <a:p>
            <a:pPr lvl="1">
              <a:spcBef>
                <a:spcPct val="0"/>
              </a:spcBef>
              <a:defRPr/>
            </a:pPr>
            <a:endParaRPr lang="zh-CN" sz="1400" dirty="0">
              <a:latin typeface="Times New Roman" pitchFamily="18" charset="0"/>
              <a:ea typeface="宋体" pitchFamily="2" charset="-122"/>
              <a:cs typeface="Times New Roman" pitchFamily="18" charset="0"/>
            </a:endParaRPr>
          </a:p>
          <a:p>
            <a:pPr>
              <a:spcBef>
                <a:spcPct val="0"/>
              </a:spcBef>
              <a:defRPr/>
            </a:pPr>
            <a:r>
              <a:rPr lang="en-GB" sz="1400" dirty="0">
                <a:latin typeface="Times New Roman" pitchFamily="18" charset="0"/>
                <a:ea typeface="宋体" pitchFamily="2" charset="-122"/>
                <a:cs typeface="Times New Roman" pitchFamily="18" charset="0"/>
              </a:rPr>
              <a:t>The EPO delivers the international </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dirty="0">
                <a:latin typeface="Times New Roman" pitchFamily="18" charset="0"/>
                <a:ea typeface="宋体" pitchFamily="2" charset="-122"/>
                <a:cs typeface="Times New Roman" pitchFamily="18" charset="0"/>
              </a:rPr>
              <a:t>search report</a:t>
            </a:r>
            <a:r>
              <a:rPr sz="1400" dirty="0" smtClean="0">
                <a:latin typeface="Times New Roman" pitchFamily="18" charset="0"/>
                <a:ea typeface="宋体" pitchFamily="2" charset="-122"/>
                <a:cs typeface="Times New Roman" pitchFamily="18" charset="0"/>
              </a:rPr>
              <a:t> </a:t>
            </a:r>
            <a:r>
              <a:rPr lang="en-GB" sz="1400" dirty="0">
                <a:solidFill>
                  <a:srgbClr val="BE0F05"/>
                </a:solidFill>
                <a:latin typeface="Times New Roman" pitchFamily="18" charset="0"/>
                <a:ea typeface="宋体" pitchFamily="2" charset="-122"/>
                <a:cs typeface="Times New Roman" pitchFamily="18" charset="0"/>
              </a:rPr>
              <a:t>within 3 months*</a:t>
            </a:r>
            <a:r>
              <a:rPr sz="1400" dirty="0" smtClean="0">
                <a:latin typeface="Times New Roman" pitchFamily="18" charset="0"/>
                <a:ea typeface="宋体" pitchFamily="2" charset="-122"/>
                <a:cs typeface="Times New Roman" pitchFamily="18" charset="0"/>
              </a:rPr>
              <a:t>欧洲专利局在</a:t>
            </a:r>
            <a:r>
              <a:rPr sz="1400" dirty="0" smtClean="0">
                <a:solidFill>
                  <a:srgbClr val="FF0000"/>
                </a:solidFill>
                <a:latin typeface="Times New Roman" pitchFamily="18" charset="0"/>
                <a:ea typeface="宋体" pitchFamily="2" charset="-122"/>
                <a:cs typeface="Times New Roman" pitchFamily="18" charset="0"/>
              </a:rPr>
              <a:t>3个月内</a:t>
            </a:r>
            <a:r>
              <a:rPr sz="1400" dirty="0" smtClean="0">
                <a:latin typeface="Times New Roman" pitchFamily="18" charset="0"/>
                <a:ea typeface="宋体" pitchFamily="2" charset="-122"/>
                <a:cs typeface="Times New Roman" pitchFamily="18" charset="0"/>
              </a:rPr>
              <a:t>交付国际检索报告*</a:t>
            </a:r>
            <a:r>
              <a:rPr lang="en-GB" sz="1400" dirty="0" smtClean="0">
                <a:solidFill>
                  <a:srgbClr val="BE0F05"/>
                </a:solidFill>
                <a:latin typeface="Times New Roman" pitchFamily="18" charset="0"/>
                <a:ea typeface="宋体" pitchFamily="2" charset="-122"/>
                <a:cs typeface="Times New Roman" pitchFamily="18" charset="0"/>
              </a:rPr>
              <a:t> </a:t>
            </a:r>
            <a:endParaRPr lang="zh-CN" sz="1400" b="1" dirty="0">
              <a:solidFill>
                <a:srgbClr val="BE0F05"/>
              </a:solidFill>
              <a:latin typeface="Times New Roman" pitchFamily="18" charset="0"/>
              <a:ea typeface="宋体" pitchFamily="2" charset="-122"/>
              <a:cs typeface="Times New Roman" pitchFamily="18" charset="0"/>
            </a:endParaRPr>
          </a:p>
          <a:p>
            <a:endParaRPr lang="zh-CN" sz="1400" dirty="0">
              <a:latin typeface="Times New Roman" pitchFamily="18" charset="0"/>
              <a:ea typeface="宋体" pitchFamily="2" charset="-122"/>
              <a:cs typeface="Times New Roman" pitchFamily="18" charset="0"/>
            </a:endParaRPr>
          </a:p>
        </p:txBody>
      </p:sp>
      <p:sp>
        <p:nvSpPr>
          <p:cNvPr id="7" name="TextBox 6"/>
          <p:cNvSpPr txBox="1"/>
          <p:nvPr/>
        </p:nvSpPr>
        <p:spPr>
          <a:xfrm>
            <a:off x="605409" y="6049108"/>
            <a:ext cx="7929180" cy="635910"/>
          </a:xfrm>
          <a:prstGeom prst="rect">
            <a:avLst/>
          </a:prstGeom>
          <a:noFill/>
        </p:spPr>
        <p:txBody>
          <a:bodyPr wrap="none" lIns="91260" tIns="45640" rIns="91260" bIns="45640" rtlCol="0">
            <a:spAutoFit/>
          </a:bodyPr>
          <a:lstStyle/>
          <a:p>
            <a:pPr marL="0" lvl="1">
              <a:lnSpc>
                <a:spcPts val="2780"/>
              </a:lnSpc>
            </a:pPr>
            <a:r>
              <a:rPr lang="en-GB" altLang="en-US" sz="1200" dirty="0">
                <a:latin typeface="Times New Roman" pitchFamily="18" charset="0"/>
                <a:ea typeface="宋体" pitchFamily="2" charset="-122"/>
                <a:cs typeface="Times New Roman" pitchFamily="18" charset="0"/>
              </a:rPr>
              <a:t>* </a:t>
            </a:r>
            <a:r>
              <a:rPr lang="en-GB" altLang="en-US" sz="1200" dirty="0">
                <a:solidFill>
                  <a:srgbClr val="3B464D"/>
                </a:solidFill>
                <a:latin typeface="Times New Roman" pitchFamily="18" charset="0"/>
                <a:ea typeface="宋体" pitchFamily="2" charset="-122"/>
                <a:cs typeface="Times New Roman" pitchFamily="18" charset="0"/>
              </a:rPr>
              <a:t>From the date of receipt of the application by the </a:t>
            </a:r>
            <a:r>
              <a:rPr lang="en-GB" altLang="en-US" sz="1200" dirty="0" smtClean="0">
                <a:solidFill>
                  <a:srgbClr val="3B464D"/>
                </a:solidFill>
                <a:latin typeface="Times New Roman" pitchFamily="18" charset="0"/>
                <a:ea typeface="宋体" pitchFamily="2" charset="-122"/>
                <a:cs typeface="Times New Roman" pitchFamily="18" charset="0"/>
              </a:rPr>
              <a:t>International Searching </a:t>
            </a:r>
            <a:r>
              <a:rPr lang="en-GB" altLang="en-US" sz="1200" dirty="0">
                <a:solidFill>
                  <a:srgbClr val="3B464D"/>
                </a:solidFill>
                <a:latin typeface="Times New Roman" pitchFamily="18" charset="0"/>
                <a:ea typeface="宋体" pitchFamily="2" charset="-122"/>
                <a:cs typeface="Times New Roman" pitchFamily="18" charset="0"/>
              </a:rPr>
              <a:t>Authority.</a:t>
            </a:r>
            <a:r>
              <a:rPr sz="1200" dirty="0" smtClean="0">
                <a:latin typeface="Times New Roman" pitchFamily="18" charset="0"/>
                <a:ea typeface="宋体" pitchFamily="2" charset="-122"/>
                <a:cs typeface="Times New Roman" pitchFamily="18" charset="0"/>
              </a:rPr>
              <a:t>从国际检索单位收到申请之日算起。</a:t>
            </a:r>
          </a:p>
          <a:p>
            <a:endParaRPr lang="zh-CN" sz="1200" dirty="0">
              <a:latin typeface="Times New Roman" pitchFamily="18" charset="0"/>
              <a:ea typeface="宋体" pitchFamily="2" charset="-122"/>
              <a:cs typeface="Times New Roman" pitchFamily="18" charset="0"/>
            </a:endParaRPr>
          </a:p>
        </p:txBody>
      </p:sp>
      <p:pic>
        <p:nvPicPr>
          <p:cNvPr id="8" name="Content Placeholder 6" descr="value added"/>
          <p:cNvPicPr>
            <a:picLocks noChangeAspect="1" noChangeArrowheads="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l="10692"/>
          <a:stretch>
            <a:fillRect/>
          </a:stretch>
        </p:blipFill>
        <p:spPr>
          <a:xfrm>
            <a:off x="709804" y="1374972"/>
            <a:ext cx="2880946" cy="4319587"/>
          </a:xfrm>
          <a:prstGeom prst="rect">
            <a:avLst/>
          </a:prstGeom>
          <a:noFill/>
        </p:spPr>
      </p:pic>
      <p:sp>
        <p:nvSpPr>
          <p:cNvPr id="6" name="Slide Number Placeholder 5"/>
          <p:cNvSpPr>
            <a:spLocks noGrp="1"/>
          </p:cNvSpPr>
          <p:nvPr>
            <p:ph type="sldNum" sz="quarter" idx="12"/>
          </p:nvPr>
        </p:nvSpPr>
        <p:spPr/>
        <p:txBody>
          <a:bodyPr/>
          <a:lstStyle/>
          <a:p>
            <a:fld id="{9DF67F17-3E1A-4193-A15F-15F53DD43041}" type="slidenum">
              <a:rPr lang="en-GB" smtClean="0">
                <a:latin typeface="Times New Roman" pitchFamily="18" charset="0"/>
                <a:ea typeface="宋体" pitchFamily="2" charset="-122"/>
                <a:cs typeface="Times New Roman" pitchFamily="18" charset="0"/>
              </a:rPr>
              <a:pPr/>
              <a:t>17</a:t>
            </a:fld>
            <a:endParaRPr lang="zh-CN">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275419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altLang="en-US" dirty="0">
                <a:latin typeface="Times New Roman" pitchFamily="18" charset="0"/>
                <a:ea typeface="宋体" pitchFamily="2" charset="-122"/>
                <a:cs typeface="Times New Roman" pitchFamily="18" charset="0"/>
              </a:rPr>
              <a:t>The EPO and the PCT: a long standing </a:t>
            </a:r>
            <a:r>
              <a:rPr lang="en-GB" altLang="en-US" dirty="0" smtClean="0">
                <a:latin typeface="Times New Roman" pitchFamily="18" charset="0"/>
                <a:ea typeface="宋体" pitchFamily="2" charset="-122"/>
                <a:cs typeface="Times New Roman" pitchFamily="18" charset="0"/>
              </a:rPr>
              <a:t>relationship</a:t>
            </a:r>
          </a:p>
          <a:p>
            <a:r>
              <a:rPr lang="en-GB" altLang="en-US" dirty="0" err="1" smtClean="0">
                <a:latin typeface="Times New Roman" pitchFamily="18" charset="0"/>
                <a:ea typeface="宋体" pitchFamily="2" charset="-122"/>
                <a:cs typeface="Times New Roman" pitchFamily="18" charset="0"/>
              </a:rPr>
              <a:t>欧洲专利局和</a:t>
            </a:r>
            <a:r>
              <a:rPr lang="en-GB" altLang="en-US" dirty="0" err="1">
                <a:latin typeface="Times New Roman" pitchFamily="18" charset="0"/>
                <a:ea typeface="宋体" pitchFamily="2" charset="-122"/>
                <a:cs typeface="Times New Roman" pitchFamily="18" charset="0"/>
              </a:rPr>
              <a:t>《专利合作条约》：长期关系</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18</a:t>
            </a:fld>
            <a:endParaRPr lang="zh-CN" sz="900">
              <a:solidFill>
                <a:srgbClr val="3B464D"/>
              </a:solidFill>
              <a:latin typeface="Times New Roman" pitchFamily="18" charset="0"/>
              <a:ea typeface="宋体" pitchFamily="2" charset="-122"/>
              <a:cs typeface="Times New Roman" pitchFamily="18" charset="0"/>
            </a:endParaRPr>
          </a:p>
        </p:txBody>
      </p:sp>
      <p:sp>
        <p:nvSpPr>
          <p:cNvPr id="5" name="Text Placeholder 2"/>
          <p:cNvSpPr>
            <a:spLocks noGrp="1"/>
          </p:cNvSpPr>
          <p:nvPr>
            <p:ph type="body" sz="quarter" idx="17"/>
          </p:nvPr>
        </p:nvSpPr>
        <p:spPr>
          <a:xfrm>
            <a:off x="647909" y="1295711"/>
            <a:ext cx="7846637" cy="4762985"/>
          </a:xfrm>
        </p:spPr>
        <p:txBody>
          <a:bodyPr/>
          <a:lstStyle/>
          <a:p>
            <a:pPr algn="just">
              <a:lnSpc>
                <a:spcPct val="100000"/>
              </a:lnSpc>
            </a:pPr>
            <a:r>
              <a:rPr lang="en-GB" altLang="en-US" sz="1400" dirty="0">
                <a:latin typeface="Times New Roman" pitchFamily="18" charset="0"/>
                <a:ea typeface="宋体" pitchFamily="2" charset="-122"/>
                <a:cs typeface="Times New Roman" pitchFamily="18" charset="0"/>
              </a:rPr>
              <a:t>PCT has always been a big and still growing part of EPO’s work.《专利合作条约》(PCT)</a:t>
            </a:r>
            <a:r>
              <a:rPr lang="en-GB" altLang="en-US" sz="1400" dirty="0" err="1" smtClean="0">
                <a:latin typeface="Times New Roman" pitchFamily="18" charset="0"/>
                <a:ea typeface="宋体" pitchFamily="2" charset="-122"/>
                <a:cs typeface="Times New Roman" pitchFamily="18" charset="0"/>
              </a:rPr>
              <a:t>项下的申请一直是欧洲专利局的一大工作而且还在增</a:t>
            </a:r>
            <a:r>
              <a:rPr lang="zh-CN" altLang="en-US" sz="1400" dirty="0" smtClean="0">
                <a:latin typeface="Times New Roman" pitchFamily="18" charset="0"/>
                <a:ea typeface="宋体" pitchFamily="2" charset="-122"/>
                <a:cs typeface="Times New Roman" pitchFamily="18" charset="0"/>
              </a:rPr>
              <a:t>加</a:t>
            </a:r>
            <a:r>
              <a:rPr lang="en-GB" altLang="en-US" sz="1400" dirty="0" smtClean="0">
                <a:latin typeface="Times New Roman" pitchFamily="18" charset="0"/>
                <a:ea typeface="宋体" pitchFamily="2" charset="-122"/>
                <a:cs typeface="Times New Roman" pitchFamily="18" charset="0"/>
              </a:rPr>
              <a:t>。</a:t>
            </a:r>
            <a:endParaRPr lang="en-GB" altLang="en-US" sz="1400" dirty="0">
              <a:latin typeface="Times New Roman" pitchFamily="18" charset="0"/>
              <a:ea typeface="宋体" pitchFamily="2" charset="-122"/>
              <a:cs typeface="Times New Roman" pitchFamily="18" charset="0"/>
            </a:endParaRPr>
          </a:p>
          <a:p>
            <a:pPr algn="just">
              <a:lnSpc>
                <a:spcPct val="100000"/>
              </a:lnSpc>
              <a:buNone/>
            </a:pPr>
            <a:r>
              <a:rPr lang="en-GB" altLang="en-US" sz="1400" dirty="0">
                <a:latin typeface="Times New Roman" pitchFamily="18" charset="0"/>
                <a:ea typeface="宋体" pitchFamily="2" charset="-122"/>
                <a:cs typeface="Times New Roman" pitchFamily="18" charset="0"/>
              </a:rPr>
              <a:t>     Currently 2 out of 5 search files at the EPO are PCT files.目前欧洲专利局40%的检索文件是PCT文件。</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altLang="en-US" sz="1400" dirty="0" smtClean="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en-US" altLang="zh-CN" sz="1400" dirty="0" smtClean="0">
              <a:latin typeface="Times New Roman" pitchFamily="18" charset="0"/>
              <a:ea typeface="宋体" pitchFamily="2" charset="-122"/>
              <a:cs typeface="Times New Roman" pitchFamily="18" charset="0"/>
            </a:endParaRPr>
          </a:p>
          <a:p>
            <a:pPr algn="just">
              <a:lnSpc>
                <a:spcPct val="100000"/>
              </a:lnSpc>
            </a:pPr>
            <a:endParaRPr lang="en-US" altLang="zh-CN" sz="1400" dirty="0" smtClean="0">
              <a:ea typeface="宋体" pitchFamily="2" charset="-122"/>
            </a:endParaRPr>
          </a:p>
          <a:p>
            <a:pPr algn="just">
              <a:lnSpc>
                <a:spcPct val="100000"/>
              </a:lnSpc>
            </a:pPr>
            <a:endParaRPr lang="zh-CN" altLang="en-US" sz="1400" dirty="0" smtClean="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r>
              <a:rPr lang="en-GB" altLang="en-US" sz="1400" dirty="0">
                <a:latin typeface="Times New Roman" pitchFamily="18" charset="0"/>
                <a:ea typeface="宋体" pitchFamily="2" charset="-122"/>
                <a:cs typeface="Times New Roman" pitchFamily="18" charset="0"/>
              </a:rPr>
              <a:t>PCT files are treated exactly like EP files, both for quality and level of </a:t>
            </a:r>
            <a:r>
              <a:rPr lang="en-GB" altLang="en-US" sz="1400" dirty="0" err="1">
                <a:latin typeface="Times New Roman" pitchFamily="18" charset="0"/>
                <a:ea typeface="宋体" pitchFamily="2" charset="-122"/>
                <a:cs typeface="Times New Roman" pitchFamily="18" charset="0"/>
              </a:rPr>
              <a:t>service.</a:t>
            </a:r>
            <a:r>
              <a:rPr lang="en-GB" altLang="en-US" sz="1400" dirty="0" err="1" smtClean="0">
                <a:latin typeface="Times New Roman" pitchFamily="18" charset="0"/>
                <a:ea typeface="宋体" pitchFamily="2" charset="-122"/>
                <a:cs typeface="Times New Roman" pitchFamily="18" charset="0"/>
              </a:rPr>
              <a:t>在质量方面和服务水</a:t>
            </a:r>
            <a:r>
              <a:rPr lang="zh-CN" altLang="en-US" sz="1400" dirty="0" smtClean="0">
                <a:latin typeface="Times New Roman" pitchFamily="18" charset="0"/>
                <a:ea typeface="宋体" pitchFamily="2" charset="-122"/>
                <a:cs typeface="Times New Roman" pitchFamily="18" charset="0"/>
              </a:rPr>
              <a:t>平</a:t>
            </a:r>
            <a:r>
              <a:rPr lang="en-GB" altLang="en-US" sz="1400" dirty="0" err="1" smtClean="0">
                <a:latin typeface="Times New Roman" pitchFamily="18" charset="0"/>
                <a:ea typeface="宋体" pitchFamily="2" charset="-122"/>
                <a:cs typeface="Times New Roman" pitchFamily="18" charset="0"/>
              </a:rPr>
              <a:t>方面</a:t>
            </a:r>
            <a:r>
              <a:rPr lang="en-GB" altLang="en-US" sz="1400" dirty="0" err="1">
                <a:latin typeface="Times New Roman" pitchFamily="18" charset="0"/>
                <a:ea typeface="宋体" pitchFamily="2" charset="-122"/>
                <a:cs typeface="Times New Roman" pitchFamily="18" charset="0"/>
              </a:rPr>
              <a:t>，欧洲专利局均像对待欧洲专利文件那样对待PCT文件</a:t>
            </a:r>
            <a:r>
              <a:rPr lang="en-GB" altLang="en-US" sz="1400" dirty="0">
                <a:latin typeface="Times New Roman" pitchFamily="18" charset="0"/>
                <a:ea typeface="宋体" pitchFamily="2" charset="-122"/>
                <a:cs typeface="Times New Roman" pitchFamily="18" charset="0"/>
              </a:rPr>
              <a:t>。</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r>
              <a:rPr lang="en-GB" altLang="en-US" sz="1400" dirty="0">
                <a:latin typeface="Times New Roman" pitchFamily="18" charset="0"/>
                <a:ea typeface="宋体" pitchFamily="2" charset="-122"/>
                <a:cs typeface="Times New Roman" pitchFamily="18" charset="0"/>
              </a:rPr>
              <a:t>The EPO has always promoted the PCT and has a strong interest in continuously improving PCT </a:t>
            </a:r>
            <a:r>
              <a:rPr lang="en-GB" altLang="en-US" sz="1400" dirty="0" err="1">
                <a:latin typeface="Times New Roman" pitchFamily="18" charset="0"/>
                <a:ea typeface="宋体" pitchFamily="2" charset="-122"/>
                <a:cs typeface="Times New Roman" pitchFamily="18" charset="0"/>
              </a:rPr>
              <a:t>procedures.</a:t>
            </a:r>
            <a:r>
              <a:rPr lang="en-GB" altLang="en-US" sz="1400" dirty="0" err="1" smtClean="0">
                <a:latin typeface="Times New Roman" pitchFamily="18" charset="0"/>
                <a:ea typeface="宋体" pitchFamily="2" charset="-122"/>
                <a:cs typeface="Times New Roman" pitchFamily="18" charset="0"/>
              </a:rPr>
              <a:t>欧洲专利局一直</a:t>
            </a:r>
            <a:r>
              <a:rPr lang="zh-CN" altLang="en-US" sz="1400" dirty="0" smtClean="0">
                <a:latin typeface="Times New Roman" pitchFamily="18" charset="0"/>
                <a:ea typeface="宋体" pitchFamily="2" charset="-122"/>
                <a:cs typeface="Times New Roman" pitchFamily="18" charset="0"/>
              </a:rPr>
              <a:t>在</a:t>
            </a:r>
            <a:r>
              <a:rPr lang="en-GB" altLang="en-US" sz="1400" dirty="0" err="1" smtClean="0">
                <a:latin typeface="Times New Roman" pitchFamily="18" charset="0"/>
                <a:ea typeface="宋体" pitchFamily="2" charset="-122"/>
                <a:cs typeface="Times New Roman" pitchFamily="18" charset="0"/>
              </a:rPr>
              <a:t>推广</a:t>
            </a:r>
            <a:r>
              <a:rPr lang="en-GB" altLang="en-US" sz="1400" dirty="0" err="1">
                <a:latin typeface="Times New Roman" pitchFamily="18" charset="0"/>
                <a:ea typeface="宋体" pitchFamily="2" charset="-122"/>
                <a:cs typeface="Times New Roman" pitchFamily="18" charset="0"/>
              </a:rPr>
              <a:t>PCT</a:t>
            </a:r>
            <a:r>
              <a:rPr lang="en-GB" altLang="en-US" sz="1400" dirty="0" err="1" smtClean="0">
                <a:latin typeface="Times New Roman" pitchFamily="18" charset="0"/>
                <a:ea typeface="宋体" pitchFamily="2" charset="-122"/>
                <a:cs typeface="Times New Roman" pitchFamily="18" charset="0"/>
              </a:rPr>
              <a:t>并有不断</a:t>
            </a:r>
            <a:r>
              <a:rPr lang="zh-CN" altLang="en-US" sz="1400" dirty="0" smtClean="0">
                <a:latin typeface="Times New Roman" pitchFamily="18" charset="0"/>
                <a:ea typeface="宋体" pitchFamily="2" charset="-122"/>
                <a:cs typeface="Times New Roman" pitchFamily="18" charset="0"/>
              </a:rPr>
              <a:t>完善</a:t>
            </a:r>
            <a:r>
              <a:rPr lang="en-GB" altLang="en-US" sz="1400" dirty="0" err="1" smtClean="0">
                <a:latin typeface="Times New Roman" pitchFamily="18" charset="0"/>
                <a:ea typeface="宋体" pitchFamily="2" charset="-122"/>
                <a:cs typeface="Times New Roman" pitchFamily="18" charset="0"/>
              </a:rPr>
              <a:t>PCT</a:t>
            </a:r>
            <a:r>
              <a:rPr lang="en-GB" altLang="en-US" sz="1400" dirty="0" err="1">
                <a:latin typeface="Times New Roman" pitchFamily="18" charset="0"/>
                <a:ea typeface="宋体" pitchFamily="2" charset="-122"/>
                <a:cs typeface="Times New Roman" pitchFamily="18" charset="0"/>
              </a:rPr>
              <a:t>程序的强烈意愿</a:t>
            </a:r>
            <a:r>
              <a:rPr lang="en-GB" altLang="en-US" sz="1400" dirty="0">
                <a:latin typeface="Times New Roman" pitchFamily="18" charset="0"/>
                <a:ea typeface="宋体" pitchFamily="2" charset="-122"/>
                <a:cs typeface="Times New Roman" pitchFamily="18" charset="0"/>
              </a:rPr>
              <a:t>。</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sz="1400" dirty="0">
              <a:latin typeface="Times New Roman" pitchFamily="18" charset="0"/>
              <a:ea typeface="宋体" pitchFamily="2" charset="-122"/>
              <a:cs typeface="Times New Roman" pitchFamily="18" charset="0"/>
            </a:endParaRPr>
          </a:p>
        </p:txBody>
      </p:sp>
      <p:graphicFrame>
        <p:nvGraphicFramePr>
          <p:cNvPr id="6" name="Object 5"/>
          <p:cNvGraphicFramePr>
            <a:graphicFrameLocks noGrp="1" noChangeAspect="1"/>
          </p:cNvGraphicFramePr>
          <p:nvPr/>
        </p:nvGraphicFramePr>
        <p:xfrm>
          <a:off x="1431949" y="1568472"/>
          <a:ext cx="5876925" cy="3910013"/>
        </p:xfrm>
        <a:graphic>
          <a:graphicData uri="http://schemas.openxmlformats.org/presentationml/2006/ole">
            <p:oleObj spid="_x0000_s1081" r:id="rId5" imgW="7468247" imgH="4968671" progId="Excel.Sheet.8">
              <p:embed/>
            </p:oleObj>
          </a:graphicData>
        </a:graphic>
      </p:graphicFrame>
      <p:sp>
        <p:nvSpPr>
          <p:cNvPr id="7" name="矩形 6"/>
          <p:cNvSpPr/>
          <p:nvPr/>
        </p:nvSpPr>
        <p:spPr>
          <a:xfrm>
            <a:off x="3275856" y="2539026"/>
            <a:ext cx="1029449" cy="246221"/>
          </a:xfrm>
          <a:prstGeom prst="rect">
            <a:avLst/>
          </a:prstGeom>
        </p:spPr>
        <p:txBody>
          <a:bodyPr wrap="none">
            <a:spAutoFit/>
          </a:bodyPr>
          <a:lstStyle/>
          <a:p>
            <a:r>
              <a:rPr lang="zh-CN" altLang="en-US" sz="1000" b="1" dirty="0" smtClean="0">
                <a:solidFill>
                  <a:schemeClr val="bg1"/>
                </a:solidFill>
                <a:latin typeface="Times New Roman" pitchFamily="18" charset="0"/>
                <a:ea typeface="宋体" pitchFamily="2" charset="-122"/>
                <a:cs typeface="Times New Roman" pitchFamily="18" charset="0"/>
              </a:rPr>
              <a:t>欧洲</a:t>
            </a:r>
            <a:r>
              <a:rPr lang="en-US" altLang="zh-CN" sz="1000" b="1" dirty="0" smtClean="0">
                <a:solidFill>
                  <a:schemeClr val="bg1"/>
                </a:solidFill>
                <a:latin typeface="Times New Roman" pitchFamily="18" charset="0"/>
                <a:ea typeface="宋体" pitchFamily="2" charset="-122"/>
                <a:cs typeface="Times New Roman" pitchFamily="18" charset="0"/>
              </a:rPr>
              <a:t>-PCT </a:t>
            </a:r>
            <a:r>
              <a:rPr lang="zh-CN" altLang="en-US" sz="1000" b="1" dirty="0" smtClean="0">
                <a:solidFill>
                  <a:schemeClr val="bg1"/>
                </a:solidFill>
                <a:latin typeface="Times New Roman" pitchFamily="18" charset="0"/>
                <a:ea typeface="宋体" pitchFamily="2" charset="-122"/>
                <a:cs typeface="Times New Roman" pitchFamily="18" charset="0"/>
              </a:rPr>
              <a:t>条款</a:t>
            </a:r>
            <a:endParaRPr lang="zh-CN" altLang="en-US" sz="1000" b="1" dirty="0">
              <a:solidFill>
                <a:schemeClr val="bg1"/>
              </a:solidFill>
              <a:latin typeface="Times New Roman" pitchFamily="18" charset="0"/>
              <a:ea typeface="宋体" pitchFamily="2" charset="-122"/>
              <a:cs typeface="Times New Roman" pitchFamily="18" charset="0"/>
            </a:endParaRPr>
          </a:p>
        </p:txBody>
      </p:sp>
      <p:sp>
        <p:nvSpPr>
          <p:cNvPr id="8" name="矩形 7"/>
          <p:cNvSpPr/>
          <p:nvPr/>
        </p:nvSpPr>
        <p:spPr>
          <a:xfrm>
            <a:off x="4521541" y="2742959"/>
            <a:ext cx="697627" cy="246221"/>
          </a:xfrm>
          <a:prstGeom prst="rect">
            <a:avLst/>
          </a:prstGeom>
        </p:spPr>
        <p:txBody>
          <a:bodyPr wrap="none">
            <a:spAutoFit/>
          </a:bodyPr>
          <a:lstStyle/>
          <a:p>
            <a:r>
              <a:rPr lang="zh-CN" altLang="en-US" sz="1000" b="1" dirty="0" smtClean="0">
                <a:solidFill>
                  <a:schemeClr val="bg1"/>
                </a:solidFill>
                <a:latin typeface="Times New Roman" pitchFamily="18" charset="0"/>
                <a:ea typeface="宋体" pitchFamily="2" charset="-122"/>
                <a:cs typeface="Times New Roman" pitchFamily="18" charset="0"/>
              </a:rPr>
              <a:t>欧洲专利</a:t>
            </a:r>
            <a:endParaRPr lang="zh-CN" altLang="en-US" sz="1000" b="1" dirty="0">
              <a:solidFill>
                <a:schemeClr val="bg1"/>
              </a:solidFill>
              <a:latin typeface="Times New Roman" pitchFamily="18" charset="0"/>
              <a:ea typeface="宋体" pitchFamily="2" charset="-122"/>
              <a:cs typeface="Times New Roman" pitchFamily="18" charset="0"/>
            </a:endParaRPr>
          </a:p>
        </p:txBody>
      </p:sp>
      <p:sp>
        <p:nvSpPr>
          <p:cNvPr id="9" name="矩形 8"/>
          <p:cNvSpPr/>
          <p:nvPr/>
        </p:nvSpPr>
        <p:spPr>
          <a:xfrm>
            <a:off x="3232726" y="3484363"/>
            <a:ext cx="1297150" cy="246221"/>
          </a:xfrm>
          <a:prstGeom prst="rect">
            <a:avLst/>
          </a:prstGeom>
        </p:spPr>
        <p:txBody>
          <a:bodyPr wrap="none">
            <a:spAutoFit/>
          </a:bodyPr>
          <a:lstStyle/>
          <a:p>
            <a:r>
              <a:rPr lang="zh-CN" altLang="en-US" sz="1000" b="1" dirty="0" smtClean="0">
                <a:solidFill>
                  <a:schemeClr val="bg1"/>
                </a:solidFill>
                <a:latin typeface="Times New Roman" pitchFamily="18" charset="0"/>
                <a:ea typeface="宋体" pitchFamily="2" charset="-122"/>
                <a:cs typeface="Times New Roman" pitchFamily="18" charset="0"/>
              </a:rPr>
              <a:t>专利合作条约</a:t>
            </a:r>
            <a:r>
              <a:rPr lang="en-US" altLang="zh-CN" sz="1000" b="1" dirty="0" smtClean="0">
                <a:solidFill>
                  <a:schemeClr val="bg1"/>
                </a:solidFill>
                <a:latin typeface="Times New Roman" pitchFamily="18" charset="0"/>
                <a:ea typeface="宋体" pitchFamily="2" charset="-122"/>
                <a:cs typeface="Times New Roman" pitchFamily="18" charset="0"/>
              </a:rPr>
              <a:t>(PCT)</a:t>
            </a:r>
            <a:endParaRPr lang="zh-CN" altLang="en-US" sz="1000" b="1" dirty="0">
              <a:solidFill>
                <a:schemeClr val="bg1"/>
              </a:solidFill>
              <a:latin typeface="Times New Roman" pitchFamily="18" charset="0"/>
              <a:ea typeface="宋体" pitchFamily="2" charset="-122"/>
              <a:cs typeface="Times New Roman" pitchFamily="18" charset="0"/>
            </a:endParaRPr>
          </a:p>
        </p:txBody>
      </p:sp>
      <p:sp>
        <p:nvSpPr>
          <p:cNvPr id="10" name="矩形 9"/>
          <p:cNvSpPr/>
          <p:nvPr/>
        </p:nvSpPr>
        <p:spPr>
          <a:xfrm>
            <a:off x="4751215" y="3682770"/>
            <a:ext cx="771365" cy="246221"/>
          </a:xfrm>
          <a:prstGeom prst="rect">
            <a:avLst/>
          </a:prstGeom>
        </p:spPr>
        <p:txBody>
          <a:bodyPr wrap="none">
            <a:spAutoFit/>
          </a:bodyPr>
          <a:lstStyle/>
          <a:p>
            <a:r>
              <a:rPr lang="zh-CN" altLang="en-US" sz="1000" b="1" dirty="0" smtClean="0">
                <a:solidFill>
                  <a:schemeClr val="bg1"/>
                </a:solidFill>
                <a:latin typeface="Times New Roman" pitchFamily="18" charset="0"/>
                <a:ea typeface="宋体" pitchFamily="2" charset="-122"/>
                <a:cs typeface="Times New Roman" pitchFamily="18" charset="0"/>
              </a:rPr>
              <a:t>国家</a:t>
            </a:r>
            <a:r>
              <a:rPr lang="en-US" altLang="zh-CN" sz="1000" b="1" dirty="0" smtClean="0">
                <a:solidFill>
                  <a:schemeClr val="bg1"/>
                </a:solidFill>
                <a:latin typeface="Times New Roman" pitchFamily="18" charset="0"/>
                <a:ea typeface="宋体" pitchFamily="2" charset="-122"/>
                <a:cs typeface="Times New Roman" pitchFamily="18" charset="0"/>
              </a:rPr>
              <a:t>+</a:t>
            </a:r>
            <a:r>
              <a:rPr lang="zh-CN" altLang="en-US" sz="1000" b="1" dirty="0" smtClean="0">
                <a:solidFill>
                  <a:schemeClr val="bg1"/>
                </a:solidFill>
                <a:latin typeface="Times New Roman" pitchFamily="18" charset="0"/>
                <a:ea typeface="宋体" pitchFamily="2" charset="-122"/>
                <a:cs typeface="Times New Roman" pitchFamily="18" charset="0"/>
              </a:rPr>
              <a:t>其他</a:t>
            </a:r>
            <a:endParaRPr lang="zh-CN" altLang="en-US" sz="1000" b="1" dirty="0">
              <a:solidFill>
                <a:schemeClr val="bg1"/>
              </a:solidFill>
              <a:latin typeface="Times New Roman" pitchFamily="18" charset="0"/>
              <a:ea typeface="宋体" pitchFamily="2" charset="-122"/>
              <a:cs typeface="Times New Roman" pitchFamily="18" charset="0"/>
            </a:endParaRPr>
          </a:p>
        </p:txBody>
      </p:sp>
    </p:spTree>
    <p:custDataLst>
      <p:tags r:id="rId2"/>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578582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39556" y="404665"/>
            <a:ext cx="7846637" cy="539875"/>
          </a:xfrm>
        </p:spPr>
        <p:txBody>
          <a:bodyPr/>
          <a:lstStyle/>
          <a:p>
            <a:pPr>
              <a:lnSpc>
                <a:spcPts val="2779"/>
              </a:lnSpc>
            </a:pPr>
            <a:r>
              <a:rPr lang="en-GB" sz="2800" dirty="0" smtClean="0">
                <a:latin typeface="Times New Roman" pitchFamily="18" charset="0"/>
                <a:ea typeface="宋体" pitchFamily="2" charset="-122"/>
                <a:cs typeface="Times New Roman" pitchFamily="18" charset="0"/>
              </a:rPr>
              <a:t>Reasons to use the PCT </a:t>
            </a:r>
          </a:p>
          <a:p>
            <a:pPr>
              <a:lnSpc>
                <a:spcPts val="2779"/>
              </a:lnSpc>
            </a:pPr>
            <a:r>
              <a:rPr lang="en-GB" sz="2800" dirty="0" smtClean="0">
                <a:latin typeface="Times New Roman" pitchFamily="18" charset="0"/>
                <a:ea typeface="宋体" pitchFamily="2" charset="-122"/>
                <a:cs typeface="Times New Roman" pitchFamily="18" charset="0"/>
              </a:rPr>
              <a:t>使用PCT的原因</a:t>
            </a:r>
          </a:p>
        </p:txBody>
      </p:sp>
      <p:sp>
        <p:nvSpPr>
          <p:cNvPr id="3" name="Text Placeholder 2"/>
          <p:cNvSpPr>
            <a:spLocks noGrp="1"/>
          </p:cNvSpPr>
          <p:nvPr>
            <p:ph type="body" sz="quarter" idx="17"/>
          </p:nvPr>
        </p:nvSpPr>
        <p:spPr>
          <a:xfrm>
            <a:off x="755598" y="1196775"/>
            <a:ext cx="8136882" cy="4762985"/>
          </a:xfrm>
        </p:spPr>
        <p:txBody>
          <a:bodyPr/>
          <a:lstStyle/>
          <a:p>
            <a:r>
              <a:rPr lang="en-GB" sz="1400" dirty="0" smtClean="0">
                <a:solidFill>
                  <a:srgbClr val="C00000"/>
                </a:solidFill>
                <a:latin typeface="Times New Roman" pitchFamily="18" charset="0"/>
                <a:ea typeface="宋体" pitchFamily="2" charset="-122"/>
                <a:cs typeface="Times New Roman" pitchFamily="18" charset="0"/>
              </a:rPr>
              <a:t>Strategic decisions </a:t>
            </a:r>
            <a:r>
              <a:rPr lang="en-GB" sz="1400" dirty="0" err="1" smtClean="0">
                <a:solidFill>
                  <a:srgbClr val="C00000"/>
                </a:solidFill>
                <a:latin typeface="Times New Roman" pitchFamily="18" charset="0"/>
                <a:ea typeface="宋体" pitchFamily="2" charset="-122"/>
                <a:cs typeface="Times New Roman" pitchFamily="18" charset="0"/>
              </a:rPr>
              <a:t>战略</a:t>
            </a:r>
            <a:r>
              <a:rPr lang="zh-CN" altLang="en-US" sz="1400" dirty="0" smtClean="0">
                <a:solidFill>
                  <a:srgbClr val="C00000"/>
                </a:solidFill>
                <a:latin typeface="Times New Roman" pitchFamily="18" charset="0"/>
                <a:ea typeface="宋体" pitchFamily="2" charset="-122"/>
                <a:cs typeface="Times New Roman" pitchFamily="18" charset="0"/>
              </a:rPr>
              <a:t>决策</a:t>
            </a:r>
            <a:endParaRPr lang="zh-CN" sz="1400" dirty="0" smtClean="0">
              <a:solidFill>
                <a:srgbClr val="C00000"/>
              </a:solidFill>
              <a:latin typeface="Times New Roman" pitchFamily="18" charset="0"/>
              <a:ea typeface="宋体" pitchFamily="2" charset="-122"/>
              <a:cs typeface="Times New Roman" pitchFamily="18" charset="0"/>
            </a:endParaRPr>
          </a:p>
          <a:p>
            <a:pPr lvl="1"/>
            <a:r>
              <a:rPr lang="en-GB" sz="1400" b="1" dirty="0" smtClean="0">
                <a:latin typeface="Times New Roman" pitchFamily="18" charset="0"/>
                <a:ea typeface="宋体" pitchFamily="2" charset="-122"/>
                <a:cs typeface="Times New Roman" pitchFamily="18" charset="0"/>
              </a:rPr>
              <a:t>solid </a:t>
            </a:r>
            <a:r>
              <a:rPr lang="en-GB" sz="1400" b="1" dirty="0">
                <a:latin typeface="Times New Roman" pitchFamily="18" charset="0"/>
                <a:ea typeface="宋体" pitchFamily="2" charset="-122"/>
                <a:cs typeface="Times New Roman" pitchFamily="18" charset="0"/>
              </a:rPr>
              <a:t>basis </a:t>
            </a:r>
            <a:r>
              <a:rPr sz="1400" dirty="0" smtClean="0">
                <a:latin typeface="Times New Roman" pitchFamily="18" charset="0"/>
                <a:ea typeface="宋体" pitchFamily="2" charset="-122"/>
                <a:cs typeface="Times New Roman" pitchFamily="18" charset="0"/>
              </a:rPr>
              <a:t>to take informed  decisions on national phase entries做出进入国家阶段方面明智决定的坚实基础</a:t>
            </a:r>
          </a:p>
          <a:p>
            <a:pPr marL="215580" lvl="1" indent="0">
              <a:buNone/>
            </a:pPr>
            <a:r>
              <a:rPr sz="1400" dirty="0" smtClean="0">
                <a:latin typeface="Times New Roman" pitchFamily="18" charset="0"/>
                <a:ea typeface="宋体" pitchFamily="2" charset="-122"/>
                <a:cs typeface="Times New Roman" pitchFamily="18" charset="0"/>
              </a:rPr>
              <a:t>    AND和</a:t>
            </a:r>
            <a:endParaRPr lang="zh-CN" sz="1400" dirty="0">
              <a:latin typeface="Times New Roman" pitchFamily="18" charset="0"/>
              <a:ea typeface="宋体" pitchFamily="2" charset="-122"/>
              <a:cs typeface="Times New Roman" pitchFamily="18" charset="0"/>
            </a:endParaRPr>
          </a:p>
          <a:p>
            <a:pPr lvl="1"/>
            <a:r>
              <a:rPr lang="en-GB" sz="1400" b="1" dirty="0">
                <a:latin typeface="Times New Roman" pitchFamily="18" charset="0"/>
                <a:ea typeface="宋体" pitchFamily="2" charset="-122"/>
                <a:cs typeface="Times New Roman" pitchFamily="18" charset="0"/>
              </a:rPr>
              <a:t>opportunities to amend</a:t>
            </a:r>
            <a:r>
              <a:rPr sz="1400" dirty="0" smtClean="0">
                <a:latin typeface="Times New Roman" pitchFamily="18" charset="0"/>
                <a:ea typeface="宋体" pitchFamily="2" charset="-122"/>
                <a:cs typeface="Times New Roman" pitchFamily="18" charset="0"/>
              </a:rPr>
              <a:t> BEFORE incurring the costs of entering the national  phases在</a:t>
            </a:r>
            <a:r>
              <a:rPr lang="zh-CN" altLang="en-US" sz="1400" dirty="0" smtClean="0">
                <a:latin typeface="Times New Roman" pitchFamily="18" charset="0"/>
                <a:ea typeface="宋体" pitchFamily="2" charset="-122"/>
                <a:cs typeface="Times New Roman" pitchFamily="18" charset="0"/>
              </a:rPr>
              <a:t>产生</a:t>
            </a:r>
            <a:r>
              <a:rPr sz="1400" dirty="0" smtClean="0">
                <a:latin typeface="Times New Roman" pitchFamily="18" charset="0"/>
                <a:ea typeface="宋体" pitchFamily="2" charset="-122"/>
                <a:cs typeface="Times New Roman" pitchFamily="18" charset="0"/>
              </a:rPr>
              <a:t>进入国家阶段的成本之前</a:t>
            </a:r>
            <a:r>
              <a:rPr lang="zh-CN" altLang="en-US" sz="1400" dirty="0" smtClean="0">
                <a:latin typeface="Times New Roman" pitchFamily="18" charset="0"/>
                <a:ea typeface="宋体" pitchFamily="2" charset="-122"/>
                <a:cs typeface="Times New Roman" pitchFamily="18" charset="0"/>
              </a:rPr>
              <a:t>的</a:t>
            </a:r>
            <a:r>
              <a:rPr sz="1400" dirty="0" smtClean="0">
                <a:latin typeface="Times New Roman" pitchFamily="18" charset="0"/>
                <a:ea typeface="宋体" pitchFamily="2" charset="-122"/>
                <a:cs typeface="Times New Roman" pitchFamily="18" charset="0"/>
              </a:rPr>
              <a:t>修改机会</a:t>
            </a:r>
          </a:p>
          <a:p>
            <a:r>
              <a:rPr lang="en-GB" sz="1400" dirty="0" smtClean="0">
                <a:solidFill>
                  <a:srgbClr val="C00000"/>
                </a:solidFill>
                <a:latin typeface="Times New Roman" pitchFamily="18" charset="0"/>
                <a:ea typeface="宋体" pitchFamily="2" charset="-122"/>
                <a:cs typeface="Times New Roman" pitchFamily="18" charset="0"/>
              </a:rPr>
              <a:t>Time </a:t>
            </a:r>
            <a:r>
              <a:rPr lang="en-GB" sz="1400" dirty="0">
                <a:solidFill>
                  <a:srgbClr val="C00000"/>
                </a:solidFill>
                <a:latin typeface="Times New Roman" pitchFamily="18" charset="0"/>
                <a:ea typeface="宋体" pitchFamily="2" charset="-122"/>
                <a:cs typeface="Times New Roman" pitchFamily="18" charset="0"/>
              </a:rPr>
              <a:t>gain </a:t>
            </a:r>
            <a:r>
              <a:rPr sz="1400" dirty="0" smtClean="0">
                <a:latin typeface="Times New Roman" pitchFamily="18" charset="0"/>
                <a:ea typeface="宋体" pitchFamily="2" charset="-122"/>
                <a:cs typeface="Times New Roman" pitchFamily="18" charset="0"/>
              </a:rPr>
              <a:t>– before taking a costly decision on global protection </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sz="1400" dirty="0" smtClean="0">
                <a:latin typeface="Times New Roman" pitchFamily="18" charset="0"/>
                <a:ea typeface="宋体" pitchFamily="2" charset="-122"/>
                <a:cs typeface="Times New Roman" pitchFamily="18" charset="0"/>
              </a:rPr>
              <a:t>(31 months)在做出代价较高的全球保护决定之前</a:t>
            </a:r>
            <a:r>
              <a:rPr sz="1400" dirty="0" smtClean="0">
                <a:solidFill>
                  <a:srgbClr val="FF0000"/>
                </a:solidFill>
                <a:latin typeface="Times New Roman" pitchFamily="18" charset="0"/>
                <a:ea typeface="宋体" pitchFamily="2" charset="-122"/>
                <a:cs typeface="Times New Roman" pitchFamily="18" charset="0"/>
              </a:rPr>
              <a:t>赢得时间</a:t>
            </a:r>
            <a:r>
              <a:rPr sz="1400" dirty="0" smtClean="0">
                <a:latin typeface="Times New Roman" pitchFamily="18" charset="0"/>
                <a:ea typeface="宋体" pitchFamily="2" charset="-122"/>
                <a:cs typeface="Times New Roman" pitchFamily="18" charset="0"/>
              </a:rPr>
              <a:t>（31个月）</a:t>
            </a:r>
          </a:p>
          <a:p>
            <a:pPr lvl="1">
              <a:buFont typeface="Arial" panose="020B0604020202020204" pitchFamily="34" charset="0"/>
              <a:buChar char="‒"/>
            </a:pPr>
            <a:r>
              <a:rPr sz="1400" dirty="0" smtClean="0">
                <a:latin typeface="Times New Roman" pitchFamily="18" charset="0"/>
                <a:ea typeface="宋体" pitchFamily="2" charset="-122"/>
                <a:cs typeface="Times New Roman" pitchFamily="18" charset="0"/>
              </a:rPr>
              <a:t>Cost and administrative </a:t>
            </a:r>
            <a:r>
              <a:rPr lang="en-GB" sz="1400" dirty="0">
                <a:solidFill>
                  <a:srgbClr val="C00000"/>
                </a:solidFill>
                <a:latin typeface="Times New Roman" pitchFamily="18" charset="0"/>
                <a:ea typeface="宋体" pitchFamily="2" charset="-122"/>
                <a:cs typeface="Times New Roman" pitchFamily="18" charset="0"/>
              </a:rPr>
              <a:t>efficiency</a:t>
            </a:r>
            <a:r>
              <a:rPr sz="1400" dirty="0" smtClean="0">
                <a:latin typeface="Times New Roman" pitchFamily="18" charset="0"/>
                <a:ea typeface="宋体" pitchFamily="2" charset="-122"/>
                <a:cs typeface="Times New Roman" pitchFamily="18" charset="0"/>
              </a:rPr>
              <a:t>:成本和行政</a:t>
            </a:r>
            <a:r>
              <a:rPr sz="1400" dirty="0" smtClean="0">
                <a:solidFill>
                  <a:srgbClr val="FF0000"/>
                </a:solidFill>
                <a:latin typeface="Times New Roman" pitchFamily="18" charset="0"/>
                <a:ea typeface="宋体" pitchFamily="2" charset="-122"/>
                <a:cs typeface="Times New Roman" pitchFamily="18" charset="0"/>
              </a:rPr>
              <a:t>效率</a:t>
            </a:r>
            <a:r>
              <a:rPr sz="1400" dirty="0" smtClean="0">
                <a:latin typeface="Times New Roman" pitchFamily="18" charset="0"/>
                <a:ea typeface="宋体" pitchFamily="2" charset="-122"/>
                <a:cs typeface="Times New Roman" pitchFamily="18" charset="0"/>
              </a:rPr>
              <a:t>：</a:t>
            </a:r>
            <a:r>
              <a:rPr lang="en-GB" sz="1400" u="sng" dirty="0">
                <a:latin typeface="Times New Roman" pitchFamily="18" charset="0"/>
                <a:ea typeface="宋体" pitchFamily="2" charset="-122"/>
                <a:cs typeface="Times New Roman" pitchFamily="18" charset="0"/>
              </a:rPr>
              <a:t>ONE</a:t>
            </a:r>
            <a:r>
              <a:rPr sz="1400" dirty="0" smtClean="0">
                <a:latin typeface="Times New Roman" pitchFamily="18" charset="0"/>
                <a:ea typeface="宋体" pitchFamily="2" charset="-122"/>
                <a:cs typeface="Times New Roman" pitchFamily="18" charset="0"/>
              </a:rPr>
              <a:t> procedure in </a:t>
            </a:r>
            <a:r>
              <a:rPr lang="en-GB" sz="1400" u="sng" dirty="0">
                <a:latin typeface="Times New Roman" pitchFamily="18" charset="0"/>
                <a:ea typeface="宋体" pitchFamily="2" charset="-122"/>
                <a:cs typeface="Times New Roman" pitchFamily="18" charset="0"/>
              </a:rPr>
              <a:t>ONE</a:t>
            </a:r>
            <a:r>
              <a:rPr sz="1400" dirty="0" smtClean="0">
                <a:latin typeface="Times New Roman" pitchFamily="18" charset="0"/>
                <a:ea typeface="宋体" pitchFamily="2" charset="-122"/>
                <a:cs typeface="Times New Roman" pitchFamily="18" charset="0"/>
              </a:rPr>
              <a:t> language with </a:t>
            </a:r>
            <a:r>
              <a:rPr lang="en-GB" sz="1400" u="sng" dirty="0">
                <a:latin typeface="Times New Roman" pitchFamily="18" charset="0"/>
                <a:ea typeface="宋体" pitchFamily="2" charset="-122"/>
                <a:cs typeface="Times New Roman" pitchFamily="18" charset="0"/>
              </a:rPr>
              <a:t>ONE</a:t>
            </a:r>
            <a:r>
              <a:rPr sz="1400" dirty="0" smtClean="0">
                <a:latin typeface="Times New Roman" pitchFamily="18" charset="0"/>
                <a:ea typeface="宋体" pitchFamily="2" charset="-122"/>
                <a:cs typeface="Times New Roman" pitchFamily="18" charset="0"/>
              </a:rPr>
              <a:t> attorney, </a:t>
            </a:r>
            <a:r>
              <a:rPr lang="en-GB" sz="1400" u="sng" dirty="0">
                <a:latin typeface="Times New Roman" pitchFamily="18" charset="0"/>
                <a:ea typeface="宋体" pitchFamily="2" charset="-122"/>
                <a:cs typeface="Times New Roman" pitchFamily="18" charset="0"/>
              </a:rPr>
              <a:t>ONE</a:t>
            </a:r>
            <a:r>
              <a:rPr sz="1400" dirty="0" smtClean="0">
                <a:latin typeface="Times New Roman" pitchFamily="18" charset="0"/>
                <a:ea typeface="宋体" pitchFamily="2" charset="-122"/>
                <a:cs typeface="Times New Roman" pitchFamily="18" charset="0"/>
              </a:rPr>
              <a:t> search during the PCT international phase在PCT国际阶段仅需一次程序一种语言一位律师一次检索</a:t>
            </a:r>
            <a:endParaRPr lang="zh-CN" sz="1400" dirty="0">
              <a:latin typeface="Times New Roman" pitchFamily="18" charset="0"/>
              <a:ea typeface="宋体" pitchFamily="2" charset="-122"/>
              <a:cs typeface="Times New Roman" pitchFamily="18" charset="0"/>
            </a:endParaRPr>
          </a:p>
          <a:p>
            <a:r>
              <a:rPr lang="en-GB" sz="1400" dirty="0" smtClean="0">
                <a:solidFill>
                  <a:srgbClr val="C00000"/>
                </a:solidFill>
                <a:latin typeface="Times New Roman" pitchFamily="18" charset="0"/>
                <a:ea typeface="宋体" pitchFamily="2" charset="-122"/>
                <a:cs typeface="Times New Roman" pitchFamily="18" charset="0"/>
              </a:rPr>
              <a:t>All-designation system </a:t>
            </a:r>
            <a:r>
              <a:rPr lang="en-GB" sz="1400" dirty="0" smtClean="0">
                <a:solidFill>
                  <a:srgbClr val="000000"/>
                </a:solidFill>
                <a:latin typeface="Times New Roman" pitchFamily="18" charset="0"/>
                <a:ea typeface="宋体" pitchFamily="2" charset="-122"/>
                <a:cs typeface="Times New Roman" pitchFamily="18" charset="0"/>
              </a:rPr>
              <a:t>(=automatic designation of all PCT contracting states)</a:t>
            </a:r>
            <a:r>
              <a:rPr lang="zh-CN" altLang="en-US" sz="1400" dirty="0" smtClean="0">
                <a:solidFill>
                  <a:srgbClr val="FF0000"/>
                </a:solidFill>
                <a:latin typeface="Times New Roman" pitchFamily="18" charset="0"/>
                <a:ea typeface="宋体" pitchFamily="2" charset="-122"/>
                <a:cs typeface="Times New Roman" pitchFamily="18" charset="0"/>
              </a:rPr>
              <a:t>所有指定体系</a:t>
            </a:r>
            <a:r>
              <a:rPr sz="1400" dirty="0" smtClean="0">
                <a:latin typeface="Times New Roman" pitchFamily="18" charset="0"/>
                <a:ea typeface="宋体" pitchFamily="2" charset="-122"/>
                <a:cs typeface="Times New Roman" pitchFamily="18" charset="0"/>
              </a:rPr>
              <a:t>（=自动指定《专利合作条约》的所有缔约国）</a:t>
            </a:r>
            <a:endParaRPr lang="zh-CN" sz="1400" dirty="0" smtClean="0">
              <a:solidFill>
                <a:srgbClr val="C00000"/>
              </a:solidFill>
              <a:latin typeface="Times New Roman" pitchFamily="18" charset="0"/>
              <a:ea typeface="宋体" pitchFamily="2" charset="-122"/>
              <a:cs typeface="Times New Roman" pitchFamily="18" charset="0"/>
            </a:endParaRPr>
          </a:p>
          <a:p>
            <a:endParaRPr lang="zh-CN" sz="1400" dirty="0">
              <a:latin typeface="Times New Roman" pitchFamily="18" charset="0"/>
              <a:ea typeface="宋体" pitchFamily="2" charset="-122"/>
              <a:cs typeface="Times New Roman" pitchFamily="18" charset="0"/>
            </a:endParaRPr>
          </a:p>
          <a:p>
            <a:endParaRPr lang="zh-CN" sz="1400" dirty="0">
              <a:latin typeface="Times New Roman" pitchFamily="18" charset="0"/>
              <a:ea typeface="宋体" pitchFamily="2" charset="-122"/>
              <a:cs typeface="Times New Roman" pitchFamily="18" charset="0"/>
            </a:endParaRPr>
          </a:p>
          <a:p>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20"/>
          </p:nvPr>
        </p:nvSpPr>
        <p:spPr>
          <a:xfrm>
            <a:off x="6444228" y="6467592"/>
            <a:ext cx="2133600" cy="365125"/>
          </a:xfrm>
        </p:spPr>
        <p:txBody>
          <a:bodyPr/>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19</a:t>
            </a:fld>
            <a:endParaRPr lang="zh-CN"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57313105"/>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6"/>
          </p:nvPr>
        </p:nvSpPr>
        <p:spPr>
          <a:xfrm>
            <a:off x="703174" y="514257"/>
            <a:ext cx="7846637" cy="539875"/>
          </a:xfrm>
        </p:spPr>
        <p:txBody>
          <a:bodyPr/>
          <a:lstStyle/>
          <a:p>
            <a:pPr marL="269335" indent="-269335">
              <a:lnSpc>
                <a:spcPct val="120000"/>
              </a:lnSpc>
              <a:spcBef>
                <a:spcPct val="0"/>
              </a:spcBef>
            </a:pPr>
            <a:r>
              <a:rPr lang="en-GB" altLang="en-US" dirty="0">
                <a:latin typeface="Times New Roman" pitchFamily="18" charset="0"/>
                <a:ea typeface="宋体" pitchFamily="2" charset="-122"/>
                <a:cs typeface="Times New Roman" pitchFamily="18" charset="0"/>
              </a:rPr>
              <a:t>Contents目录</a:t>
            </a:r>
          </a:p>
        </p:txBody>
      </p:sp>
      <p:sp>
        <p:nvSpPr>
          <p:cNvPr id="3" name="Text Placeholder 2"/>
          <p:cNvSpPr>
            <a:spLocks noGrp="1"/>
          </p:cNvSpPr>
          <p:nvPr>
            <p:ph type="body" sz="quarter" idx="17"/>
          </p:nvPr>
        </p:nvSpPr>
        <p:spPr>
          <a:xfrm>
            <a:off x="681167" y="692696"/>
            <a:ext cx="7846637" cy="4776900"/>
          </a:xfrm>
        </p:spPr>
        <p:txBody>
          <a:bodyPr/>
          <a:lstStyle/>
          <a:p>
            <a:pPr>
              <a:lnSpc>
                <a:spcPts val="2000"/>
              </a:lnSpc>
              <a:spcBef>
                <a:spcPct val="0"/>
              </a:spcBef>
            </a:pPr>
            <a:endParaRPr lang="zh-CN" altLang="en-US" sz="2000" dirty="0">
              <a:latin typeface="Times New Roman" pitchFamily="18" charset="0"/>
              <a:ea typeface="宋体" pitchFamily="2" charset="-122"/>
              <a:cs typeface="Times New Roman" pitchFamily="18" charset="0"/>
            </a:endParaRPr>
          </a:p>
          <a:p>
            <a:pPr>
              <a:lnSpc>
                <a:spcPts val="2000"/>
              </a:lnSpc>
              <a:spcBef>
                <a:spcPct val="0"/>
              </a:spcBef>
            </a:pPr>
            <a:endParaRPr lang="zh-CN" altLang="en-US" sz="2000" dirty="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About the European Patent Office欧洲专利局简介</a:t>
            </a: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Quality patents</a:t>
            </a:r>
            <a:r>
              <a:rPr lang="zh-CN" altLang="en-US" sz="2000" dirty="0" smtClean="0">
                <a:latin typeface="Times New Roman" pitchFamily="18" charset="0"/>
                <a:ea typeface="宋体" pitchFamily="2" charset="-122"/>
                <a:cs typeface="Times New Roman" pitchFamily="18" charset="0"/>
              </a:rPr>
              <a:t>高质量</a:t>
            </a:r>
            <a:r>
              <a:rPr lang="en-GB" sz="2000" dirty="0" err="1" smtClean="0">
                <a:latin typeface="Times New Roman" pitchFamily="18" charset="0"/>
                <a:ea typeface="宋体" pitchFamily="2" charset="-122"/>
                <a:cs typeface="Times New Roman" pitchFamily="18" charset="0"/>
              </a:rPr>
              <a:t>专利</a:t>
            </a:r>
            <a:endParaRPr lang="en-GB" sz="2000" dirty="0" smtClean="0">
              <a:latin typeface="Times New Roman" pitchFamily="18" charset="0"/>
              <a:ea typeface="宋体" pitchFamily="2" charset="-122"/>
              <a:cs typeface="Times New Roman" pitchFamily="18" charset="0"/>
            </a:endParaRP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Obtaining a European patent获得欧洲专利</a:t>
            </a: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Global Dossier/ File inspection/ Patent Register全球案卷/文件查阅/</a:t>
            </a:r>
            <a:r>
              <a:rPr lang="en-GB" sz="2000" dirty="0" err="1" smtClean="0">
                <a:latin typeface="Times New Roman" pitchFamily="18" charset="0"/>
                <a:ea typeface="宋体" pitchFamily="2" charset="-122"/>
                <a:cs typeface="Times New Roman" pitchFamily="18" charset="0"/>
              </a:rPr>
              <a:t>专利</a:t>
            </a:r>
            <a:r>
              <a:rPr lang="zh-CN" altLang="en-US" sz="2000" dirty="0" smtClean="0">
                <a:latin typeface="Times New Roman" pitchFamily="18" charset="0"/>
                <a:ea typeface="宋体" pitchFamily="2" charset="-122"/>
                <a:cs typeface="Times New Roman" pitchFamily="18" charset="0"/>
              </a:rPr>
              <a:t>注册</a:t>
            </a:r>
            <a:endParaRPr lang="en-GB" sz="2000" dirty="0" smtClean="0">
              <a:latin typeface="Times New Roman" pitchFamily="18" charset="0"/>
              <a:ea typeface="宋体" pitchFamily="2" charset="-122"/>
              <a:cs typeface="Times New Roman" pitchFamily="18" charset="0"/>
            </a:endParaRP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Early Certainty早期确定性</a:t>
            </a: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How to accelerate procedures at the EPO </a:t>
            </a:r>
            <a:r>
              <a:rPr lang="en-GB" sz="2000" dirty="0" err="1" smtClean="0">
                <a:latin typeface="Times New Roman" pitchFamily="18" charset="0"/>
                <a:ea typeface="宋体" pitchFamily="2" charset="-122"/>
                <a:cs typeface="Times New Roman" pitchFamily="18" charset="0"/>
              </a:rPr>
              <a:t>如何</a:t>
            </a:r>
            <a:r>
              <a:rPr lang="zh-CN" altLang="en-US" sz="2000" dirty="0" smtClean="0">
                <a:latin typeface="Times New Roman" pitchFamily="18" charset="0"/>
                <a:ea typeface="宋体" pitchFamily="2" charset="-122"/>
                <a:cs typeface="Times New Roman" pitchFamily="18" charset="0"/>
              </a:rPr>
              <a:t>在</a:t>
            </a:r>
            <a:r>
              <a:rPr lang="en-GB" sz="2000" dirty="0" err="1" smtClean="0">
                <a:latin typeface="Times New Roman" pitchFamily="18" charset="0"/>
                <a:ea typeface="宋体" pitchFamily="2" charset="-122"/>
                <a:cs typeface="Times New Roman" pitchFamily="18" charset="0"/>
              </a:rPr>
              <a:t>欧洲专利局的</a:t>
            </a:r>
            <a:r>
              <a:rPr lang="zh-CN" altLang="en-US" sz="2000" dirty="0" smtClean="0">
                <a:latin typeface="Times New Roman" pitchFamily="18" charset="0"/>
                <a:ea typeface="宋体" pitchFamily="2" charset="-122"/>
                <a:cs typeface="Times New Roman" pitchFamily="18" charset="0"/>
              </a:rPr>
              <a:t>提高</a:t>
            </a:r>
            <a:r>
              <a:rPr lang="en-GB" sz="2000" dirty="0" err="1" smtClean="0">
                <a:latin typeface="Times New Roman" pitchFamily="18" charset="0"/>
                <a:ea typeface="宋体" pitchFamily="2" charset="-122"/>
                <a:cs typeface="Times New Roman" pitchFamily="18" charset="0"/>
              </a:rPr>
              <a:t>程序</a:t>
            </a:r>
            <a:r>
              <a:rPr lang="zh-CN" altLang="en-US" sz="2000" dirty="0" smtClean="0">
                <a:latin typeface="Times New Roman" pitchFamily="18" charset="0"/>
                <a:ea typeface="宋体" pitchFamily="2" charset="-122"/>
                <a:cs typeface="Times New Roman" pitchFamily="18" charset="0"/>
              </a:rPr>
              <a:t>效率</a:t>
            </a:r>
            <a:endParaRPr lang="en-GB" sz="2000" dirty="0" smtClean="0">
              <a:latin typeface="Times New Roman" pitchFamily="18" charset="0"/>
              <a:ea typeface="宋体" pitchFamily="2" charset="-122"/>
              <a:cs typeface="Times New Roman" pitchFamily="18" charset="0"/>
            </a:endParaRP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The Unitary Patent</a:t>
            </a:r>
            <a:r>
              <a:rPr lang="zh-CN" altLang="en-US" sz="2000" dirty="0" smtClean="0">
                <a:latin typeface="Times New Roman" pitchFamily="18" charset="0"/>
                <a:ea typeface="宋体" pitchFamily="2" charset="-122"/>
                <a:cs typeface="Times New Roman" pitchFamily="18" charset="0"/>
              </a:rPr>
              <a:t>单一专利</a:t>
            </a:r>
            <a:endParaRPr lang="en-GB" sz="2000" dirty="0" smtClean="0">
              <a:latin typeface="Times New Roman" pitchFamily="18" charset="0"/>
              <a:ea typeface="宋体" pitchFamily="2" charset="-122"/>
              <a:cs typeface="Times New Roman" pitchFamily="18" charset="0"/>
            </a:endParaRP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Practical tips for filing实用的提交技巧</a:t>
            </a: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Statistics统计</a:t>
            </a:r>
          </a:p>
          <a:p>
            <a:pPr>
              <a:lnSpc>
                <a:spcPts val="2000"/>
              </a:lnSpc>
            </a:pPr>
            <a:endParaRPr lang="zh-CN" sz="2000" dirty="0" smtClean="0">
              <a:latin typeface="Times New Roman" pitchFamily="18" charset="0"/>
              <a:ea typeface="宋体" pitchFamily="2" charset="-122"/>
              <a:cs typeface="Times New Roman" pitchFamily="18" charset="0"/>
            </a:endParaRPr>
          </a:p>
          <a:p>
            <a:pPr>
              <a:lnSpc>
                <a:spcPts val="2000"/>
              </a:lnSpc>
            </a:pPr>
            <a:r>
              <a:rPr lang="en-GB" sz="2000" dirty="0" smtClean="0">
                <a:latin typeface="Times New Roman" pitchFamily="18" charset="0"/>
                <a:ea typeface="宋体" pitchFamily="2" charset="-122"/>
                <a:cs typeface="Times New Roman" pitchFamily="18" charset="0"/>
              </a:rPr>
              <a:t>Contact information联系信息</a:t>
            </a:r>
          </a:p>
          <a:p>
            <a:pPr>
              <a:lnSpc>
                <a:spcPts val="2000"/>
              </a:lnSpc>
            </a:pPr>
            <a:endParaRPr lang="zh-CN" sz="2000" dirty="0">
              <a:latin typeface="Times New Roman" pitchFamily="18" charset="0"/>
              <a:ea typeface="宋体" pitchFamily="2" charset="-122"/>
              <a:cs typeface="Times New Roman" pitchFamily="18" charset="0"/>
            </a:endParaRPr>
          </a:p>
        </p:txBody>
      </p:sp>
      <p:sp>
        <p:nvSpPr>
          <p:cNvPr id="2" name="Slide Number Placeholder 1"/>
          <p:cNvSpPr>
            <a:spLocks noGrp="1"/>
          </p:cNvSpPr>
          <p:nvPr>
            <p:ph type="sldNum" sz="quarter" idx="20"/>
          </p:nvPr>
        </p:nvSpPr>
        <p:spPr>
          <a:xfrm>
            <a:off x="6454162" y="6440172"/>
            <a:ext cx="2133600" cy="385016"/>
          </a:xfrm>
        </p:spPr>
        <p:txBody>
          <a:bodyPr/>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2</a:t>
            </a:fld>
            <a:endParaRPr lang="zh-CN"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717489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altLang="en-US" sz="2800" dirty="0" smtClean="0">
                <a:latin typeface="Times New Roman" pitchFamily="18" charset="0"/>
                <a:ea typeface="宋体" pitchFamily="2" charset="-122"/>
                <a:cs typeface="Times New Roman" pitchFamily="18" charset="0"/>
              </a:rPr>
              <a:t>The Benefits of the PCT Procedure</a:t>
            </a:r>
          </a:p>
          <a:p>
            <a:r>
              <a:rPr lang="en-GB" altLang="en-US" sz="2800" dirty="0" smtClean="0">
                <a:latin typeface="Times New Roman" pitchFamily="18" charset="0"/>
                <a:ea typeface="宋体" pitchFamily="2" charset="-122"/>
                <a:cs typeface="Times New Roman" pitchFamily="18" charset="0"/>
              </a:rPr>
              <a:t>《</a:t>
            </a:r>
            <a:r>
              <a:rPr lang="en-GB" altLang="en-US" sz="2800" dirty="0" err="1" smtClean="0">
                <a:latin typeface="Times New Roman" pitchFamily="18" charset="0"/>
                <a:ea typeface="宋体" pitchFamily="2" charset="-122"/>
                <a:cs typeface="Times New Roman" pitchFamily="18" charset="0"/>
              </a:rPr>
              <a:t>专利合作条约》程序的</a:t>
            </a:r>
            <a:r>
              <a:rPr lang="zh-CN" altLang="en-US" sz="2800" dirty="0" smtClean="0">
                <a:latin typeface="Times New Roman" pitchFamily="18" charset="0"/>
                <a:ea typeface="宋体" pitchFamily="2" charset="-122"/>
                <a:cs typeface="Times New Roman" pitchFamily="18" charset="0"/>
              </a:rPr>
              <a:t>益处</a:t>
            </a:r>
            <a:endParaRPr lang="zh-CN" sz="2800"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01229" y="1618343"/>
            <a:ext cx="7975227" cy="4762985"/>
          </a:xfrm>
        </p:spPr>
        <p:txBody>
          <a:bodyPr/>
          <a:lstStyle/>
          <a:p>
            <a:pPr algn="just">
              <a:lnSpc>
                <a:spcPct val="100000"/>
              </a:lnSpc>
            </a:pPr>
            <a:r>
              <a:rPr lang="en-GB" altLang="en-US" sz="1400" dirty="0" smtClean="0">
                <a:latin typeface="Times New Roman" pitchFamily="18" charset="0"/>
                <a:ea typeface="宋体" pitchFamily="2" charset="-122"/>
                <a:cs typeface="Times New Roman" pitchFamily="18" charset="0"/>
              </a:rPr>
              <a:t>150 contracting parties (September 2016)   150个缔约</a:t>
            </a:r>
            <a:r>
              <a:rPr lang="zh-CN" altLang="en-US" sz="1400" dirty="0" smtClean="0">
                <a:latin typeface="Times New Roman" pitchFamily="18" charset="0"/>
                <a:ea typeface="宋体" pitchFamily="2" charset="-122"/>
                <a:cs typeface="Times New Roman" pitchFamily="18" charset="0"/>
              </a:rPr>
              <a:t>国</a:t>
            </a:r>
            <a:r>
              <a:rPr lang="en-GB" altLang="en-US" sz="1400" dirty="0" smtClean="0">
                <a:latin typeface="Times New Roman" pitchFamily="18" charset="0"/>
                <a:ea typeface="宋体" pitchFamily="2" charset="-122"/>
                <a:cs typeface="Times New Roman" pitchFamily="18" charset="0"/>
              </a:rPr>
              <a:t>（2016年9月）</a:t>
            </a:r>
            <a:endParaRPr lang="zh-CN" altLang="en-US" sz="1400" dirty="0">
              <a:latin typeface="Times New Roman" pitchFamily="18" charset="0"/>
              <a:ea typeface="宋体" pitchFamily="2" charset="-122"/>
              <a:cs typeface="Times New Roman" pitchFamily="18" charset="0"/>
            </a:endParaRP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r>
              <a:rPr lang="en-GB" altLang="en-US" sz="1400" dirty="0">
                <a:latin typeface="Times New Roman" pitchFamily="18" charset="0"/>
                <a:ea typeface="宋体" pitchFamily="2" charset="-122"/>
                <a:cs typeface="Times New Roman" pitchFamily="18" charset="0"/>
              </a:rPr>
              <a:t>One international application in one language under the PCT, instead of as many national filings in many different languages按照《专利合作条约》以一种语言提交一次国际申请，无须以多种语言在多个国家提交申请</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r>
              <a:rPr lang="en-GB" altLang="en-US" sz="1400" dirty="0">
                <a:latin typeface="Times New Roman" pitchFamily="18" charset="0"/>
                <a:ea typeface="宋体" pitchFamily="2" charset="-122"/>
                <a:cs typeface="Times New Roman" pitchFamily="18" charset="0"/>
              </a:rPr>
              <a:t>The international application is filed in a single place, generally the national Patent Office of the applicant’s country.国际申请提交至一个机构，通常为申请人所在国家的国家专利局。</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r>
              <a:rPr lang="en-GB" altLang="en-US" sz="1400" dirty="0">
                <a:latin typeface="Times New Roman" pitchFamily="18" charset="0"/>
                <a:ea typeface="宋体" pitchFamily="2" charset="-122"/>
                <a:cs typeface="Times New Roman" pitchFamily="18" charset="0"/>
              </a:rPr>
              <a:t>The standard form for an international application is accepted by all designated Offices for the purpose of the national phase.国家阶段的所有指定专利局均接受国际申请的标准格式。</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r>
              <a:rPr lang="en-GB" altLang="en-US" sz="1400" dirty="0">
                <a:latin typeface="Times New Roman" pitchFamily="18" charset="0"/>
                <a:ea typeface="宋体" pitchFamily="2" charset="-122"/>
                <a:cs typeface="Times New Roman" pitchFamily="18" charset="0"/>
              </a:rPr>
              <a:t>Fees can be paid at one time, at one Office in one currency费用可在一个专利局以一种货币一次性支付</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lnSpc>
                <a:spcPct val="100000"/>
              </a:lnSpc>
            </a:pPr>
            <a:r>
              <a:rPr lang="en-GB" altLang="en-US" sz="1400" dirty="0">
                <a:latin typeface="Times New Roman" pitchFamily="18" charset="0"/>
                <a:ea typeface="宋体" pitchFamily="2" charset="-122"/>
                <a:cs typeface="Times New Roman" pitchFamily="18" charset="0"/>
              </a:rPr>
              <a:t>The PCT allows for more time to decide before expanding protection to different countries.   </a:t>
            </a:r>
            <a:r>
              <a:rPr lang="en-GB" altLang="en-US" sz="1400" dirty="0" err="1">
                <a:latin typeface="Times New Roman" pitchFamily="18" charset="0"/>
                <a:ea typeface="宋体" pitchFamily="2" charset="-122"/>
                <a:cs typeface="Times New Roman" pitchFamily="18" charset="0"/>
              </a:rPr>
              <a:t>PCT</a:t>
            </a:r>
            <a:r>
              <a:rPr lang="en-GB" altLang="en-US" sz="1400" dirty="0" err="1" smtClean="0">
                <a:latin typeface="Times New Roman" pitchFamily="18" charset="0"/>
                <a:ea typeface="宋体" pitchFamily="2" charset="-122"/>
                <a:cs typeface="Times New Roman" pitchFamily="18" charset="0"/>
              </a:rPr>
              <a:t>的申请人有更多时间来决定是否将</a:t>
            </a:r>
            <a:r>
              <a:rPr lang="zh-CN" altLang="en-US" sz="1400" dirty="0" smtClean="0">
                <a:latin typeface="Times New Roman" pitchFamily="18" charset="0"/>
                <a:ea typeface="宋体" pitchFamily="2" charset="-122"/>
                <a:cs typeface="Times New Roman" pitchFamily="18" charset="0"/>
              </a:rPr>
              <a:t>专利</a:t>
            </a:r>
            <a:r>
              <a:rPr lang="en-GB" altLang="en-US" sz="1400" dirty="0" err="1" smtClean="0">
                <a:latin typeface="Times New Roman" pitchFamily="18" charset="0"/>
                <a:ea typeface="宋体" pitchFamily="2" charset="-122"/>
                <a:cs typeface="Times New Roman" pitchFamily="18" charset="0"/>
              </a:rPr>
              <a:t>保护</a:t>
            </a:r>
            <a:r>
              <a:rPr lang="zh-CN" altLang="en-US" sz="1400" dirty="0" smtClean="0">
                <a:latin typeface="Times New Roman" pitchFamily="18" charset="0"/>
                <a:ea typeface="宋体" pitchFamily="2" charset="-122"/>
                <a:cs typeface="Times New Roman" pitchFamily="18" charset="0"/>
              </a:rPr>
              <a:t>扩展</a:t>
            </a:r>
            <a:r>
              <a:rPr lang="en-GB" altLang="en-US" sz="1400" dirty="0" err="1" smtClean="0">
                <a:latin typeface="Times New Roman" pitchFamily="18" charset="0"/>
                <a:ea typeface="宋体" pitchFamily="2" charset="-122"/>
                <a:cs typeface="Times New Roman" pitchFamily="18" charset="0"/>
              </a:rPr>
              <a:t>到不同国家</a:t>
            </a:r>
            <a:r>
              <a:rPr lang="en-GB" altLang="en-US" sz="1400" dirty="0">
                <a:latin typeface="Times New Roman" pitchFamily="18" charset="0"/>
                <a:ea typeface="宋体" pitchFamily="2" charset="-122"/>
                <a:cs typeface="Times New Roman" pitchFamily="18" charset="0"/>
              </a:rPr>
              <a:t>。</a:t>
            </a:r>
          </a:p>
          <a:p>
            <a:pPr algn="just">
              <a:lnSpc>
                <a:spcPct val="100000"/>
              </a:lnSpc>
            </a:pPr>
            <a:endParaRPr lang="zh-CN" altLang="en-US" sz="1400" dirty="0">
              <a:latin typeface="Times New Roman" pitchFamily="18" charset="0"/>
              <a:ea typeface="宋体" pitchFamily="2" charset="-122"/>
              <a:cs typeface="Times New Roman" pitchFamily="18" charset="0"/>
            </a:endParaRPr>
          </a:p>
          <a:p>
            <a:pPr algn="just"/>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20</a:t>
            </a:fld>
            <a:endParaRPr lang="zh-CN" sz="900">
              <a:solidFill>
                <a:srgbClr val="3B464D"/>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66683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sz="2800" dirty="0" smtClean="0">
                <a:latin typeface="Times New Roman" pitchFamily="18" charset="0"/>
                <a:ea typeface="宋体" pitchFamily="2" charset="-122"/>
                <a:cs typeface="Times New Roman" pitchFamily="18" charset="0"/>
              </a:rPr>
              <a:t>Supplementary International </a:t>
            </a:r>
            <a:r>
              <a:rPr lang="en-GB" sz="2800" dirty="0" err="1" smtClean="0">
                <a:latin typeface="Times New Roman" pitchFamily="18" charset="0"/>
                <a:ea typeface="宋体" pitchFamily="2" charset="-122"/>
                <a:cs typeface="Times New Roman" pitchFamily="18" charset="0"/>
              </a:rPr>
              <a:t>Search补充国际检索</a:t>
            </a:r>
            <a:endParaRPr lang="en-GB" sz="2800" dirty="0" smtClean="0">
              <a:latin typeface="Times New Roman" pitchFamily="18" charset="0"/>
              <a:ea typeface="宋体" pitchFamily="2" charset="-122"/>
              <a:cs typeface="Times New Roman" pitchFamily="18" charset="0"/>
            </a:endParaRPr>
          </a:p>
          <a:p>
            <a:r>
              <a:rPr dirty="0" smtClean="0">
                <a:latin typeface="Times New Roman" pitchFamily="18" charset="0"/>
                <a:ea typeface="宋体" pitchFamily="2" charset="-122"/>
                <a:cs typeface="Times New Roman" pitchFamily="18" charset="0"/>
              </a:rPr>
              <a:t>(General remarks)（一般注解）</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01229" y="1906375"/>
            <a:ext cx="7846637" cy="4762985"/>
          </a:xfrm>
        </p:spPr>
        <p:txBody>
          <a:bodyPr/>
          <a:lstStyle/>
          <a:p>
            <a:pPr algn="just"/>
            <a:r>
              <a:rPr sz="1400" dirty="0" smtClean="0">
                <a:latin typeface="Times New Roman" pitchFamily="18" charset="0"/>
                <a:ea typeface="宋体" pitchFamily="2" charset="-122"/>
                <a:cs typeface="Times New Roman" pitchFamily="18" charset="0"/>
              </a:rPr>
              <a:t>At the option of the applicant: second search (with another Office, potentially in another language);根据申请人的选择：第二次检索（由另一专利局检索，可能以另一种语言检索）；</a:t>
            </a:r>
          </a:p>
          <a:p>
            <a:pPr algn="just"/>
            <a:endParaRPr lang="zh-CN" sz="1400" dirty="0">
              <a:latin typeface="Times New Roman" pitchFamily="18" charset="0"/>
              <a:ea typeface="宋体" pitchFamily="2" charset="-122"/>
              <a:cs typeface="Times New Roman" pitchFamily="18" charset="0"/>
            </a:endParaRPr>
          </a:p>
          <a:p>
            <a:pPr algn="just"/>
            <a:r>
              <a:rPr sz="1400" dirty="0" smtClean="0">
                <a:latin typeface="Times New Roman" pitchFamily="18" charset="0"/>
                <a:ea typeface="宋体" pitchFamily="2" charset="-122"/>
                <a:cs typeface="Times New Roman" pitchFamily="18" charset="0"/>
              </a:rPr>
              <a:t>Irrespective of the previous ISA chosen;不受之前选择的国际检索单位影响；</a:t>
            </a:r>
          </a:p>
          <a:p>
            <a:pPr algn="just"/>
            <a:endParaRPr lang="zh-CN" sz="1400" dirty="0">
              <a:latin typeface="Times New Roman" pitchFamily="18" charset="0"/>
              <a:ea typeface="宋体" pitchFamily="2" charset="-122"/>
              <a:cs typeface="Times New Roman" pitchFamily="18" charset="0"/>
            </a:endParaRPr>
          </a:p>
          <a:p>
            <a:pPr algn="just"/>
            <a:r>
              <a:rPr sz="1400" dirty="0" smtClean="0">
                <a:latin typeface="Times New Roman" pitchFamily="18" charset="0"/>
                <a:ea typeface="宋体" pitchFamily="2" charset="-122"/>
                <a:cs typeface="Times New Roman" pitchFamily="18" charset="0"/>
              </a:rPr>
              <a:t>Further reduces the risk of new prior art being cited in the national phase (it includes all documentation that the Authority specified for supplementary search would search in its role as national or regional Office);</a:t>
            </a:r>
            <a:r>
              <a:rPr lang="en-US" sz="1400" dirty="0" smtClean="0">
                <a:latin typeface="Times New Roman" pitchFamily="18" charset="0"/>
                <a:ea typeface="宋体" pitchFamily="2" charset="-122"/>
                <a:cs typeface="Times New Roman" pitchFamily="18" charset="0"/>
              </a:rPr>
              <a:t> </a:t>
            </a:r>
            <a:r>
              <a:rPr sz="1400" dirty="0" err="1" smtClean="0">
                <a:latin typeface="Times New Roman" pitchFamily="18" charset="0"/>
                <a:ea typeface="宋体" pitchFamily="2" charset="-122"/>
                <a:cs typeface="Times New Roman" pitchFamily="18" charset="0"/>
              </a:rPr>
              <a:t>进一步降低新的现有技术（包括为补充检索而规定的检索单位作为国家或地区专利局将检索的所有文档）在国家阶段被引用的风险</a:t>
            </a:r>
            <a:r>
              <a:rPr sz="1400" dirty="0" smtClean="0">
                <a:latin typeface="Times New Roman" pitchFamily="18" charset="0"/>
                <a:ea typeface="宋体" pitchFamily="2" charset="-122"/>
                <a:cs typeface="Times New Roman" pitchFamily="18" charset="0"/>
              </a:rPr>
              <a:t>；</a:t>
            </a:r>
          </a:p>
          <a:p>
            <a:pPr algn="just"/>
            <a:endParaRPr lang="zh-CN" sz="1400" dirty="0">
              <a:latin typeface="Times New Roman" pitchFamily="18" charset="0"/>
              <a:ea typeface="宋体" pitchFamily="2" charset="-122"/>
              <a:cs typeface="Times New Roman" pitchFamily="18" charset="0"/>
            </a:endParaRPr>
          </a:p>
          <a:p>
            <a:pPr algn="just"/>
            <a:r>
              <a:rPr sz="1400" dirty="0" smtClean="0">
                <a:latin typeface="Times New Roman" pitchFamily="18" charset="0"/>
                <a:ea typeface="宋体" pitchFamily="2" charset="-122"/>
                <a:cs typeface="Times New Roman" pitchFamily="18" charset="0"/>
              </a:rPr>
              <a:t>Gives more legal certainty before incurring the costs of entering the national/ regional phases在产生进入国家/地区阶段的成本之前给予更多法律确定性</a:t>
            </a:r>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38" y="6586475"/>
            <a:ext cx="1799687" cy="215950"/>
          </a:xfrm>
          <a:prstGeom prst="rect">
            <a:avLst/>
          </a:prstGeom>
        </p:spPr>
        <p:txBody>
          <a:bodyPr vert="horz" wrap="none" lIns="0" tIns="0" rIns="0" bIns="0" rtlCol="0" anchor="t" anchorCtr="0"/>
          <a:lstStyle/>
          <a:p>
            <a:fld id="{8C457D14-461F-46AB-BDA9-5FD2E2DA862A}" type="slidenum">
              <a:rPr lang="en-GB" sz="900">
                <a:solidFill>
                  <a:srgbClr val="3B464D"/>
                </a:solidFill>
                <a:latin typeface="Times New Roman" pitchFamily="18" charset="0"/>
                <a:ea typeface="宋体" pitchFamily="2" charset="-122"/>
                <a:cs typeface="Times New Roman" pitchFamily="18" charset="0"/>
              </a:rPr>
              <a:pPr/>
              <a:t>21</a:t>
            </a:fld>
            <a:endParaRPr lang="zh-CN" sz="90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909782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Supplementary International Search at the EPO </a:t>
            </a:r>
            <a:r>
              <a:rPr lang="zh-CN" altLang="en-US" dirty="0" smtClean="0">
                <a:latin typeface="Times New Roman" pitchFamily="18" charset="0"/>
                <a:ea typeface="宋体" pitchFamily="2" charset="-122"/>
                <a:cs typeface="Times New Roman" pitchFamily="18" charset="0"/>
              </a:rPr>
              <a:t>  European Patent Office欧洲专利局作为补充国际检索单位</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01229" y="1662179"/>
            <a:ext cx="7846637" cy="4762985"/>
          </a:xfrm>
        </p:spPr>
        <p:txBody>
          <a:bodyPr/>
          <a:lstStyle/>
          <a:p>
            <a:pPr marL="0" indent="0" algn="just">
              <a:buNone/>
            </a:pPr>
            <a:r>
              <a:rPr lang="en-GB" u="sng" dirty="0" smtClean="0">
                <a:latin typeface="Times New Roman" pitchFamily="18" charset="0"/>
                <a:ea typeface="宋体" pitchFamily="2" charset="-122"/>
                <a:cs typeface="Times New Roman" pitchFamily="18" charset="0"/>
              </a:rPr>
              <a:t>Advantages (1)</a:t>
            </a:r>
            <a:r>
              <a:rPr lang="zh-CN" altLang="en-US" u="sng" dirty="0" smtClean="0">
                <a:latin typeface="Times New Roman" pitchFamily="18" charset="0"/>
                <a:ea typeface="宋体" pitchFamily="2" charset="-122"/>
                <a:cs typeface="Times New Roman" pitchFamily="18" charset="0"/>
              </a:rPr>
              <a:t>  优点（一）</a:t>
            </a:r>
            <a:r>
              <a:rPr dirty="0" smtClean="0">
                <a:latin typeface="Times New Roman" pitchFamily="18" charset="0"/>
                <a:ea typeface="宋体" pitchFamily="2" charset="-122"/>
                <a:cs typeface="Times New Roman" pitchFamily="18" charset="0"/>
              </a:rPr>
              <a:t>:</a:t>
            </a:r>
            <a:endParaRPr lang="zh-CN" dirty="0" smtClean="0">
              <a:latin typeface="Times New Roman" pitchFamily="18" charset="0"/>
              <a:ea typeface="宋体" pitchFamily="2" charset="-122"/>
              <a:cs typeface="Times New Roman" pitchFamily="18" charset="0"/>
            </a:endParaRPr>
          </a:p>
          <a:p>
            <a:pPr algn="just"/>
            <a:r>
              <a:rPr dirty="0" smtClean="0">
                <a:latin typeface="Times New Roman" pitchFamily="18" charset="0"/>
                <a:ea typeface="宋体" pitchFamily="2" charset="-122"/>
                <a:cs typeface="Times New Roman" pitchFamily="18" charset="0"/>
              </a:rPr>
              <a:t>Given the language knowledge </a:t>
            </a:r>
            <a:r>
              <a:rPr lang="en-GB" altLang="zh-CN" dirty="0" smtClean="0">
                <a:latin typeface="Times New Roman" pitchFamily="18" charset="0"/>
                <a:ea typeface="宋体" pitchFamily="2" charset="-122"/>
                <a:cs typeface="Times New Roman" pitchFamily="18" charset="0"/>
              </a:rPr>
              <a:t>(English, German, French)</a:t>
            </a:r>
            <a:r>
              <a:rPr dirty="0" smtClean="0">
                <a:latin typeface="Times New Roman" pitchFamily="18" charset="0"/>
                <a:ea typeface="宋体" pitchFamily="2" charset="-122"/>
                <a:cs typeface="Times New Roman" pitchFamily="18" charset="0"/>
              </a:rPr>
              <a:t>, the SISR established by the EPO helps to overcome problems posed by the linguistic diversity of the prior art that may be found in the national phase;</a:t>
            </a:r>
          </a:p>
          <a:p>
            <a:pPr algn="just"/>
            <a:r>
              <a:rPr lang="zh-CN" altLang="en-US" dirty="0" smtClean="0">
                <a:latin typeface="Times New Roman" pitchFamily="18" charset="0"/>
                <a:ea typeface="宋体" pitchFamily="2" charset="-122"/>
                <a:cs typeface="Times New Roman" pitchFamily="18" charset="0"/>
              </a:rPr>
              <a:t>鉴于European Patent Office欧洲专利局的语言范围（英语、德语、法语），由欧专局提供的补充国际检索报告帮助申请人避免在国家阶段发现新的现有技术的可能性；</a:t>
            </a:r>
            <a:endParaRPr lang="zh-CN" dirty="0">
              <a:latin typeface="Times New Roman" pitchFamily="18" charset="0"/>
              <a:ea typeface="宋体" pitchFamily="2" charset="-122"/>
              <a:cs typeface="Times New Roman" pitchFamily="18" charset="0"/>
            </a:endParaRPr>
          </a:p>
          <a:p>
            <a:pPr algn="just"/>
            <a:r>
              <a:rPr dirty="0" smtClean="0">
                <a:latin typeface="Times New Roman" pitchFamily="18" charset="0"/>
                <a:ea typeface="宋体" pitchFamily="2" charset="-122"/>
                <a:cs typeface="Times New Roman" pitchFamily="18" charset="0"/>
              </a:rPr>
              <a:t>Same quality of search, fee and advantages as for EPO’s international search e.g. </a:t>
            </a:r>
            <a:r>
              <a:rPr lang="en-GB" u="sng" dirty="0" smtClean="0">
                <a:latin typeface="Times New Roman" pitchFamily="18" charset="0"/>
                <a:ea typeface="宋体" pitchFamily="2" charset="-122"/>
                <a:cs typeface="Times New Roman" pitchFamily="18" charset="0"/>
              </a:rPr>
              <a:t>dispensation of supplementary European search in EP phase</a:t>
            </a:r>
            <a:r>
              <a:rPr dirty="0" smtClean="0">
                <a:latin typeface="Times New Roman" pitchFamily="18" charset="0"/>
                <a:ea typeface="宋体" pitchFamily="2" charset="-122"/>
                <a:cs typeface="Times New Roman" pitchFamily="18" charset="0"/>
              </a:rPr>
              <a:t>;</a:t>
            </a:r>
          </a:p>
          <a:p>
            <a:pPr algn="just"/>
            <a:r>
              <a:rPr lang="zh-CN" altLang="en-US" dirty="0" smtClean="0">
                <a:latin typeface="Times New Roman" pitchFamily="18" charset="0"/>
                <a:ea typeface="宋体" pitchFamily="2" charset="-122"/>
                <a:cs typeface="Times New Roman" pitchFamily="18" charset="0"/>
              </a:rPr>
              <a:t>与欧专局作为主国检索单位进行国际检索相比之下，由欧专局进行的补充国际检索提供一模一样的高质量检索、费用及其他好处。除此之外，如果该补充检索报告是由欧专局作为补充国际单位来出具，那么该补充检索报告将直接被欧专局作为欧洲检索报告使用，而不再出具一份欧洲补充检索报告；</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38" y="6586475"/>
            <a:ext cx="1799687" cy="215950"/>
          </a:xfrm>
          <a:prstGeom prst="rect">
            <a:avLst/>
          </a:prstGeom>
        </p:spPr>
        <p:txBody>
          <a:bodyPr vert="horz" wrap="none" lIns="0" tIns="0" rIns="0" bIns="0" rtlCol="0" anchor="t" anchorCtr="0"/>
          <a:lstStyle/>
          <a:p>
            <a:fld id="{8C457D14-461F-46AB-BDA9-5FD2E2DA862A}" type="slidenum">
              <a:rPr lang="en-GB" sz="900">
                <a:solidFill>
                  <a:srgbClr val="3B464D"/>
                </a:solidFill>
                <a:latin typeface="Times New Roman" pitchFamily="18" charset="0"/>
                <a:ea typeface="宋体" pitchFamily="2" charset="-122"/>
                <a:cs typeface="Times New Roman" pitchFamily="18" charset="0"/>
              </a:rPr>
              <a:pPr/>
              <a:t>22</a:t>
            </a:fld>
            <a:endParaRPr lang="zh-CN" sz="90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42146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Supplementary International Search at the EPO </a:t>
            </a:r>
            <a:r>
              <a:rPr lang="zh-CN" altLang="en-US" dirty="0">
                <a:latin typeface="Times New Roman" pitchFamily="18" charset="0"/>
                <a:ea typeface="宋体" pitchFamily="2" charset="-122"/>
                <a:cs typeface="Times New Roman" pitchFamily="18" charset="0"/>
              </a:rPr>
              <a:t>  European Patent </a:t>
            </a:r>
            <a:r>
              <a:rPr lang="zh-CN" altLang="en-US" dirty="0" smtClean="0">
                <a:latin typeface="Times New Roman" pitchFamily="18" charset="0"/>
                <a:ea typeface="宋体" pitchFamily="2" charset="-122"/>
                <a:cs typeface="Times New Roman" pitchFamily="18" charset="0"/>
              </a:rPr>
              <a:t>Office欧洲专利局作为补充国际检索单位</a:t>
            </a:r>
            <a:endParaRPr lang="zh-CN" dirty="0">
              <a:latin typeface="Times New Roman" pitchFamily="18" charset="0"/>
              <a:ea typeface="宋体" pitchFamily="2" charset="-122"/>
              <a:cs typeface="Times New Roman" pitchFamily="18" charset="0"/>
            </a:endParaRPr>
          </a:p>
          <a:p>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01229" y="1772816"/>
            <a:ext cx="7846637" cy="4762985"/>
          </a:xfrm>
        </p:spPr>
        <p:txBody>
          <a:bodyPr/>
          <a:lstStyle/>
          <a:p>
            <a:pPr marL="0" indent="0" algn="just">
              <a:buNone/>
            </a:pPr>
            <a:r>
              <a:rPr lang="en-GB" u="sng" dirty="0">
                <a:latin typeface="Times New Roman" pitchFamily="18" charset="0"/>
                <a:ea typeface="宋体" pitchFamily="2" charset="-122"/>
                <a:cs typeface="Times New Roman" pitchFamily="18" charset="0"/>
              </a:rPr>
              <a:t>Advantages (2)</a:t>
            </a:r>
            <a:r>
              <a:rPr dirty="0" smtClean="0">
                <a:latin typeface="Times New Roman" pitchFamily="18" charset="0"/>
                <a:ea typeface="宋体" pitchFamily="2" charset="-122"/>
                <a:cs typeface="Times New Roman" pitchFamily="18" charset="0"/>
              </a:rPr>
              <a:t>  </a:t>
            </a:r>
            <a:r>
              <a:rPr lang="zh-CN" altLang="en-US" u="sng" dirty="0">
                <a:latin typeface="Times New Roman" pitchFamily="18" charset="0"/>
                <a:ea typeface="宋体" pitchFamily="2" charset="-122"/>
                <a:cs typeface="Times New Roman" pitchFamily="18" charset="0"/>
              </a:rPr>
              <a:t>优点</a:t>
            </a:r>
            <a:r>
              <a:rPr lang="zh-CN" altLang="en-US" u="sng" dirty="0" smtClean="0">
                <a:latin typeface="Times New Roman" pitchFamily="18" charset="0"/>
                <a:ea typeface="宋体" pitchFamily="2" charset="-122"/>
                <a:cs typeface="Times New Roman" pitchFamily="18" charset="0"/>
              </a:rPr>
              <a:t>（二）</a:t>
            </a:r>
            <a:r>
              <a:rPr dirty="0" smtClean="0">
                <a:latin typeface="Times New Roman" pitchFamily="18" charset="0"/>
                <a:ea typeface="宋体" pitchFamily="2" charset="-122"/>
                <a:cs typeface="Times New Roman" pitchFamily="18" charset="0"/>
              </a:rPr>
              <a:t>:</a:t>
            </a:r>
            <a:endParaRPr lang="zh-CN" dirty="0">
              <a:latin typeface="Times New Roman" pitchFamily="18" charset="0"/>
              <a:ea typeface="宋体" pitchFamily="2" charset="-122"/>
              <a:cs typeface="Times New Roman" pitchFamily="18" charset="0"/>
            </a:endParaRPr>
          </a:p>
          <a:p>
            <a:pPr algn="just"/>
            <a:r>
              <a:rPr dirty="0" smtClean="0">
                <a:latin typeface="Times New Roman" pitchFamily="18" charset="0"/>
                <a:ea typeface="宋体" pitchFamily="2" charset="-122"/>
                <a:cs typeface="Times New Roman" pitchFamily="18" charset="0"/>
              </a:rPr>
              <a:t>Because the SIS by EPO is of the same scope and high quality as the international search in EP phase, SISR established by EPO is respected by national offices upon entry into the national phase;</a:t>
            </a:r>
          </a:p>
          <a:p>
            <a:pPr algn="just"/>
            <a:r>
              <a:rPr lang="zh-CN" altLang="en-US" dirty="0" smtClean="0">
                <a:latin typeface="Times New Roman" pitchFamily="18" charset="0"/>
                <a:ea typeface="宋体" pitchFamily="2" charset="-122"/>
                <a:cs typeface="Times New Roman" pitchFamily="18" charset="0"/>
              </a:rPr>
              <a:t>因为由欧洲专利局作为补充国际单位提供补充国际检索报告的规模和质量与由欧专局当一件</a:t>
            </a:r>
            <a:r>
              <a:rPr lang="en-GB" altLang="zh-CN" dirty="0" smtClean="0">
                <a:latin typeface="Times New Roman" pitchFamily="18" charset="0"/>
                <a:ea typeface="宋体" pitchFamily="2" charset="-122"/>
                <a:cs typeface="Times New Roman" pitchFamily="18" charset="0"/>
              </a:rPr>
              <a:t>PCT</a:t>
            </a:r>
            <a:r>
              <a:rPr lang="zh-CN" altLang="en-US" dirty="0" smtClean="0">
                <a:latin typeface="Times New Roman" pitchFamily="18" charset="0"/>
                <a:ea typeface="宋体" pitchFamily="2" charset="-122"/>
                <a:cs typeface="Times New Roman" pitchFamily="18" charset="0"/>
              </a:rPr>
              <a:t>国际申请进入欧洲时作出的欧洲补充检索报告的规模和质量一致，所以当该申请进入国家阶段时，该补充国际检索报告被国家专利局使用；</a:t>
            </a:r>
            <a:endParaRPr lang="zh-CN" altLang="zh-CN" dirty="0" smtClean="0">
              <a:latin typeface="Times New Roman" pitchFamily="18" charset="0"/>
              <a:ea typeface="宋体" pitchFamily="2" charset="-122"/>
              <a:cs typeface="Times New Roman" pitchFamily="18" charset="0"/>
            </a:endParaRPr>
          </a:p>
          <a:p>
            <a:pPr algn="just"/>
            <a:endParaRPr lang="zh-CN" dirty="0" smtClean="0">
              <a:latin typeface="Times New Roman" pitchFamily="18" charset="0"/>
              <a:ea typeface="宋体" pitchFamily="2" charset="-122"/>
              <a:cs typeface="Times New Roman" pitchFamily="18" charset="0"/>
            </a:endParaRPr>
          </a:p>
          <a:p>
            <a:pPr algn="just"/>
            <a:r>
              <a:rPr dirty="0" smtClean="0">
                <a:latin typeface="Times New Roman" pitchFamily="18" charset="0"/>
                <a:ea typeface="宋体" pitchFamily="2" charset="-122"/>
                <a:cs typeface="Times New Roman" pitchFamily="18" charset="0"/>
              </a:rPr>
              <a:t>Explanations provided by EPO in an annex to the SISR are equivalent to the information contained in a written opinion established by EPO as ISA;</a:t>
            </a:r>
          </a:p>
          <a:p>
            <a:pPr algn="just"/>
            <a:r>
              <a:rPr lang="zh-CN" altLang="en-US" dirty="0" smtClean="0">
                <a:latin typeface="Times New Roman" pitchFamily="18" charset="0"/>
                <a:ea typeface="宋体" pitchFamily="2" charset="-122"/>
                <a:cs typeface="Times New Roman" pitchFamily="18" charset="0"/>
              </a:rPr>
              <a:t>同样，由欧洲专利局在补充国际检索报告附件里提供的解释相当于由欧洲专利局作为主国检索单位在作出书面意见里提供的信息；</a:t>
            </a:r>
            <a:endParaRPr lang="zh-CN" dirty="0">
              <a:latin typeface="Times New Roman" pitchFamily="18" charset="0"/>
              <a:ea typeface="宋体" pitchFamily="2" charset="-122"/>
              <a:cs typeface="Times New Roman" pitchFamily="18" charset="0"/>
            </a:endParaRPr>
          </a:p>
          <a:p>
            <a:pPr marL="0" indent="0" algn="just">
              <a:buNone/>
            </a:pPr>
            <a:endParaRPr lang="zh-CN" u="sng"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38" y="6586475"/>
            <a:ext cx="1799687" cy="215950"/>
          </a:xfrm>
          <a:prstGeom prst="rect">
            <a:avLst/>
          </a:prstGeom>
        </p:spPr>
        <p:txBody>
          <a:bodyPr vert="horz" wrap="none" lIns="0" tIns="0" rIns="0" bIns="0" rtlCol="0" anchor="t" anchorCtr="0"/>
          <a:lstStyle/>
          <a:p>
            <a:fld id="{8C457D14-461F-46AB-BDA9-5FD2E2DA862A}" type="slidenum">
              <a:rPr lang="en-GB" sz="900">
                <a:solidFill>
                  <a:srgbClr val="3B464D"/>
                </a:solidFill>
                <a:latin typeface="Times New Roman" pitchFamily="18" charset="0"/>
                <a:ea typeface="宋体" pitchFamily="2" charset="-122"/>
                <a:cs typeface="Times New Roman" pitchFamily="18" charset="0"/>
              </a:rPr>
              <a:pPr/>
              <a:t>23</a:t>
            </a:fld>
            <a:endParaRPr lang="zh-CN" sz="90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8332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Supplementary International Search at the EPO</a:t>
            </a:r>
          </a:p>
          <a:p>
            <a:r>
              <a:rPr lang="zh-CN" altLang="en-US" dirty="0" smtClean="0">
                <a:latin typeface="Times New Roman" pitchFamily="18" charset="0"/>
                <a:ea typeface="宋体" pitchFamily="2" charset="-122"/>
                <a:cs typeface="Times New Roman" pitchFamily="18" charset="0"/>
              </a:rPr>
              <a:t>European Patent Office欧洲专利局作为补充国际检索单位</a:t>
            </a:r>
            <a:endParaRPr lang="zh-CN" dirty="0">
              <a:latin typeface="Times New Roman" pitchFamily="18" charset="0"/>
              <a:ea typeface="宋体" pitchFamily="2" charset="-122"/>
              <a:cs typeface="Times New Roman" pitchFamily="18" charset="0"/>
            </a:endParaRPr>
          </a:p>
          <a:p>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01229" y="1978383"/>
            <a:ext cx="7846637" cy="4762985"/>
          </a:xfrm>
        </p:spPr>
        <p:txBody>
          <a:bodyPr/>
          <a:lstStyle/>
          <a:p>
            <a:pPr marL="0" indent="0">
              <a:buNone/>
            </a:pPr>
            <a:r>
              <a:rPr lang="en-GB" u="sng" dirty="0">
                <a:latin typeface="Times New Roman" pitchFamily="18" charset="0"/>
                <a:ea typeface="宋体" pitchFamily="2" charset="-122"/>
                <a:cs typeface="Times New Roman" pitchFamily="18" charset="0"/>
              </a:rPr>
              <a:t>Advantages (3</a:t>
            </a:r>
            <a:r>
              <a:rPr lang="en-GB" u="sng" dirty="0" smtClean="0">
                <a:latin typeface="Times New Roman" pitchFamily="18" charset="0"/>
                <a:ea typeface="宋体" pitchFamily="2" charset="-122"/>
                <a:cs typeface="Times New Roman" pitchFamily="18" charset="0"/>
              </a:rPr>
              <a:t>)  </a:t>
            </a:r>
            <a:r>
              <a:rPr lang="zh-CN" altLang="en-US" u="sng" dirty="0" smtClean="0">
                <a:latin typeface="Times New Roman" pitchFamily="18" charset="0"/>
                <a:ea typeface="宋体" pitchFamily="2" charset="-122"/>
                <a:cs typeface="Times New Roman" pitchFamily="18" charset="0"/>
              </a:rPr>
              <a:t>优点（三）</a:t>
            </a:r>
            <a:r>
              <a:rPr dirty="0" smtClean="0">
                <a:latin typeface="Times New Roman" pitchFamily="18" charset="0"/>
                <a:ea typeface="宋体" pitchFamily="2" charset="-122"/>
                <a:cs typeface="Times New Roman" pitchFamily="18" charset="0"/>
              </a:rPr>
              <a:t>:</a:t>
            </a:r>
          </a:p>
          <a:p>
            <a:r>
              <a:rPr lang="en-GB" altLang="zh-CN" dirty="0" smtClean="0">
                <a:latin typeface="Times New Roman" pitchFamily="18" charset="0"/>
                <a:ea typeface="宋体" pitchFamily="2" charset="-122"/>
                <a:cs typeface="Times New Roman" pitchFamily="18" charset="0"/>
              </a:rPr>
              <a:t>Applicants may be represented before the EPO as SISA by the agent appointed for the international phase.Thus, Chinese applicants can continue to be represented by the Chinese agent</a:t>
            </a:r>
            <a:r>
              <a:rPr dirty="0" smtClean="0">
                <a:latin typeface="Times New Roman" pitchFamily="18" charset="0"/>
                <a:ea typeface="宋体" pitchFamily="2" charset="-122"/>
                <a:cs typeface="Times New Roman" pitchFamily="18" charset="0"/>
              </a:rPr>
              <a:t> </a:t>
            </a:r>
            <a:r>
              <a:rPr lang="en-GB" altLang="zh-CN" dirty="0" smtClean="0">
                <a:latin typeface="Times New Roman" pitchFamily="18" charset="0"/>
                <a:ea typeface="宋体" pitchFamily="2" charset="-122"/>
                <a:cs typeface="Times New Roman" pitchFamily="18" charset="0"/>
              </a:rPr>
              <a:t>appointed on filing the international application;</a:t>
            </a:r>
          </a:p>
          <a:p>
            <a:r>
              <a:rPr lang="zh-CN" altLang="en-US" dirty="0" smtClean="0">
                <a:latin typeface="Times New Roman" pitchFamily="18" charset="0"/>
                <a:ea typeface="宋体" pitchFamily="2" charset="-122"/>
                <a:cs typeface="Times New Roman" pitchFamily="18" charset="0"/>
              </a:rPr>
              <a:t>在欧专局作为补充国际检索单的过程中，申请人可以委托有权在受理局执行业务的人为其代理人。因此，对于中国申请人而言，其可以继续委托在提交国际申请时委托的中国代理人作为申请人在欧专局作为补充国际检索单位过程中的代表。</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38" y="6586475"/>
            <a:ext cx="1799687" cy="215950"/>
          </a:xfrm>
          <a:prstGeom prst="rect">
            <a:avLst/>
          </a:prstGeom>
        </p:spPr>
        <p:txBody>
          <a:bodyPr vert="horz" wrap="none" lIns="0" tIns="0" rIns="0" bIns="0" rtlCol="0" anchor="t" anchorCtr="0"/>
          <a:lstStyle/>
          <a:p>
            <a:fld id="{8C457D14-461F-46AB-BDA9-5FD2E2DA862A}" type="slidenum">
              <a:rPr lang="en-GB" sz="900">
                <a:solidFill>
                  <a:srgbClr val="3B464D"/>
                </a:solidFill>
                <a:latin typeface="Times New Roman" pitchFamily="18" charset="0"/>
                <a:ea typeface="宋体" pitchFamily="2" charset="-122"/>
                <a:cs typeface="Times New Roman" pitchFamily="18" charset="0"/>
              </a:rPr>
              <a:pPr/>
              <a:t>24</a:t>
            </a:fld>
            <a:endParaRPr lang="zh-CN" sz="90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785810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Supplementary International Search at the EPO</a:t>
            </a:r>
          </a:p>
          <a:p>
            <a:r>
              <a:rPr lang="zh-CN" altLang="en-US" dirty="0" smtClean="0">
                <a:latin typeface="Times New Roman" pitchFamily="18" charset="0"/>
                <a:ea typeface="宋体" pitchFamily="2" charset="-122"/>
                <a:cs typeface="Times New Roman" pitchFamily="18" charset="0"/>
              </a:rPr>
              <a:t>European Patent Office欧洲专利局作为补充国际检索单位</a:t>
            </a:r>
            <a:endParaRPr lang="zh-CN" dirty="0">
              <a:latin typeface="Times New Roman" pitchFamily="18" charset="0"/>
              <a:ea typeface="宋体" pitchFamily="2" charset="-122"/>
              <a:cs typeface="Times New Roman" pitchFamily="18" charset="0"/>
            </a:endParaRPr>
          </a:p>
          <a:p>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01229" y="2122399"/>
            <a:ext cx="7846637" cy="4762985"/>
          </a:xfrm>
        </p:spPr>
        <p:txBody>
          <a:bodyPr/>
          <a:lstStyle/>
          <a:p>
            <a:pPr marL="0" indent="0">
              <a:buNone/>
            </a:pPr>
            <a:r>
              <a:rPr lang="en-GB" u="sng" dirty="0" smtClean="0">
                <a:latin typeface="Times New Roman" pitchFamily="18" charset="0"/>
                <a:ea typeface="宋体" pitchFamily="2" charset="-122"/>
                <a:cs typeface="Times New Roman" pitchFamily="18" charset="0"/>
              </a:rPr>
              <a:t>Requirements for filing a SIS request </a:t>
            </a:r>
            <a:r>
              <a:rPr lang="zh-CN" altLang="en-US" u="sng" dirty="0" smtClean="0">
                <a:latin typeface="Times New Roman" pitchFamily="18" charset="0"/>
                <a:ea typeface="宋体" pitchFamily="2" charset="-122"/>
                <a:cs typeface="Times New Roman" pitchFamily="18" charset="0"/>
              </a:rPr>
              <a:t>申请补充检索的要求</a:t>
            </a:r>
            <a:r>
              <a:rPr lang="en-GB" altLang="zh-CN" u="sng" dirty="0" smtClean="0">
                <a:latin typeface="Times New Roman" pitchFamily="18" charset="0"/>
                <a:ea typeface="宋体" pitchFamily="2" charset="-122"/>
                <a:cs typeface="Times New Roman" pitchFamily="18" charset="0"/>
              </a:rPr>
              <a:t>:</a:t>
            </a:r>
            <a:endParaRPr lang="zh-CN" altLang="zh-CN" dirty="0" smtClean="0">
              <a:latin typeface="Times New Roman" pitchFamily="18" charset="0"/>
              <a:ea typeface="宋体" pitchFamily="2" charset="-122"/>
              <a:cs typeface="Times New Roman" pitchFamily="18" charset="0"/>
            </a:endParaRPr>
          </a:p>
          <a:p>
            <a:r>
              <a:rPr lang="en-GB" altLang="zh-CN" dirty="0" smtClean="0">
                <a:latin typeface="Times New Roman" pitchFamily="18" charset="0"/>
                <a:ea typeface="宋体" pitchFamily="2" charset="-122"/>
                <a:cs typeface="Times New Roman" pitchFamily="18" charset="0"/>
              </a:rPr>
              <a:t>A request must be filed with the IB within 19 months from the priority date.At the same time the supplementary search handling fee must be validly paid;</a:t>
            </a:r>
          </a:p>
          <a:p>
            <a:r>
              <a:rPr lang="zh-CN" altLang="en-US" dirty="0" smtClean="0">
                <a:latin typeface="Times New Roman" pitchFamily="18" charset="0"/>
                <a:ea typeface="宋体" pitchFamily="2" charset="-122"/>
                <a:cs typeface="Times New Roman" pitchFamily="18" charset="0"/>
              </a:rPr>
              <a:t>申请人须于自优先权日起</a:t>
            </a:r>
            <a:r>
              <a:rPr lang="en-US" altLang="zh-CN" dirty="0" smtClean="0">
                <a:latin typeface="Times New Roman" pitchFamily="18" charset="0"/>
                <a:ea typeface="宋体" pitchFamily="2" charset="-122"/>
                <a:cs typeface="Times New Roman" pitchFamily="18" charset="0"/>
              </a:rPr>
              <a:t>19</a:t>
            </a:r>
            <a:r>
              <a:rPr lang="zh-CN" altLang="en-US" dirty="0" smtClean="0">
                <a:latin typeface="Times New Roman" pitchFamily="18" charset="0"/>
                <a:ea typeface="宋体" pitchFamily="2" charset="-122"/>
                <a:cs typeface="Times New Roman" pitchFamily="18" charset="0"/>
              </a:rPr>
              <a:t>个月内向国际局提出补充检索请求并缴纳费用；</a:t>
            </a:r>
            <a:endParaRPr lang="zh-CN" altLang="zh-CN" dirty="0" smtClean="0">
              <a:latin typeface="Times New Roman" pitchFamily="18" charset="0"/>
              <a:ea typeface="宋体" pitchFamily="2" charset="-122"/>
              <a:cs typeface="Times New Roman" pitchFamily="18" charset="0"/>
            </a:endParaRPr>
          </a:p>
          <a:p>
            <a:pPr marL="0" indent="0">
              <a:buNone/>
            </a:pPr>
            <a:endParaRPr lang="zh-CN" dirty="0" smtClean="0">
              <a:latin typeface="Times New Roman" pitchFamily="18" charset="0"/>
              <a:ea typeface="宋体" pitchFamily="2" charset="-122"/>
              <a:cs typeface="Times New Roman" pitchFamily="18" charset="0"/>
            </a:endParaRPr>
          </a:p>
          <a:p>
            <a:pPr marL="0" indent="0">
              <a:buNone/>
            </a:pPr>
            <a:r>
              <a:rPr lang="en-GB" u="sng" dirty="0" smtClean="0">
                <a:latin typeface="Times New Roman" pitchFamily="18" charset="0"/>
                <a:ea typeface="宋体" pitchFamily="2" charset="-122"/>
                <a:cs typeface="Times New Roman" pitchFamily="18" charset="0"/>
              </a:rPr>
              <a:t>Establishment of the SISR </a:t>
            </a:r>
            <a:r>
              <a:rPr lang="zh-CN" altLang="en-US" u="sng" dirty="0" smtClean="0">
                <a:latin typeface="Times New Roman" pitchFamily="18" charset="0"/>
                <a:ea typeface="宋体" pitchFamily="2" charset="-122"/>
                <a:cs typeface="Times New Roman" pitchFamily="18" charset="0"/>
              </a:rPr>
              <a:t>补充国际检索报告的发表</a:t>
            </a:r>
            <a:r>
              <a:rPr lang="en-GB" u="sng" dirty="0" smtClean="0">
                <a:latin typeface="Times New Roman" pitchFamily="18" charset="0"/>
                <a:ea typeface="宋体" pitchFamily="2" charset="-122"/>
                <a:cs typeface="Times New Roman" pitchFamily="18" charset="0"/>
              </a:rPr>
              <a:t>:</a:t>
            </a:r>
          </a:p>
          <a:p>
            <a:r>
              <a:rPr dirty="0" smtClean="0">
                <a:latin typeface="Times New Roman" pitchFamily="18" charset="0"/>
                <a:ea typeface="宋体" pitchFamily="2" charset="-122"/>
                <a:cs typeface="Times New Roman" pitchFamily="18" charset="0"/>
              </a:rPr>
              <a:t>SISR is established within 28 months within priority date.Therefore, it may improve the basis for deciding on national or European phase entry.</a:t>
            </a:r>
          </a:p>
          <a:p>
            <a:r>
              <a:rPr lang="zh-CN" altLang="en-US" dirty="0" smtClean="0">
                <a:latin typeface="Times New Roman" pitchFamily="18" charset="0"/>
                <a:ea typeface="宋体" pitchFamily="2" charset="-122"/>
                <a:cs typeface="Times New Roman" pitchFamily="18" charset="0"/>
              </a:rPr>
              <a:t>补充国际检索单位应不迟于优先权日起</a:t>
            </a:r>
            <a:r>
              <a:rPr lang="en-US" altLang="zh-CN" dirty="0" smtClean="0">
                <a:latin typeface="Times New Roman" pitchFamily="18" charset="0"/>
                <a:ea typeface="宋体" pitchFamily="2" charset="-122"/>
                <a:cs typeface="Times New Roman" pitchFamily="18" charset="0"/>
              </a:rPr>
              <a:t>28</a:t>
            </a:r>
            <a:r>
              <a:rPr lang="zh-CN" altLang="en-US" dirty="0" smtClean="0">
                <a:latin typeface="Times New Roman" pitchFamily="18" charset="0"/>
                <a:ea typeface="宋体" pitchFamily="2" charset="-122"/>
                <a:cs typeface="Times New Roman" pitchFamily="18" charset="0"/>
              </a:rPr>
              <a:t>个月内作出补充国际检索报告。因此，帮助申请人更好地利用该报告作出进入国家阶段或者欧洲阶段的决定。</a:t>
            </a:r>
            <a:endParaRPr lang="zh-CN" dirty="0" smtClean="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38" y="6586475"/>
            <a:ext cx="1799687" cy="215950"/>
          </a:xfrm>
          <a:prstGeom prst="rect">
            <a:avLst/>
          </a:prstGeom>
        </p:spPr>
        <p:txBody>
          <a:bodyPr vert="horz" wrap="none" lIns="0" tIns="0" rIns="0" bIns="0" rtlCol="0" anchor="t" anchorCtr="0"/>
          <a:lstStyle/>
          <a:p>
            <a:fld id="{8C457D14-461F-46AB-BDA9-5FD2E2DA862A}" type="slidenum">
              <a:rPr lang="en-GB" sz="900">
                <a:solidFill>
                  <a:srgbClr val="3B464D"/>
                </a:solidFill>
                <a:latin typeface="Times New Roman" pitchFamily="18" charset="0"/>
                <a:ea typeface="宋体" pitchFamily="2" charset="-122"/>
                <a:cs typeface="Times New Roman" pitchFamily="18" charset="0"/>
              </a:rPr>
              <a:pPr/>
              <a:t>25</a:t>
            </a:fld>
            <a:endParaRPr lang="zh-CN" sz="90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68325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sz="2800" dirty="0" smtClean="0">
                <a:latin typeface="Times New Roman" pitchFamily="18" charset="0"/>
                <a:ea typeface="宋体" pitchFamily="2" charset="-122"/>
                <a:cs typeface="Times New Roman" pitchFamily="18" charset="0"/>
              </a:rPr>
              <a:t>EPO as designated Office </a:t>
            </a:r>
            <a:r>
              <a:rPr lang="en-US" sz="2800" dirty="0" smtClean="0">
                <a:latin typeface="Times New Roman" pitchFamily="18" charset="0"/>
                <a:ea typeface="宋体" pitchFamily="2" charset="-122"/>
                <a:cs typeface="Times New Roman" pitchFamily="18" charset="0"/>
              </a:rPr>
              <a:t>			</a:t>
            </a:r>
            <a:r>
              <a:rPr dirty="0" smtClean="0">
                <a:latin typeface="Times New Roman" pitchFamily="18" charset="0"/>
                <a:ea typeface="宋体" pitchFamily="2" charset="-122"/>
                <a:cs typeface="Times New Roman" pitchFamily="18" charset="0"/>
              </a:rPr>
              <a:t>   </a:t>
            </a:r>
            <a:endParaRPr lang="zh-CN" altLang="zh-CN" sz="2800" dirty="0" smtClean="0">
              <a:latin typeface="Times New Roman" pitchFamily="18" charset="0"/>
              <a:ea typeface="宋体" pitchFamily="2" charset="-122"/>
              <a:cs typeface="Times New Roman" pitchFamily="18" charset="0"/>
            </a:endParaRPr>
          </a:p>
          <a:p>
            <a:r>
              <a:rPr lang="zh-CN" altLang="en-US" dirty="0" smtClean="0">
                <a:latin typeface="Times New Roman" pitchFamily="18" charset="0"/>
                <a:ea typeface="宋体" pitchFamily="2" charset="-122"/>
                <a:cs typeface="Times New Roman" pitchFamily="18" charset="0"/>
              </a:rPr>
              <a:t>European Patent Office欧洲专利局作为指定局</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11560" y="1690351"/>
            <a:ext cx="7846637" cy="4762985"/>
          </a:xfrm>
        </p:spPr>
        <p:txBody>
          <a:bodyPr/>
          <a:lstStyle/>
          <a:p>
            <a:r>
              <a:rPr dirty="0" smtClean="0">
                <a:latin typeface="Times New Roman" pitchFamily="18" charset="0"/>
                <a:ea typeface="宋体" pitchFamily="2" charset="-122"/>
                <a:cs typeface="Times New Roman" pitchFamily="18" charset="0"/>
              </a:rPr>
              <a:t>In 2015 almost </a:t>
            </a:r>
            <a:r>
              <a:rPr lang="en-GB" b="1" dirty="0">
                <a:latin typeface="Times New Roman" pitchFamily="18" charset="0"/>
                <a:ea typeface="宋体" pitchFamily="2" charset="-122"/>
                <a:cs typeface="Times New Roman" pitchFamily="18" charset="0"/>
              </a:rPr>
              <a:t>100.000 applications entered </a:t>
            </a:r>
            <a:r>
              <a:rPr dirty="0" smtClean="0">
                <a:latin typeface="Times New Roman" pitchFamily="18" charset="0"/>
                <a:ea typeface="宋体" pitchFamily="2" charset="-122"/>
                <a:cs typeface="Times New Roman" pitchFamily="18" charset="0"/>
              </a:rPr>
              <a:t>the European phase at the EPO (61,4% of total applications before the EPO);</a:t>
            </a:r>
            <a:endParaRPr lang="zh-CN" dirty="0">
              <a:latin typeface="Times New Roman" pitchFamily="18" charset="0"/>
              <a:ea typeface="宋体" pitchFamily="2" charset="-122"/>
              <a:cs typeface="Times New Roman" pitchFamily="18" charset="0"/>
            </a:endParaRPr>
          </a:p>
          <a:p>
            <a:r>
              <a:rPr lang="en-US" altLang="zh-CN" dirty="0" smtClean="0">
                <a:latin typeface="Times New Roman" pitchFamily="18" charset="0"/>
                <a:ea typeface="宋体" pitchFamily="2" charset="-122"/>
                <a:cs typeface="Times New Roman" pitchFamily="18" charset="0"/>
              </a:rPr>
              <a:t>2015</a:t>
            </a:r>
            <a:r>
              <a:rPr lang="zh-CN" altLang="en-US" dirty="0" smtClean="0">
                <a:latin typeface="Times New Roman" pitchFamily="18" charset="0"/>
                <a:ea typeface="宋体" pitchFamily="2" charset="-122"/>
                <a:cs typeface="Times New Roman" pitchFamily="18" charset="0"/>
              </a:rPr>
              <a:t>年，在欧洲专利局有将近十万件申请进入过欧洲阶段 （申请总数之</a:t>
            </a:r>
            <a:r>
              <a:rPr lang="en-US" altLang="zh-CN" dirty="0" smtClean="0">
                <a:latin typeface="Times New Roman" pitchFamily="18" charset="0"/>
                <a:ea typeface="宋体" pitchFamily="2" charset="-122"/>
                <a:cs typeface="Times New Roman" pitchFamily="18" charset="0"/>
              </a:rPr>
              <a:t>61</a:t>
            </a:r>
            <a:r>
              <a:rPr lang="zh-CN" altLang="en-US" dirty="0" smtClean="0">
                <a:latin typeface="Times New Roman" pitchFamily="18" charset="0"/>
                <a:ea typeface="宋体" pitchFamily="2" charset="-122"/>
                <a:cs typeface="Times New Roman" pitchFamily="18" charset="0"/>
              </a:rPr>
              <a:t>，</a:t>
            </a:r>
            <a:r>
              <a:rPr lang="en-US" altLang="zh-CN" dirty="0" smtClean="0">
                <a:latin typeface="Times New Roman" pitchFamily="18" charset="0"/>
                <a:ea typeface="宋体" pitchFamily="2" charset="-122"/>
                <a:cs typeface="Times New Roman" pitchFamily="18" charset="0"/>
              </a:rPr>
              <a:t>4%</a:t>
            </a:r>
            <a:r>
              <a:rPr lang="zh-CN" altLang="en-US" dirty="0" smtClean="0">
                <a:latin typeface="Times New Roman" pitchFamily="18" charset="0"/>
                <a:ea typeface="宋体" pitchFamily="2" charset="-122"/>
                <a:cs typeface="Times New Roman" pitchFamily="18" charset="0"/>
              </a:rPr>
              <a:t>）；</a:t>
            </a:r>
            <a:endParaRPr lang="zh-CN" dirty="0" smtClean="0">
              <a:latin typeface="Times New Roman" pitchFamily="18" charset="0"/>
              <a:ea typeface="宋体" pitchFamily="2" charset="-122"/>
              <a:cs typeface="Times New Roman" pitchFamily="18" charset="0"/>
            </a:endParaRPr>
          </a:p>
          <a:p>
            <a:endParaRPr lang="zh-CN" dirty="0" smtClean="0">
              <a:latin typeface="Times New Roman" pitchFamily="18" charset="0"/>
              <a:ea typeface="宋体" pitchFamily="2" charset="-122"/>
              <a:cs typeface="Times New Roman" pitchFamily="18" charset="0"/>
            </a:endParaRPr>
          </a:p>
          <a:p>
            <a:r>
              <a:rPr dirty="0" smtClean="0">
                <a:latin typeface="Times New Roman" pitchFamily="18" charset="0"/>
                <a:ea typeface="宋体" pitchFamily="2" charset="-122"/>
                <a:cs typeface="Times New Roman" pitchFamily="18" charset="0"/>
              </a:rPr>
              <a:t>Only way to protect an invention via the PCT in 12 EPC contracting states which have closed their national route;</a:t>
            </a:r>
          </a:p>
          <a:p>
            <a:r>
              <a:rPr lang="zh-CN" altLang="en-US" dirty="0">
                <a:latin typeface="Times New Roman" pitchFamily="18" charset="0"/>
                <a:ea typeface="宋体" pitchFamily="2" charset="-122"/>
                <a:cs typeface="Times New Roman" pitchFamily="18" charset="0"/>
              </a:rPr>
              <a:t>对于</a:t>
            </a:r>
            <a:r>
              <a:rPr lang="en-GB" altLang="zh-CN" dirty="0" smtClean="0">
                <a:latin typeface="Times New Roman" pitchFamily="18" charset="0"/>
                <a:ea typeface="宋体" pitchFamily="2" charset="-122"/>
                <a:cs typeface="Times New Roman" pitchFamily="18" charset="0"/>
              </a:rPr>
              <a:t>PCT</a:t>
            </a:r>
            <a:r>
              <a:rPr lang="zh-CN" altLang="en-US" dirty="0" smtClean="0">
                <a:latin typeface="Times New Roman" pitchFamily="18" charset="0"/>
                <a:ea typeface="宋体" pitchFamily="2" charset="-122"/>
                <a:cs typeface="Times New Roman" pitchFamily="18" charset="0"/>
              </a:rPr>
              <a:t>申请而言，十二个欧洲国家已经‘关闭’了其国家渠道。因此，唯一使申请人获得在这十二个国家专利保护的渠道，就是</a:t>
            </a:r>
            <a:r>
              <a:rPr lang="en-GB" altLang="zh-CN" dirty="0" smtClean="0">
                <a:latin typeface="Times New Roman" pitchFamily="18" charset="0"/>
                <a:ea typeface="宋体" pitchFamily="2" charset="-122"/>
                <a:cs typeface="Times New Roman" pitchFamily="18" charset="0"/>
              </a:rPr>
              <a:t>PCT</a:t>
            </a:r>
            <a:r>
              <a:rPr lang="zh-CN" altLang="en-US" dirty="0" smtClean="0">
                <a:latin typeface="Times New Roman" pitchFamily="18" charset="0"/>
                <a:ea typeface="宋体" pitchFamily="2" charset="-122"/>
                <a:cs typeface="Times New Roman" pitchFamily="18" charset="0"/>
              </a:rPr>
              <a:t>通过向欧洲专利局申请欧洲专利；</a:t>
            </a:r>
            <a:endParaRPr lang="zh-CN" dirty="0" smtClean="0">
              <a:latin typeface="Times New Roman" pitchFamily="18" charset="0"/>
              <a:ea typeface="宋体" pitchFamily="2" charset="-122"/>
              <a:cs typeface="Times New Roman" pitchFamily="18" charset="0"/>
            </a:endParaRPr>
          </a:p>
          <a:p>
            <a:pPr marL="0" indent="0">
              <a:buNone/>
            </a:pPr>
            <a:endParaRPr lang="zh-CN" altLang="en-US" dirty="0" smtClean="0">
              <a:latin typeface="Times New Roman" pitchFamily="18" charset="0"/>
              <a:ea typeface="宋体" pitchFamily="2" charset="-122"/>
              <a:cs typeface="Times New Roman" pitchFamily="18" charset="0"/>
            </a:endParaRPr>
          </a:p>
          <a:p>
            <a:r>
              <a:rPr lang="en-GB" altLang="en-US" b="1" dirty="0" smtClean="0">
                <a:latin typeface="Times New Roman" pitchFamily="18" charset="0"/>
                <a:ea typeface="宋体" pitchFamily="2" charset="-122"/>
                <a:cs typeface="Times New Roman" pitchFamily="18" charset="0"/>
              </a:rPr>
              <a:t>Early processing </a:t>
            </a:r>
            <a:r>
              <a:rPr lang="en-GB" altLang="en-US" dirty="0" smtClean="0">
                <a:latin typeface="Times New Roman" pitchFamily="18" charset="0"/>
                <a:ea typeface="宋体" pitchFamily="2" charset="-122"/>
                <a:cs typeface="Times New Roman" pitchFamily="18" charset="0"/>
              </a:rPr>
              <a:t>on request;</a:t>
            </a:r>
          </a:p>
          <a:p>
            <a:r>
              <a:rPr lang="zh-CN" altLang="en-US" dirty="0" smtClean="0">
                <a:latin typeface="Times New Roman" pitchFamily="18" charset="0"/>
                <a:ea typeface="宋体" pitchFamily="2" charset="-122"/>
                <a:cs typeface="Times New Roman" pitchFamily="18" charset="0"/>
              </a:rPr>
              <a:t>根据要求进行早期处理；</a:t>
            </a:r>
          </a:p>
          <a:p>
            <a:pPr marL="0" indent="0">
              <a:buNone/>
            </a:pPr>
            <a:endParaRPr lang="zh-CN" dirty="0">
              <a:latin typeface="Times New Roman" pitchFamily="18" charset="0"/>
              <a:ea typeface="宋体" pitchFamily="2" charset="-122"/>
              <a:cs typeface="Times New Roman" pitchFamily="18" charset="0"/>
            </a:endParaRPr>
          </a:p>
          <a:p>
            <a:pPr marL="431131" lvl="2" indent="0">
              <a:buNone/>
            </a:pPr>
            <a:endParaRPr lang="zh-CN" dirty="0" smtClean="0">
              <a:latin typeface="Times New Roman" pitchFamily="18" charset="0"/>
              <a:ea typeface="宋体" pitchFamily="2" charset="-122"/>
              <a:cs typeface="Times New Roman" pitchFamily="18" charset="0"/>
            </a:endParaRPr>
          </a:p>
          <a:p>
            <a:pPr marL="0" indent="0">
              <a:buNone/>
            </a:pPr>
            <a:endParaRPr lang="zh-CN" dirty="0">
              <a:latin typeface="Times New Roman" pitchFamily="18" charset="0"/>
              <a:ea typeface="宋体" pitchFamily="2" charset="-122"/>
              <a:cs typeface="Times New Roman" pitchFamily="18" charset="0"/>
            </a:endParaRPr>
          </a:p>
          <a:p>
            <a:endParaRPr lang="zh-CN" dirty="0" smtClean="0">
              <a:latin typeface="Times New Roman" pitchFamily="18" charset="0"/>
              <a:ea typeface="宋体" pitchFamily="2" charset="-122"/>
              <a:cs typeface="Times New Roman" pitchFamily="18" charset="0"/>
            </a:endParaRPr>
          </a:p>
          <a:p>
            <a:endParaRPr lang="zh-CN" altLang="en-US" dirty="0">
              <a:latin typeface="Times New Roman" pitchFamily="18" charset="0"/>
              <a:ea typeface="宋体" pitchFamily="2" charset="-122"/>
              <a:cs typeface="Times New Roman" pitchFamily="18" charset="0"/>
            </a:endParaRPr>
          </a:p>
          <a:p>
            <a:endParaRPr lang="zh-CN" altLang="en-US" dirty="0" smtClean="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395F01C5-4E34-4BAB-A119-33C86AB774C1}" type="slidenum">
              <a:rPr lang="en-GB" sz="900">
                <a:solidFill>
                  <a:srgbClr val="3B464D"/>
                </a:solidFill>
                <a:latin typeface="Times New Roman" pitchFamily="18" charset="0"/>
                <a:ea typeface="宋体" pitchFamily="2" charset="-122"/>
                <a:cs typeface="Times New Roman" pitchFamily="18" charset="0"/>
              </a:rPr>
              <a:pPr/>
              <a:t>26</a:t>
            </a:fld>
            <a:endParaRPr lang="zh-CN" sz="900"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50960792"/>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sz="2800" dirty="0" smtClean="0">
                <a:latin typeface="Times New Roman" pitchFamily="18" charset="0"/>
                <a:ea typeface="宋体" pitchFamily="2" charset="-122"/>
                <a:cs typeface="Times New Roman" pitchFamily="18" charset="0"/>
              </a:rPr>
              <a:t>EPO as Designated Office </a:t>
            </a:r>
            <a:r>
              <a:rPr lang="en-US" sz="2800" dirty="0" smtClean="0">
                <a:latin typeface="Times New Roman" pitchFamily="18" charset="0"/>
                <a:ea typeface="宋体" pitchFamily="2" charset="-122"/>
                <a:cs typeface="Times New Roman" pitchFamily="18" charset="0"/>
              </a:rPr>
              <a:t>	</a:t>
            </a:r>
          </a:p>
          <a:p>
            <a:r>
              <a:rPr lang="zh-CN" altLang="en-US" dirty="0" smtClean="0">
                <a:latin typeface="Times New Roman" pitchFamily="18" charset="0"/>
                <a:ea typeface="宋体" pitchFamily="2" charset="-122"/>
                <a:cs typeface="Times New Roman" pitchFamily="18" charset="0"/>
              </a:rPr>
              <a:t>European Patent Office欧洲专利局作为指定局</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11560" y="1906375"/>
            <a:ext cx="7846637" cy="4762985"/>
          </a:xfrm>
        </p:spPr>
        <p:txBody>
          <a:bodyPr/>
          <a:lstStyle/>
          <a:p>
            <a:r>
              <a:rPr lang="en-GB" b="1" dirty="0" smtClean="0">
                <a:latin typeface="Times New Roman" pitchFamily="18" charset="0"/>
                <a:ea typeface="宋体" pitchFamily="2" charset="-122"/>
                <a:cs typeface="Times New Roman" pitchFamily="18" charset="0"/>
              </a:rPr>
              <a:t>Recognition of EPO’s own earlier work products:</a:t>
            </a:r>
          </a:p>
          <a:p>
            <a:pPr lvl="2">
              <a:buFont typeface="Wingdings" panose="05000000000000000000" pitchFamily="2" charset="2"/>
              <a:buChar char="Ø"/>
            </a:pPr>
            <a:r>
              <a:rPr lang="en-GB" i="1" dirty="0">
                <a:solidFill>
                  <a:srgbClr val="FF0000"/>
                </a:solidFill>
                <a:latin typeface="Times New Roman" pitchFamily="18" charset="0"/>
                <a:ea typeface="宋体" pitchFamily="2" charset="-122"/>
                <a:cs typeface="Times New Roman" pitchFamily="18" charset="0"/>
              </a:rPr>
              <a:t>Dispense of search (no supplementary search fee) when EPO=SISA;</a:t>
            </a:r>
            <a:endParaRPr lang="zh-CN" i="1" dirty="0">
              <a:solidFill>
                <a:srgbClr val="FF0000"/>
              </a:solidFill>
              <a:latin typeface="Times New Roman" pitchFamily="18" charset="0"/>
              <a:ea typeface="宋体" pitchFamily="2" charset="-122"/>
              <a:cs typeface="Times New Roman" pitchFamily="18" charset="0"/>
            </a:endParaRPr>
          </a:p>
          <a:p>
            <a:pPr lvl="2">
              <a:buFont typeface="Wingdings" panose="05000000000000000000" pitchFamily="2" charset="2"/>
              <a:buChar char="Ø"/>
            </a:pPr>
            <a:r>
              <a:rPr dirty="0" smtClean="0">
                <a:latin typeface="Times New Roman" pitchFamily="18" charset="0"/>
                <a:ea typeface="宋体" pitchFamily="2" charset="-122"/>
                <a:cs typeface="Times New Roman" pitchFamily="18" charset="0"/>
              </a:rPr>
              <a:t>Examination Fee reduction (50%) when EPO=IPEA;</a:t>
            </a:r>
            <a:endParaRPr lang="zh-CN" dirty="0">
              <a:latin typeface="Times New Roman" pitchFamily="18" charset="0"/>
              <a:ea typeface="宋体" pitchFamily="2" charset="-122"/>
              <a:cs typeface="Times New Roman" pitchFamily="18" charset="0"/>
            </a:endParaRPr>
          </a:p>
          <a:p>
            <a:r>
              <a:rPr lang="zh-CN" altLang="en-US" b="1" dirty="0" smtClean="0">
                <a:latin typeface="Times New Roman" pitchFamily="18" charset="0"/>
                <a:ea typeface="宋体" pitchFamily="2" charset="-122"/>
                <a:cs typeface="Times New Roman" pitchFamily="18" charset="0"/>
              </a:rPr>
              <a:t>认可欧洲专利局已经进行的‘‘工作产品’’：</a:t>
            </a:r>
            <a:endParaRPr lang="zh-CN" altLang="zh-CN" b="1" dirty="0" smtClean="0">
              <a:latin typeface="Times New Roman" pitchFamily="18" charset="0"/>
              <a:ea typeface="宋体" pitchFamily="2" charset="-122"/>
              <a:cs typeface="Times New Roman" pitchFamily="18" charset="0"/>
            </a:endParaRPr>
          </a:p>
          <a:p>
            <a:pPr lvl="1">
              <a:buFont typeface="Wingdings" panose="05000000000000000000" pitchFamily="2" charset="2"/>
              <a:buChar char="Ø"/>
            </a:pPr>
            <a:r>
              <a:rPr lang="zh-CN" altLang="en-US" b="1" dirty="0" smtClean="0">
                <a:solidFill>
                  <a:srgbClr val="FF0000"/>
                </a:solidFill>
                <a:latin typeface="Times New Roman" pitchFamily="18" charset="0"/>
                <a:ea typeface="宋体" pitchFamily="2" charset="-122"/>
                <a:cs typeface="Times New Roman" pitchFamily="18" charset="0"/>
              </a:rPr>
              <a:t>欧洲专利局作为补充国际检索单位的时不再出具一份欧洲补充检索报告；</a:t>
            </a:r>
            <a:endParaRPr lang="zh-CN" altLang="zh-CN" b="1" dirty="0" smtClean="0">
              <a:solidFill>
                <a:srgbClr val="FF0000"/>
              </a:solidFill>
              <a:latin typeface="Times New Roman" pitchFamily="18" charset="0"/>
              <a:ea typeface="宋体" pitchFamily="2" charset="-122"/>
              <a:cs typeface="Times New Roman" pitchFamily="18" charset="0"/>
            </a:endParaRPr>
          </a:p>
          <a:p>
            <a:pPr lvl="1">
              <a:buFont typeface="Wingdings" panose="05000000000000000000" pitchFamily="2" charset="2"/>
              <a:buChar char="Ø"/>
            </a:pPr>
            <a:r>
              <a:rPr lang="zh-CN" altLang="en-US" b="1" dirty="0" smtClean="0">
                <a:latin typeface="Times New Roman" pitchFamily="18" charset="0"/>
                <a:ea typeface="宋体" pitchFamily="2" charset="-122"/>
                <a:cs typeface="Times New Roman" pitchFamily="18" charset="0"/>
              </a:rPr>
              <a:t>欧洲专利局作为国际初步审查单位的时</a:t>
            </a:r>
            <a:r>
              <a:rPr lang="en-US" altLang="zh-CN" b="1" dirty="0" smtClean="0">
                <a:latin typeface="Times New Roman" pitchFamily="18" charset="0"/>
                <a:ea typeface="宋体" pitchFamily="2" charset="-122"/>
                <a:cs typeface="Times New Roman" pitchFamily="18" charset="0"/>
              </a:rPr>
              <a:t>=</a:t>
            </a:r>
            <a:r>
              <a:rPr lang="zh-CN" altLang="en-US" b="1" dirty="0" smtClean="0">
                <a:latin typeface="Times New Roman" pitchFamily="18" charset="0"/>
                <a:ea typeface="宋体" pitchFamily="2" charset="-122"/>
                <a:cs typeface="Times New Roman" pitchFamily="18" charset="0"/>
              </a:rPr>
              <a:t>审查费用减缓 （</a:t>
            </a:r>
            <a:r>
              <a:rPr lang="en-US" altLang="zh-CN" b="1" dirty="0" smtClean="0">
                <a:latin typeface="Times New Roman" pitchFamily="18" charset="0"/>
                <a:ea typeface="宋体" pitchFamily="2" charset="-122"/>
                <a:cs typeface="Times New Roman" pitchFamily="18" charset="0"/>
              </a:rPr>
              <a:t>50%</a:t>
            </a:r>
            <a:r>
              <a:rPr lang="zh-CN" altLang="en-US" b="1" dirty="0" smtClean="0">
                <a:latin typeface="Times New Roman" pitchFamily="18" charset="0"/>
                <a:ea typeface="宋体" pitchFamily="2" charset="-122"/>
                <a:cs typeface="Times New Roman" pitchFamily="18" charset="0"/>
              </a:rPr>
              <a:t>）；</a:t>
            </a:r>
            <a:endParaRPr lang="zh-CN" altLang="zh-CN" b="1" dirty="0" smtClean="0">
              <a:latin typeface="Times New Roman" pitchFamily="18" charset="0"/>
              <a:ea typeface="宋体" pitchFamily="2" charset="-122"/>
              <a:cs typeface="Times New Roman" pitchFamily="18" charset="0"/>
            </a:endParaRPr>
          </a:p>
          <a:p>
            <a:pPr marL="431131" lvl="2" indent="0">
              <a:buNone/>
            </a:pPr>
            <a:endParaRPr lang="zh-CN" altLang="en-US" b="1" dirty="0" smtClean="0">
              <a:latin typeface="Times New Roman" pitchFamily="18" charset="0"/>
              <a:ea typeface="宋体" pitchFamily="2" charset="-122"/>
              <a:cs typeface="Times New Roman" pitchFamily="18" charset="0"/>
            </a:endParaRPr>
          </a:p>
          <a:p>
            <a:r>
              <a:rPr lang="en-GB" altLang="en-US" b="1" dirty="0" smtClean="0">
                <a:solidFill>
                  <a:srgbClr val="FF0000"/>
                </a:solidFill>
                <a:latin typeface="Times New Roman" pitchFamily="18" charset="0"/>
                <a:ea typeface="宋体" pitchFamily="2" charset="-122"/>
                <a:cs typeface="Times New Roman" pitchFamily="18" charset="0"/>
              </a:rPr>
              <a:t>Timeliness: more than 94%</a:t>
            </a:r>
            <a:r>
              <a:rPr dirty="0" smtClean="0">
                <a:latin typeface="Times New Roman" pitchFamily="18" charset="0"/>
                <a:ea typeface="宋体" pitchFamily="2" charset="-122"/>
                <a:cs typeface="Times New Roman" pitchFamily="18" charset="0"/>
              </a:rPr>
              <a:t> </a:t>
            </a:r>
            <a:r>
              <a:rPr lang="en-GB" altLang="zh-CN" b="1" dirty="0" smtClean="0">
                <a:solidFill>
                  <a:srgbClr val="FF0000"/>
                </a:solidFill>
                <a:latin typeface="Times New Roman" pitchFamily="18" charset="0"/>
                <a:ea typeface="宋体" pitchFamily="2" charset="-122"/>
                <a:cs typeface="Times New Roman" pitchFamily="18" charset="0"/>
              </a:rPr>
              <a:t>(Q1-Q2 2016)</a:t>
            </a:r>
            <a:r>
              <a:rPr lang="en-GB" altLang="en-US" b="1" dirty="0" smtClean="0">
                <a:solidFill>
                  <a:srgbClr val="FF0000"/>
                </a:solidFill>
                <a:latin typeface="Times New Roman" pitchFamily="18" charset="0"/>
                <a:ea typeface="宋体" pitchFamily="2" charset="-122"/>
                <a:cs typeface="Times New Roman" pitchFamily="18" charset="0"/>
              </a:rPr>
              <a:t> of PCT searches are ready for A1 publication (within 18 months) and more than 80% (2015) of IPERs sent on time within 28 months.</a:t>
            </a:r>
          </a:p>
          <a:p>
            <a:r>
              <a:rPr lang="zh-CN" altLang="en-US" b="1" dirty="0" smtClean="0">
                <a:solidFill>
                  <a:srgbClr val="FF0000"/>
                </a:solidFill>
                <a:latin typeface="Times New Roman" pitchFamily="18" charset="0"/>
                <a:ea typeface="宋体" pitchFamily="2" charset="-122"/>
                <a:cs typeface="Times New Roman" pitchFamily="18" charset="0"/>
              </a:rPr>
              <a:t>及时性：超过</a:t>
            </a:r>
            <a:r>
              <a:rPr lang="en-US" altLang="zh-CN" b="1" dirty="0" smtClean="0">
                <a:solidFill>
                  <a:srgbClr val="FF0000"/>
                </a:solidFill>
                <a:latin typeface="Times New Roman" pitchFamily="18" charset="0"/>
                <a:ea typeface="宋体" pitchFamily="2" charset="-122"/>
                <a:cs typeface="Times New Roman" pitchFamily="18" charset="0"/>
              </a:rPr>
              <a:t>94%</a:t>
            </a:r>
            <a:r>
              <a:rPr lang="zh-CN" altLang="en-US" b="1" dirty="0" smtClean="0">
                <a:solidFill>
                  <a:srgbClr val="FF0000"/>
                </a:solidFill>
                <a:latin typeface="Times New Roman" pitchFamily="18" charset="0"/>
                <a:ea typeface="宋体" pitchFamily="2" charset="-122"/>
                <a:cs typeface="Times New Roman" pitchFamily="18" charset="0"/>
              </a:rPr>
              <a:t>的</a:t>
            </a:r>
            <a:r>
              <a:rPr lang="en-US" altLang="zh-CN" b="1" dirty="0" smtClean="0">
                <a:solidFill>
                  <a:srgbClr val="FF0000"/>
                </a:solidFill>
                <a:latin typeface="Times New Roman" pitchFamily="18" charset="0"/>
                <a:ea typeface="宋体" pitchFamily="2" charset="-122"/>
                <a:cs typeface="Times New Roman" pitchFamily="18" charset="0"/>
              </a:rPr>
              <a:t>PCT</a:t>
            </a:r>
            <a:r>
              <a:rPr lang="zh-CN" altLang="en-US" b="1" dirty="0">
                <a:solidFill>
                  <a:srgbClr val="FF0000"/>
                </a:solidFill>
                <a:latin typeface="Times New Roman" pitchFamily="18" charset="0"/>
                <a:ea typeface="宋体" pitchFamily="2" charset="-122"/>
                <a:cs typeface="Times New Roman" pitchFamily="18" charset="0"/>
              </a:rPr>
              <a:t>检索及时筹备好作为</a:t>
            </a:r>
            <a:r>
              <a:rPr lang="en-US" altLang="zh-CN" b="1" dirty="0">
                <a:solidFill>
                  <a:srgbClr val="FF0000"/>
                </a:solidFill>
                <a:latin typeface="Times New Roman" pitchFamily="18" charset="0"/>
                <a:ea typeface="宋体" pitchFamily="2" charset="-122"/>
                <a:cs typeface="Times New Roman" pitchFamily="18" charset="0"/>
              </a:rPr>
              <a:t>A1</a:t>
            </a:r>
            <a:r>
              <a:rPr lang="zh-CN" altLang="en-US" b="1" dirty="0" smtClean="0">
                <a:solidFill>
                  <a:srgbClr val="FF0000"/>
                </a:solidFill>
                <a:latin typeface="Times New Roman" pitchFamily="18" charset="0"/>
                <a:ea typeface="宋体" pitchFamily="2" charset="-122"/>
                <a:cs typeface="Times New Roman" pitchFamily="18" charset="0"/>
              </a:rPr>
              <a:t>公开出版（</a:t>
            </a:r>
            <a:r>
              <a:rPr lang="en-US" altLang="zh-CN" b="1" dirty="0">
                <a:solidFill>
                  <a:srgbClr val="FF0000"/>
                </a:solidFill>
                <a:latin typeface="Times New Roman" pitchFamily="18" charset="0"/>
                <a:ea typeface="宋体" pitchFamily="2" charset="-122"/>
                <a:cs typeface="Times New Roman" pitchFamily="18" charset="0"/>
              </a:rPr>
              <a:t>18</a:t>
            </a:r>
            <a:r>
              <a:rPr lang="zh-CN" altLang="en-US" b="1" dirty="0">
                <a:solidFill>
                  <a:srgbClr val="FF0000"/>
                </a:solidFill>
                <a:latin typeface="Times New Roman" pitchFamily="18" charset="0"/>
                <a:ea typeface="宋体" pitchFamily="2" charset="-122"/>
                <a:cs typeface="Times New Roman" pitchFamily="18" charset="0"/>
              </a:rPr>
              <a:t>个月内）</a:t>
            </a:r>
            <a:r>
              <a:rPr lang="zh-CN" altLang="en-US" b="1" dirty="0" smtClean="0">
                <a:solidFill>
                  <a:srgbClr val="FF0000"/>
                </a:solidFill>
                <a:latin typeface="Times New Roman" pitchFamily="18" charset="0"/>
                <a:ea typeface="宋体" pitchFamily="2" charset="-122"/>
                <a:cs typeface="Times New Roman" pitchFamily="18" charset="0"/>
              </a:rPr>
              <a:t>和超过</a:t>
            </a:r>
            <a:r>
              <a:rPr lang="en-US" altLang="zh-CN" b="1" dirty="0" smtClean="0">
                <a:solidFill>
                  <a:srgbClr val="FF0000"/>
                </a:solidFill>
                <a:latin typeface="Times New Roman" pitchFamily="18" charset="0"/>
                <a:ea typeface="宋体" pitchFamily="2" charset="-122"/>
                <a:cs typeface="Times New Roman" pitchFamily="18" charset="0"/>
              </a:rPr>
              <a:t>80%</a:t>
            </a:r>
            <a:r>
              <a:rPr lang="zh-CN" altLang="en-US" b="1" dirty="0" smtClean="0">
                <a:solidFill>
                  <a:srgbClr val="FF0000"/>
                </a:solidFill>
                <a:latin typeface="Times New Roman" pitchFamily="18" charset="0"/>
                <a:ea typeface="宋体" pitchFamily="2" charset="-122"/>
                <a:cs typeface="Times New Roman" pitchFamily="18" charset="0"/>
              </a:rPr>
              <a:t>的国际</a:t>
            </a:r>
            <a:r>
              <a:rPr lang="zh-CN" altLang="en-US" b="1" dirty="0">
                <a:solidFill>
                  <a:srgbClr val="FF0000"/>
                </a:solidFill>
                <a:latin typeface="Times New Roman" pitchFamily="18" charset="0"/>
                <a:ea typeface="宋体" pitchFamily="2" charset="-122"/>
                <a:cs typeface="Times New Roman" pitchFamily="18" charset="0"/>
              </a:rPr>
              <a:t>初步审查及时在</a:t>
            </a:r>
            <a:r>
              <a:rPr lang="en-US" altLang="zh-CN" b="1" dirty="0">
                <a:solidFill>
                  <a:srgbClr val="FF0000"/>
                </a:solidFill>
                <a:latin typeface="Times New Roman" pitchFamily="18" charset="0"/>
                <a:ea typeface="宋体" pitchFamily="2" charset="-122"/>
                <a:cs typeface="Times New Roman" pitchFamily="18" charset="0"/>
              </a:rPr>
              <a:t>28</a:t>
            </a:r>
            <a:r>
              <a:rPr lang="zh-CN" altLang="en-US" b="1" dirty="0">
                <a:solidFill>
                  <a:srgbClr val="FF0000"/>
                </a:solidFill>
                <a:latin typeface="Times New Roman" pitchFamily="18" charset="0"/>
                <a:ea typeface="宋体" pitchFamily="2" charset="-122"/>
                <a:cs typeface="Times New Roman" pitchFamily="18" charset="0"/>
              </a:rPr>
              <a:t>个月内发表的。 </a:t>
            </a:r>
          </a:p>
          <a:p>
            <a:pPr marL="431131" lvl="2" indent="0">
              <a:buNone/>
            </a:pPr>
            <a:endParaRPr lang="zh-CN" dirty="0" smtClean="0">
              <a:latin typeface="Times New Roman" pitchFamily="18" charset="0"/>
              <a:ea typeface="宋体" pitchFamily="2" charset="-122"/>
              <a:cs typeface="Times New Roman" pitchFamily="18" charset="0"/>
            </a:endParaRPr>
          </a:p>
          <a:p>
            <a:pPr marL="0" indent="0">
              <a:buNone/>
            </a:pPr>
            <a:endParaRPr lang="zh-CN" dirty="0">
              <a:latin typeface="Times New Roman" pitchFamily="18" charset="0"/>
              <a:ea typeface="宋体" pitchFamily="2" charset="-122"/>
              <a:cs typeface="Times New Roman" pitchFamily="18" charset="0"/>
            </a:endParaRPr>
          </a:p>
          <a:p>
            <a:endParaRPr lang="zh-CN" dirty="0" smtClean="0">
              <a:latin typeface="Times New Roman" pitchFamily="18" charset="0"/>
              <a:ea typeface="宋体" pitchFamily="2" charset="-122"/>
              <a:cs typeface="Times New Roman" pitchFamily="18" charset="0"/>
            </a:endParaRPr>
          </a:p>
          <a:p>
            <a:endParaRPr lang="zh-CN" altLang="en-US" dirty="0">
              <a:latin typeface="Times New Roman" pitchFamily="18" charset="0"/>
              <a:ea typeface="宋体" pitchFamily="2" charset="-122"/>
              <a:cs typeface="Times New Roman" pitchFamily="18" charset="0"/>
            </a:endParaRPr>
          </a:p>
          <a:p>
            <a:endParaRPr lang="zh-CN" altLang="en-US" dirty="0" smtClean="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395F01C5-4E34-4BAB-A119-33C86AB774C1}" type="slidenum">
              <a:rPr lang="en-GB" sz="900">
                <a:solidFill>
                  <a:srgbClr val="3B464D"/>
                </a:solidFill>
                <a:latin typeface="Times New Roman" pitchFamily="18" charset="0"/>
                <a:ea typeface="宋体" pitchFamily="2" charset="-122"/>
                <a:cs typeface="Times New Roman" pitchFamily="18" charset="0"/>
              </a:rPr>
              <a:pPr/>
              <a:t>27</a:t>
            </a:fld>
            <a:endParaRPr lang="zh-CN" sz="900"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21702371"/>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47909" y="539897"/>
            <a:ext cx="8244571" cy="539875"/>
          </a:xfrm>
        </p:spPr>
        <p:txBody>
          <a:bodyPr anchor="t"/>
          <a:lstStyle/>
          <a:p>
            <a:pPr>
              <a:spcBef>
                <a:spcPct val="0"/>
              </a:spcBef>
            </a:pPr>
            <a:r>
              <a:rPr lang="en-GB" altLang="en-US" sz="2800" dirty="0" smtClean="0">
                <a:latin typeface="Times New Roman" pitchFamily="18" charset="0"/>
                <a:ea typeface="宋体" pitchFamily="2" charset="-122"/>
                <a:cs typeface="Times New Roman" pitchFamily="18" charset="0"/>
              </a:rPr>
              <a:t>EPO as DO:欧洲专利局作为指定局：PPH – Patent Prosecution Highway专利审查高速路</a:t>
            </a:r>
          </a:p>
        </p:txBody>
      </p:sp>
      <p:sp>
        <p:nvSpPr>
          <p:cNvPr id="3" name="Text Placeholder 2"/>
          <p:cNvSpPr>
            <a:spLocks noGrp="1"/>
          </p:cNvSpPr>
          <p:nvPr>
            <p:ph type="body" sz="quarter" idx="17"/>
          </p:nvPr>
        </p:nvSpPr>
        <p:spPr>
          <a:xfrm>
            <a:off x="701229" y="1402319"/>
            <a:ext cx="7846637" cy="4762985"/>
          </a:xfrm>
        </p:spPr>
        <p:txBody>
          <a:bodyPr/>
          <a:lstStyle/>
          <a:p>
            <a:pPr algn="just"/>
            <a:r>
              <a:rPr sz="1400" dirty="0" smtClean="0">
                <a:latin typeface="Times New Roman" pitchFamily="18" charset="0"/>
                <a:ea typeface="宋体" pitchFamily="2" charset="-122"/>
                <a:cs typeface="Times New Roman" pitchFamily="18" charset="0"/>
              </a:rPr>
              <a:t>Scheme enabling an applicant whose claims have been determined to be </a:t>
            </a:r>
            <a:r>
              <a:rPr lang="en-GB" sz="1400" b="1" dirty="0">
                <a:solidFill>
                  <a:srgbClr val="BE0F05"/>
                </a:solidFill>
                <a:latin typeface="Times New Roman" pitchFamily="18" charset="0"/>
                <a:ea typeface="宋体" pitchFamily="2" charset="-122"/>
                <a:cs typeface="Times New Roman" pitchFamily="18" charset="0"/>
              </a:rPr>
              <a:t>patentable/allowable</a:t>
            </a:r>
            <a:r>
              <a:rPr sz="1400" dirty="0" smtClean="0">
                <a:latin typeface="Times New Roman" pitchFamily="18" charset="0"/>
                <a:ea typeface="宋体" pitchFamily="2" charset="-122"/>
                <a:cs typeface="Times New Roman" pitchFamily="18" charset="0"/>
              </a:rPr>
              <a:t> in the Office of Earlier Examination在这种计划下，权利要求已由之前审查局确定</a:t>
            </a:r>
            <a:r>
              <a:rPr sz="1400" b="1" dirty="0" smtClean="0">
                <a:solidFill>
                  <a:srgbClr val="FF0000"/>
                </a:solidFill>
                <a:latin typeface="Times New Roman" pitchFamily="18" charset="0"/>
                <a:ea typeface="宋体" pitchFamily="2" charset="-122"/>
                <a:cs typeface="Times New Roman" pitchFamily="18" charset="0"/>
              </a:rPr>
              <a:t>可取得专利权</a:t>
            </a:r>
            <a:r>
              <a:rPr sz="1400" b="1" dirty="0" smtClean="0">
                <a:latin typeface="Times New Roman" pitchFamily="18" charset="0"/>
                <a:ea typeface="宋体" pitchFamily="2" charset="-122"/>
                <a:cs typeface="Times New Roman" pitchFamily="18" charset="0"/>
              </a:rPr>
              <a:t>/</a:t>
            </a:r>
            <a:r>
              <a:rPr sz="1400" b="1" dirty="0" smtClean="0">
                <a:solidFill>
                  <a:srgbClr val="FF0000"/>
                </a:solidFill>
                <a:latin typeface="Times New Roman" pitchFamily="18" charset="0"/>
                <a:ea typeface="宋体" pitchFamily="2" charset="-122"/>
                <a:cs typeface="Times New Roman" pitchFamily="18" charset="0"/>
              </a:rPr>
              <a:t>可允许</a:t>
            </a:r>
            <a:r>
              <a:rPr sz="1400" dirty="0" smtClean="0">
                <a:latin typeface="Times New Roman" pitchFamily="18" charset="0"/>
                <a:ea typeface="宋体" pitchFamily="2" charset="-122"/>
                <a:cs typeface="Times New Roman" pitchFamily="18" charset="0"/>
              </a:rPr>
              <a:t>的申请人可以</a:t>
            </a:r>
          </a:p>
          <a:p>
            <a:pPr algn="just"/>
            <a:r>
              <a:rPr sz="1400" dirty="0" smtClean="0">
                <a:latin typeface="Times New Roman" pitchFamily="18" charset="0"/>
                <a:ea typeface="宋体" pitchFamily="2" charset="-122"/>
                <a:cs typeface="Times New Roman" pitchFamily="18" charset="0"/>
              </a:rPr>
              <a:t>To have the </a:t>
            </a:r>
            <a:r>
              <a:rPr lang="en-GB" sz="1400" b="1" dirty="0">
                <a:solidFill>
                  <a:srgbClr val="BE0F05"/>
                </a:solidFill>
                <a:latin typeface="Times New Roman" pitchFamily="18" charset="0"/>
                <a:ea typeface="宋体" pitchFamily="2" charset="-122"/>
                <a:cs typeface="Times New Roman" pitchFamily="18" charset="0"/>
              </a:rPr>
              <a:t>corresponding</a:t>
            </a:r>
            <a:r>
              <a:rPr sz="1400" dirty="0" smtClean="0">
                <a:latin typeface="Times New Roman" pitchFamily="18" charset="0"/>
                <a:ea typeface="宋体" pitchFamily="2" charset="-122"/>
                <a:cs typeface="Times New Roman" pitchFamily="18" charset="0"/>
              </a:rPr>
              <a:t> application filed with a PPH partner office processed in an </a:t>
            </a:r>
            <a:r>
              <a:rPr lang="en-GB" sz="1400" b="1" dirty="0">
                <a:solidFill>
                  <a:srgbClr val="BE0F05"/>
                </a:solidFill>
                <a:latin typeface="Times New Roman" pitchFamily="18" charset="0"/>
                <a:ea typeface="宋体" pitchFamily="2" charset="-122"/>
                <a:cs typeface="Times New Roman" pitchFamily="18" charset="0"/>
              </a:rPr>
              <a:t>accelerated </a:t>
            </a:r>
            <a:r>
              <a:rPr lang="en-GB" sz="1400" b="1" dirty="0" smtClean="0">
                <a:solidFill>
                  <a:srgbClr val="BE0F05"/>
                </a:solidFill>
                <a:latin typeface="Times New Roman" pitchFamily="18" charset="0"/>
                <a:ea typeface="宋体" pitchFamily="2" charset="-122"/>
                <a:cs typeface="Times New Roman" pitchFamily="18" charset="0"/>
              </a:rPr>
              <a:t>manner </a:t>
            </a:r>
            <a:r>
              <a:rPr lang="zh-CN" altLang="en-US" sz="1400" b="1" dirty="0" smtClean="0">
                <a:solidFill>
                  <a:srgbClr val="FF0000"/>
                </a:solidFill>
                <a:latin typeface="Times New Roman" pitchFamily="18" charset="0"/>
                <a:ea typeface="宋体" pitchFamily="2" charset="-122"/>
                <a:cs typeface="Times New Roman" pitchFamily="18" charset="0"/>
              </a:rPr>
              <a:t>以加速处理的方式</a:t>
            </a:r>
            <a:r>
              <a:rPr sz="1400" dirty="0" smtClean="0">
                <a:latin typeface="Times New Roman" pitchFamily="18" charset="0"/>
                <a:ea typeface="宋体" pitchFamily="2" charset="-122"/>
                <a:cs typeface="Times New Roman" pitchFamily="18" charset="0"/>
              </a:rPr>
              <a:t>将相应申请提交给专利审查高速路伙伴局</a:t>
            </a:r>
            <a:endParaRPr lang="zh-CN" sz="1400" dirty="0">
              <a:solidFill>
                <a:srgbClr val="BE0F05"/>
              </a:solidFill>
              <a:latin typeface="Times New Roman" pitchFamily="18" charset="0"/>
              <a:ea typeface="宋体" pitchFamily="2" charset="-122"/>
              <a:cs typeface="Times New Roman" pitchFamily="18" charset="0"/>
            </a:endParaRPr>
          </a:p>
          <a:p>
            <a:pPr lvl="1" algn="just"/>
            <a:r>
              <a:rPr sz="1400" dirty="0" smtClean="0">
                <a:latin typeface="Times New Roman" pitchFamily="18" charset="0"/>
                <a:ea typeface="宋体" pitchFamily="2" charset="-122"/>
                <a:cs typeface="Times New Roman" pitchFamily="18" charset="0"/>
              </a:rPr>
              <a:t>Simplification of entry requirements into the accelerated prosecution schemes简化加速审查计划的进入要求</a:t>
            </a:r>
          </a:p>
          <a:p>
            <a:pPr algn="just"/>
            <a:r>
              <a:rPr sz="1400" dirty="0" smtClean="0">
                <a:latin typeface="Times New Roman" pitchFamily="18" charset="0"/>
                <a:ea typeface="宋体" pitchFamily="2" charset="-122"/>
                <a:cs typeface="Times New Roman" pitchFamily="18" charset="0"/>
              </a:rPr>
              <a:t>While at the same time allowing the offices involved to </a:t>
            </a:r>
            <a:r>
              <a:rPr lang="en-GB" sz="1400" b="1" dirty="0">
                <a:solidFill>
                  <a:srgbClr val="BE0F05"/>
                </a:solidFill>
                <a:latin typeface="Times New Roman" pitchFamily="18" charset="0"/>
                <a:ea typeface="宋体" pitchFamily="2" charset="-122"/>
                <a:cs typeface="Times New Roman" pitchFamily="18" charset="0"/>
              </a:rPr>
              <a:t>exploit </a:t>
            </a:r>
            <a:r>
              <a:rPr sz="1400" dirty="0" smtClean="0">
                <a:latin typeface="Times New Roman" pitchFamily="18" charset="0"/>
                <a:ea typeface="宋体" pitchFamily="2" charset="-122"/>
                <a:cs typeface="Times New Roman" pitchFamily="18" charset="0"/>
              </a:rPr>
              <a:t>available work results同时允许涉及的专利局利用可用的工作成果</a:t>
            </a:r>
          </a:p>
          <a:p>
            <a:pPr lvl="1" algn="just"/>
            <a:r>
              <a:rPr lang="en-GB" sz="1400" b="1" dirty="0">
                <a:solidFill>
                  <a:srgbClr val="BE0F05"/>
                </a:solidFill>
                <a:latin typeface="Times New Roman" pitchFamily="18" charset="0"/>
                <a:ea typeface="宋体" pitchFamily="2" charset="-122"/>
                <a:cs typeface="Times New Roman" pitchFamily="18" charset="0"/>
              </a:rPr>
              <a:t>Acceleration of procedure through utilisation of work results通过利用工作成果来加快程序</a:t>
            </a:r>
          </a:p>
          <a:p>
            <a:pPr algn="just"/>
            <a:r>
              <a:rPr lang="en-GB" sz="1400" b="1" dirty="0" smtClean="0">
                <a:solidFill>
                  <a:schemeClr val="tx1"/>
                </a:solidFill>
                <a:latin typeface="Times New Roman" pitchFamily="18" charset="0"/>
                <a:ea typeface="宋体" pitchFamily="2" charset="-122"/>
                <a:cs typeface="Times New Roman" pitchFamily="18" charset="0"/>
              </a:rPr>
              <a:t>PCT </a:t>
            </a:r>
            <a:r>
              <a:rPr lang="en-GB" sz="1400" b="1" dirty="0">
                <a:solidFill>
                  <a:schemeClr val="tx1"/>
                </a:solidFill>
                <a:latin typeface="Times New Roman" pitchFamily="18" charset="0"/>
                <a:ea typeface="宋体" pitchFamily="2" charset="-122"/>
                <a:cs typeface="Times New Roman" pitchFamily="18" charset="0"/>
              </a:rPr>
              <a:t>PPH:《专利合作条约》专利审查高速路：</a:t>
            </a:r>
            <a:r>
              <a:rPr lang="en-GB" sz="1400" dirty="0">
                <a:solidFill>
                  <a:schemeClr val="tx1"/>
                </a:solidFill>
                <a:latin typeface="Times New Roman" pitchFamily="18" charset="0"/>
                <a:ea typeface="宋体" pitchFamily="2" charset="-122"/>
                <a:cs typeface="Times New Roman" pitchFamily="18" charset="0"/>
              </a:rPr>
              <a:t>  works products established during the international phase can be used as a basis for PPH requests在国际阶段确定的工作成果可用作专利审查高速路请求的依据</a:t>
            </a:r>
            <a:endParaRPr lang="zh-CN" sz="1400" b="1" dirty="0">
              <a:solidFill>
                <a:schemeClr val="tx1"/>
              </a:solidFill>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B2462E3A-A213-4518-A140-0C2896C7D121}" type="slidenum">
              <a:rPr lang="en-GB" sz="900">
                <a:solidFill>
                  <a:srgbClr val="3B464D"/>
                </a:solidFill>
                <a:latin typeface="Times New Roman" pitchFamily="18" charset="0"/>
                <a:ea typeface="宋体" pitchFamily="2" charset="-122"/>
                <a:cs typeface="Times New Roman" pitchFamily="18" charset="0"/>
              </a:rPr>
              <a:pPr/>
              <a:t>28</a:t>
            </a:fld>
            <a:endParaRPr lang="zh-CN" sz="900"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62708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sz="2800" dirty="0" smtClean="0">
                <a:latin typeface="Times New Roman" pitchFamily="18" charset="0"/>
                <a:ea typeface="宋体" pitchFamily="2" charset="-122"/>
                <a:cs typeface="Times New Roman" pitchFamily="18" charset="0"/>
              </a:rPr>
              <a:t>The EPO PPH pilot programmes</a:t>
            </a:r>
          </a:p>
          <a:p>
            <a:r>
              <a:rPr lang="en-GB" sz="2800" dirty="0" err="1" smtClean="0">
                <a:latin typeface="Times New Roman" pitchFamily="18" charset="0"/>
                <a:ea typeface="宋体" pitchFamily="2" charset="-122"/>
                <a:cs typeface="Times New Roman" pitchFamily="18" charset="0"/>
              </a:rPr>
              <a:t>欧洲专利局专利审查高速路试点项目</a:t>
            </a:r>
            <a:endParaRPr lang="zh-CN" sz="2800" dirty="0">
              <a:latin typeface="Times New Roman" pitchFamily="18" charset="0"/>
              <a:ea typeface="宋体" pitchFamily="2" charset="-122"/>
              <a:cs typeface="Times New Roman" pitchFamily="18" charset="0"/>
            </a:endParaRPr>
          </a:p>
        </p:txBody>
      </p:sp>
      <p:sp>
        <p:nvSpPr>
          <p:cNvPr id="7" name="Text Placeholder 6"/>
          <p:cNvSpPr>
            <a:spLocks noGrp="1"/>
          </p:cNvSpPr>
          <p:nvPr>
            <p:ph type="body" sz="quarter" idx="17"/>
          </p:nvPr>
        </p:nvSpPr>
        <p:spPr>
          <a:xfrm>
            <a:off x="653521" y="1221317"/>
            <a:ext cx="8166951" cy="5088003"/>
          </a:xfrm>
        </p:spPr>
        <p:txBody>
          <a:bodyPr/>
          <a:lstStyle/>
          <a:p>
            <a:pPr lvl="0"/>
            <a:r>
              <a:rPr sz="1400" dirty="0" smtClean="0">
                <a:latin typeface="Times New Roman" pitchFamily="18" charset="0"/>
                <a:ea typeface="宋体" pitchFamily="2" charset="-122"/>
                <a:cs typeface="Times New Roman" pitchFamily="18" charset="0"/>
              </a:rPr>
              <a:t>Fast track examination of </a:t>
            </a:r>
            <a:r>
              <a:rPr sz="1400" dirty="0" err="1" smtClean="0">
                <a:latin typeface="Times New Roman" pitchFamily="18" charset="0"/>
                <a:ea typeface="宋体" pitchFamily="2" charset="-122"/>
                <a:cs typeface="Times New Roman" pitchFamily="18" charset="0"/>
              </a:rPr>
              <a:t>applications快速审查申请</a:t>
            </a:r>
            <a:endParaRPr sz="1400" dirty="0" smtClean="0">
              <a:latin typeface="Times New Roman" pitchFamily="18" charset="0"/>
              <a:ea typeface="宋体" pitchFamily="2" charset="-122"/>
              <a:cs typeface="Times New Roman" pitchFamily="18" charset="0"/>
            </a:endParaRPr>
          </a:p>
          <a:p>
            <a:pPr lvl="0"/>
            <a:r>
              <a:rPr sz="1400" dirty="0" smtClean="0">
                <a:latin typeface="Times New Roman" pitchFamily="18" charset="0"/>
                <a:ea typeface="宋体" pitchFamily="2" charset="-122"/>
                <a:cs typeface="Times New Roman" pitchFamily="18" charset="0"/>
              </a:rPr>
              <a:t>EPO work products can be used at other PPH Offices</a:t>
            </a:r>
            <a:br>
              <a:rPr sz="1400" dirty="0" smtClean="0">
                <a:latin typeface="Times New Roman" pitchFamily="18" charset="0"/>
                <a:ea typeface="宋体" pitchFamily="2" charset="-122"/>
                <a:cs typeface="Times New Roman" pitchFamily="18" charset="0"/>
              </a:rPr>
            </a:br>
            <a:r>
              <a:rPr sz="1400" dirty="0" smtClean="0">
                <a:latin typeface="Times New Roman" pitchFamily="18" charset="0"/>
                <a:ea typeface="宋体" pitchFamily="2" charset="-122"/>
                <a:cs typeface="Times New Roman" pitchFamily="18" charset="0"/>
              </a:rPr>
              <a:t>(</a:t>
            </a:r>
            <a:r>
              <a:rPr lang="en-GB" sz="1400" b="1" dirty="0" smtClean="0">
                <a:latin typeface="Times New Roman" pitchFamily="18" charset="0"/>
                <a:ea typeface="宋体" pitchFamily="2" charset="-122"/>
                <a:cs typeface="Times New Roman" pitchFamily="18" charset="0"/>
              </a:rPr>
              <a:t>IP5</a:t>
            </a:r>
            <a:r>
              <a:rPr sz="1400" dirty="0" smtClean="0">
                <a:latin typeface="Times New Roman" pitchFamily="18" charset="0"/>
                <a:ea typeface="宋体" pitchFamily="2" charset="-122"/>
                <a:cs typeface="Times New Roman" pitchFamily="18" charset="0"/>
              </a:rPr>
              <a:t> + Australia (AU), Canada (CA), Columbia (CO), Mexico (MX), Singapore (SG) Israel (IL))欧洲专利局的工作成果可供专利审查快速路的其他专利局（五大知识产权局+澳大利亚+加拿大+哥伦比亚+墨西哥+新加坡+以色列的专利局）使用</a:t>
            </a:r>
          </a:p>
          <a:p>
            <a:pPr lvl="0"/>
            <a:endParaRPr lang="zh-CN" sz="1400" dirty="0" smtClean="0">
              <a:latin typeface="Times New Roman" pitchFamily="18" charset="0"/>
              <a:ea typeface="宋体" pitchFamily="2" charset="-122"/>
              <a:cs typeface="Times New Roman" pitchFamily="18" charset="0"/>
            </a:endParaRPr>
          </a:p>
          <a:p>
            <a:pPr lvl="0"/>
            <a:endParaRPr lang="zh-CN" sz="1400" dirty="0" smtClean="0">
              <a:latin typeface="Times New Roman" pitchFamily="18" charset="0"/>
              <a:ea typeface="宋体" pitchFamily="2" charset="-122"/>
              <a:cs typeface="Times New Roman" pitchFamily="18" charset="0"/>
            </a:endParaRPr>
          </a:p>
          <a:p>
            <a:pPr lvl="0"/>
            <a:endParaRPr lang="zh-CN" sz="1400" dirty="0" smtClean="0">
              <a:latin typeface="Times New Roman" pitchFamily="18" charset="0"/>
              <a:ea typeface="宋体" pitchFamily="2" charset="-122"/>
              <a:cs typeface="Times New Roman" pitchFamily="18" charset="0"/>
            </a:endParaRPr>
          </a:p>
          <a:p>
            <a:pPr lvl="0"/>
            <a:endParaRPr lang="zh-CN" sz="1400" dirty="0" smtClean="0">
              <a:latin typeface="Times New Roman" pitchFamily="18" charset="0"/>
              <a:ea typeface="宋体" pitchFamily="2" charset="-122"/>
              <a:cs typeface="Times New Roman" pitchFamily="18" charset="0"/>
            </a:endParaRPr>
          </a:p>
          <a:p>
            <a:pPr lvl="0"/>
            <a:endParaRPr lang="zh-CN" sz="1400" dirty="0" smtClean="0">
              <a:latin typeface="Times New Roman" pitchFamily="18" charset="0"/>
              <a:ea typeface="宋体" pitchFamily="2" charset="-122"/>
              <a:cs typeface="Times New Roman" pitchFamily="18" charset="0"/>
            </a:endParaRPr>
          </a:p>
          <a:p>
            <a:r>
              <a:rPr sz="1000" dirty="0" smtClean="0">
                <a:latin typeface="Times New Roman" pitchFamily="18" charset="0"/>
                <a:ea typeface="宋体" pitchFamily="2" charset="-122"/>
                <a:cs typeface="Times New Roman" pitchFamily="18" charset="0"/>
              </a:rPr>
              <a:t> </a:t>
            </a:r>
            <a:r>
              <a:rPr sz="1000" dirty="0" err="1" smtClean="0">
                <a:latin typeface="Times New Roman" pitchFamily="18" charset="0"/>
                <a:ea typeface="宋体" pitchFamily="2" charset="-122"/>
                <a:cs typeface="Times New Roman" pitchFamily="18" charset="0"/>
              </a:rPr>
              <a:t>Rospatent</a:t>
            </a:r>
            <a:r>
              <a:rPr sz="1000" dirty="0" smtClean="0">
                <a:latin typeface="Times New Roman" pitchFamily="18" charset="0"/>
                <a:ea typeface="宋体" pitchFamily="2" charset="-122"/>
                <a:cs typeface="Times New Roman" pitchFamily="18" charset="0"/>
              </a:rPr>
              <a:t>, The Philippines, Malaysia and others are in the </a:t>
            </a:r>
            <a:r>
              <a:rPr sz="1000" dirty="0" err="1" smtClean="0">
                <a:latin typeface="Times New Roman" pitchFamily="18" charset="0"/>
                <a:ea typeface="宋体" pitchFamily="2" charset="-122"/>
                <a:cs typeface="Times New Roman" pitchFamily="18" charset="0"/>
              </a:rPr>
              <a:t>pipeline俄罗斯专利局、菲律宾、马来西亚和其他国家的专利局也在渠道内</a:t>
            </a:r>
            <a:endParaRPr lang="zh-CN" sz="1000" dirty="0">
              <a:latin typeface="Times New Roman" pitchFamily="18" charset="0"/>
              <a:ea typeface="宋体" pitchFamily="2" charset="-122"/>
              <a:cs typeface="Times New Roman" pitchFamily="18" charset="0"/>
            </a:endParaRPr>
          </a:p>
        </p:txBody>
      </p:sp>
      <p:sp>
        <p:nvSpPr>
          <p:cNvPr id="3" name="Slide Number Placeholder 2"/>
          <p:cNvSpPr>
            <a:spLocks noGrp="1"/>
          </p:cNvSpPr>
          <p:nvPr>
            <p:ph type="sldNum" sz="quarter" idx="20"/>
          </p:nvPr>
        </p:nvSpPr>
        <p:spPr/>
        <p:txBody>
          <a:bodyPr/>
          <a:lstStyle/>
          <a:p>
            <a:fld id="{AE9704F4-423A-424C-8735-B879FFCBBC48}" type="slidenum">
              <a:rPr lang="en-GB" smtClean="0">
                <a:solidFill>
                  <a:srgbClr val="3B464D"/>
                </a:solidFill>
                <a:latin typeface="Times New Roman" pitchFamily="18" charset="0"/>
                <a:ea typeface="宋体" pitchFamily="2" charset="-122"/>
                <a:cs typeface="Times New Roman" pitchFamily="18" charset="0"/>
              </a:rPr>
              <a:pPr/>
              <a:t>29</a:t>
            </a:fld>
            <a:endParaRPr lang="zh-CN" dirty="0">
              <a:solidFill>
                <a:srgbClr val="3B464D"/>
              </a:solidFill>
              <a:latin typeface="Times New Roman" pitchFamily="18" charset="0"/>
              <a:ea typeface="宋体" pitchFamily="2" charset="-122"/>
              <a:cs typeface="Times New Roman" pitchFamily="18" charset="0"/>
            </a:endParaRPr>
          </a:p>
        </p:txBody>
      </p:sp>
      <p:sp>
        <p:nvSpPr>
          <p:cNvPr id="21" name="Rectangle 20"/>
          <p:cNvSpPr/>
          <p:nvPr/>
        </p:nvSpPr>
        <p:spPr>
          <a:xfrm>
            <a:off x="1181113"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JP日本</a:t>
            </a:r>
          </a:p>
        </p:txBody>
      </p:sp>
      <p:sp>
        <p:nvSpPr>
          <p:cNvPr id="22" name="Rectangle 21"/>
          <p:cNvSpPr/>
          <p:nvPr/>
        </p:nvSpPr>
        <p:spPr>
          <a:xfrm>
            <a:off x="1916684"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US美国</a:t>
            </a:r>
          </a:p>
        </p:txBody>
      </p:sp>
      <p:sp>
        <p:nvSpPr>
          <p:cNvPr id="23" name="Rectangle 22"/>
          <p:cNvSpPr/>
          <p:nvPr/>
        </p:nvSpPr>
        <p:spPr>
          <a:xfrm>
            <a:off x="2652255"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KR韩国</a:t>
            </a:r>
          </a:p>
        </p:txBody>
      </p:sp>
      <p:sp>
        <p:nvSpPr>
          <p:cNvPr id="24" name="Rectangle 23"/>
          <p:cNvSpPr/>
          <p:nvPr/>
        </p:nvSpPr>
        <p:spPr>
          <a:xfrm>
            <a:off x="3387826"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CN中国</a:t>
            </a:r>
          </a:p>
        </p:txBody>
      </p:sp>
      <p:sp>
        <p:nvSpPr>
          <p:cNvPr id="25" name="Rectangle 24"/>
          <p:cNvSpPr/>
          <p:nvPr/>
        </p:nvSpPr>
        <p:spPr>
          <a:xfrm>
            <a:off x="4123397"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CA加拿大</a:t>
            </a:r>
          </a:p>
        </p:txBody>
      </p:sp>
      <p:sp>
        <p:nvSpPr>
          <p:cNvPr id="26" name="Rectangle 25"/>
          <p:cNvSpPr/>
          <p:nvPr/>
        </p:nvSpPr>
        <p:spPr>
          <a:xfrm>
            <a:off x="4858968"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MX墨西哥</a:t>
            </a:r>
          </a:p>
        </p:txBody>
      </p:sp>
      <p:sp>
        <p:nvSpPr>
          <p:cNvPr id="27" name="Rectangle 26"/>
          <p:cNvSpPr/>
          <p:nvPr/>
        </p:nvSpPr>
        <p:spPr>
          <a:xfrm>
            <a:off x="6330110"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SG新加坡</a:t>
            </a:r>
          </a:p>
        </p:txBody>
      </p:sp>
      <p:sp>
        <p:nvSpPr>
          <p:cNvPr id="28" name="Rectangle 27"/>
          <p:cNvSpPr/>
          <p:nvPr/>
        </p:nvSpPr>
        <p:spPr>
          <a:xfrm>
            <a:off x="5594539"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IL以色列</a:t>
            </a:r>
          </a:p>
        </p:txBody>
      </p:sp>
      <p:sp>
        <p:nvSpPr>
          <p:cNvPr id="30" name="Rectangle 29"/>
          <p:cNvSpPr/>
          <p:nvPr/>
        </p:nvSpPr>
        <p:spPr>
          <a:xfrm>
            <a:off x="4357397" y="3241451"/>
            <a:ext cx="724482"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EP欧洲专利</a:t>
            </a:r>
          </a:p>
        </p:txBody>
      </p:sp>
      <p:sp>
        <p:nvSpPr>
          <p:cNvPr id="29" name="Rectangle 28"/>
          <p:cNvSpPr/>
          <p:nvPr/>
        </p:nvSpPr>
        <p:spPr>
          <a:xfrm>
            <a:off x="7065681"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AU澳大利亚</a:t>
            </a:r>
          </a:p>
        </p:txBody>
      </p:sp>
      <p:sp>
        <p:nvSpPr>
          <p:cNvPr id="33" name="Rectangle 32"/>
          <p:cNvSpPr/>
          <p:nvPr/>
        </p:nvSpPr>
        <p:spPr>
          <a:xfrm>
            <a:off x="7801252" y="5517296"/>
            <a:ext cx="468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914400"/>
            <a:r>
              <a:rPr lang="en-GB" sz="1200" dirty="0">
                <a:solidFill>
                  <a:srgbClr val="FFFFFF"/>
                </a:solidFill>
                <a:latin typeface="Times New Roman" pitchFamily="18" charset="0"/>
                <a:ea typeface="宋体" pitchFamily="2" charset="-122"/>
                <a:cs typeface="Times New Roman" pitchFamily="18" charset="0"/>
              </a:rPr>
              <a:t>CO哥伦比亚</a:t>
            </a:r>
          </a:p>
        </p:txBody>
      </p:sp>
      <p:cxnSp>
        <p:nvCxnSpPr>
          <p:cNvPr id="41" name="Gewinkelte Verbindung 40"/>
          <p:cNvCxnSpPr>
            <a:stCxn id="30" idx="2"/>
            <a:endCxn id="33" idx="0"/>
          </p:cNvCxnSpPr>
          <p:nvPr/>
        </p:nvCxnSpPr>
        <p:spPr>
          <a:xfrm rot="16200000" flipH="1">
            <a:off x="5527523" y="3009566"/>
            <a:ext cx="1699845" cy="3315614"/>
          </a:xfrm>
          <a:prstGeom prst="bentConnector3">
            <a:avLst>
              <a:gd name="adj1" fmla="val 79407"/>
            </a:avLst>
          </a:prstGeom>
          <a:noFill/>
          <a:ln w="12700">
            <a:solidFill>
              <a:schemeClr val="tx1"/>
            </a:solidFill>
            <a:round/>
            <a:headEnd/>
            <a:tailEnd/>
          </a:ln>
        </p:spPr>
      </p:cxnSp>
      <p:cxnSp>
        <p:nvCxnSpPr>
          <p:cNvPr id="42" name="Gewinkelte Verbindung 41"/>
          <p:cNvCxnSpPr>
            <a:stCxn id="30" idx="2"/>
            <a:endCxn id="29" idx="0"/>
          </p:cNvCxnSpPr>
          <p:nvPr/>
        </p:nvCxnSpPr>
        <p:spPr>
          <a:xfrm rot="16200000" flipH="1">
            <a:off x="5159737" y="3377351"/>
            <a:ext cx="1699845" cy="2580043"/>
          </a:xfrm>
          <a:prstGeom prst="bentConnector3">
            <a:avLst>
              <a:gd name="adj1" fmla="val 79407"/>
            </a:avLst>
          </a:prstGeom>
          <a:noFill/>
          <a:ln w="12700">
            <a:solidFill>
              <a:schemeClr val="tx1"/>
            </a:solidFill>
            <a:round/>
            <a:headEnd/>
            <a:tailEnd/>
          </a:ln>
        </p:spPr>
      </p:cxnSp>
      <p:cxnSp>
        <p:nvCxnSpPr>
          <p:cNvPr id="43" name="Gewinkelte Verbindung 42"/>
          <p:cNvCxnSpPr>
            <a:stCxn id="30" idx="2"/>
            <a:endCxn id="27" idx="0"/>
          </p:cNvCxnSpPr>
          <p:nvPr/>
        </p:nvCxnSpPr>
        <p:spPr>
          <a:xfrm rot="16200000" flipH="1">
            <a:off x="4791952" y="3745137"/>
            <a:ext cx="1699845" cy="1844472"/>
          </a:xfrm>
          <a:prstGeom prst="bentConnector3">
            <a:avLst>
              <a:gd name="adj1" fmla="val 79407"/>
            </a:avLst>
          </a:prstGeom>
          <a:noFill/>
          <a:ln w="12700">
            <a:solidFill>
              <a:schemeClr val="tx1"/>
            </a:solidFill>
            <a:round/>
            <a:headEnd/>
            <a:tailEnd/>
          </a:ln>
        </p:spPr>
      </p:cxnSp>
      <p:cxnSp>
        <p:nvCxnSpPr>
          <p:cNvPr id="44" name="Gewinkelte Verbindung 43"/>
          <p:cNvCxnSpPr>
            <a:stCxn id="30" idx="2"/>
            <a:endCxn id="28" idx="0"/>
          </p:cNvCxnSpPr>
          <p:nvPr/>
        </p:nvCxnSpPr>
        <p:spPr>
          <a:xfrm rot="16200000" flipH="1">
            <a:off x="4424166" y="4112922"/>
            <a:ext cx="1699845" cy="1108901"/>
          </a:xfrm>
          <a:prstGeom prst="bentConnector3">
            <a:avLst>
              <a:gd name="adj1" fmla="val 79407"/>
            </a:avLst>
          </a:prstGeom>
          <a:noFill/>
          <a:ln w="12700">
            <a:solidFill>
              <a:schemeClr val="tx1"/>
            </a:solidFill>
            <a:round/>
            <a:headEnd/>
            <a:tailEnd/>
          </a:ln>
        </p:spPr>
      </p:cxnSp>
      <p:cxnSp>
        <p:nvCxnSpPr>
          <p:cNvPr id="45" name="Gewinkelte Verbindung 44"/>
          <p:cNvCxnSpPr>
            <a:stCxn id="30" idx="2"/>
            <a:endCxn id="26" idx="0"/>
          </p:cNvCxnSpPr>
          <p:nvPr/>
        </p:nvCxnSpPr>
        <p:spPr>
          <a:xfrm rot="16200000" flipH="1">
            <a:off x="4056381" y="4480708"/>
            <a:ext cx="1699845" cy="373330"/>
          </a:xfrm>
          <a:prstGeom prst="bentConnector3">
            <a:avLst>
              <a:gd name="adj1" fmla="val 79766"/>
            </a:avLst>
          </a:prstGeom>
          <a:noFill/>
          <a:ln w="12700">
            <a:solidFill>
              <a:schemeClr val="tx1"/>
            </a:solidFill>
            <a:round/>
            <a:headEnd/>
            <a:tailEnd/>
          </a:ln>
        </p:spPr>
      </p:cxnSp>
      <p:cxnSp>
        <p:nvCxnSpPr>
          <p:cNvPr id="46" name="Gewinkelte Verbindung 45"/>
          <p:cNvCxnSpPr>
            <a:stCxn id="30" idx="2"/>
            <a:endCxn id="25" idx="0"/>
          </p:cNvCxnSpPr>
          <p:nvPr/>
        </p:nvCxnSpPr>
        <p:spPr>
          <a:xfrm rot="5400000">
            <a:off x="3688596" y="4486253"/>
            <a:ext cx="1699845" cy="362241"/>
          </a:xfrm>
          <a:prstGeom prst="bentConnector3">
            <a:avLst>
              <a:gd name="adj1" fmla="val 79766"/>
            </a:avLst>
          </a:prstGeom>
          <a:noFill/>
          <a:ln w="12700">
            <a:solidFill>
              <a:schemeClr val="tx1"/>
            </a:solidFill>
            <a:round/>
            <a:headEnd/>
            <a:tailEnd/>
          </a:ln>
        </p:spPr>
      </p:cxnSp>
      <p:cxnSp>
        <p:nvCxnSpPr>
          <p:cNvPr id="55" name="Gewinkelte Verbindung 54"/>
          <p:cNvCxnSpPr>
            <a:stCxn id="30" idx="2"/>
            <a:endCxn id="24" idx="0"/>
          </p:cNvCxnSpPr>
          <p:nvPr/>
        </p:nvCxnSpPr>
        <p:spPr>
          <a:xfrm rot="5400000">
            <a:off x="3320810" y="4118467"/>
            <a:ext cx="1699845" cy="1097812"/>
          </a:xfrm>
          <a:prstGeom prst="bentConnector3">
            <a:avLst>
              <a:gd name="adj1" fmla="val 79407"/>
            </a:avLst>
          </a:prstGeom>
          <a:noFill/>
          <a:ln w="12700">
            <a:solidFill>
              <a:schemeClr val="tx1"/>
            </a:solidFill>
            <a:round/>
            <a:headEnd/>
            <a:tailEnd/>
          </a:ln>
        </p:spPr>
      </p:cxnSp>
      <p:cxnSp>
        <p:nvCxnSpPr>
          <p:cNvPr id="56" name="Gewinkelte Verbindung 55"/>
          <p:cNvCxnSpPr>
            <a:stCxn id="30" idx="2"/>
            <a:endCxn id="23" idx="0"/>
          </p:cNvCxnSpPr>
          <p:nvPr/>
        </p:nvCxnSpPr>
        <p:spPr>
          <a:xfrm rot="5400000">
            <a:off x="2953025" y="3750682"/>
            <a:ext cx="1699845" cy="1833383"/>
          </a:xfrm>
          <a:prstGeom prst="bentConnector3">
            <a:avLst>
              <a:gd name="adj1" fmla="val 80124"/>
            </a:avLst>
          </a:prstGeom>
          <a:noFill/>
          <a:ln w="12700">
            <a:solidFill>
              <a:schemeClr val="tx1"/>
            </a:solidFill>
            <a:round/>
            <a:headEnd/>
            <a:tailEnd/>
          </a:ln>
        </p:spPr>
      </p:cxnSp>
      <p:cxnSp>
        <p:nvCxnSpPr>
          <p:cNvPr id="57" name="Gewinkelte Verbindung 56"/>
          <p:cNvCxnSpPr>
            <a:stCxn id="30" idx="2"/>
            <a:endCxn id="22" idx="0"/>
          </p:cNvCxnSpPr>
          <p:nvPr/>
        </p:nvCxnSpPr>
        <p:spPr>
          <a:xfrm rot="5400000">
            <a:off x="2585239" y="3382896"/>
            <a:ext cx="1699845" cy="2568954"/>
          </a:xfrm>
          <a:prstGeom prst="bentConnector3">
            <a:avLst>
              <a:gd name="adj1" fmla="val 79407"/>
            </a:avLst>
          </a:prstGeom>
          <a:noFill/>
          <a:ln w="12700">
            <a:solidFill>
              <a:schemeClr val="tx1"/>
            </a:solidFill>
            <a:round/>
            <a:headEnd/>
            <a:tailEnd/>
          </a:ln>
        </p:spPr>
      </p:cxnSp>
      <p:cxnSp>
        <p:nvCxnSpPr>
          <p:cNvPr id="58" name="Gewinkelte Verbindung 57"/>
          <p:cNvCxnSpPr>
            <a:stCxn id="30" idx="2"/>
          </p:cNvCxnSpPr>
          <p:nvPr/>
        </p:nvCxnSpPr>
        <p:spPr>
          <a:xfrm rot="5400000">
            <a:off x="2217454" y="3015111"/>
            <a:ext cx="1699845" cy="3304525"/>
          </a:xfrm>
          <a:prstGeom prst="bentConnector3">
            <a:avLst>
              <a:gd name="adj1" fmla="val 79758"/>
            </a:avLst>
          </a:prstGeom>
          <a:noFill/>
          <a:ln w="12700">
            <a:solidFill>
              <a:schemeClr val="tx1"/>
            </a:solidFill>
            <a:round/>
            <a:headEnd/>
            <a:tailEnd/>
          </a:ln>
        </p:spPr>
      </p:cxnSp>
      <p:sp>
        <p:nvSpPr>
          <p:cNvPr id="9" name="Rectangle 8"/>
          <p:cNvSpPr/>
          <p:nvPr/>
        </p:nvSpPr>
        <p:spPr>
          <a:xfrm>
            <a:off x="906463" y="4134355"/>
            <a:ext cx="7626350" cy="730297"/>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a:solidFill>
                  <a:srgbClr val="C00000"/>
                </a:solidFill>
                <a:latin typeface="Times New Roman" pitchFamily="18" charset="0"/>
                <a:ea typeface="宋体" pitchFamily="2" charset="-122"/>
                <a:cs typeface="Times New Roman" pitchFamily="18" charset="0"/>
              </a:rPr>
              <a:t>Search and/or examination reports </a:t>
            </a:r>
            <a:r>
              <a:rPr lang="en-GB" sz="1600" dirty="0">
                <a:solidFill>
                  <a:srgbClr val="3B464D"/>
                </a:solidFill>
                <a:latin typeface="Times New Roman" pitchFamily="18" charset="0"/>
                <a:ea typeface="宋体" pitchFamily="2" charset="-122"/>
                <a:cs typeface="Times New Roman" pitchFamily="18" charset="0"/>
              </a:rPr>
              <a:t>(incl. PCT) produced by EPO</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r>
              <a:rPr lang="en-GB" sz="1600" dirty="0">
                <a:solidFill>
                  <a:srgbClr val="3B464D"/>
                </a:solidFill>
                <a:latin typeface="Times New Roman" pitchFamily="18" charset="0"/>
                <a:ea typeface="宋体" pitchFamily="2" charset="-122"/>
                <a:cs typeface="Times New Roman" pitchFamily="18" charset="0"/>
              </a:rPr>
              <a:t>accelerate applications at</a:t>
            </a:r>
            <a:r>
              <a:rPr lang="en-GB" sz="1600" dirty="0" smtClean="0">
                <a:solidFill>
                  <a:srgbClr val="3B464D"/>
                </a:solidFill>
                <a:latin typeface="Times New Roman" pitchFamily="18" charset="0"/>
                <a:ea typeface="宋体" pitchFamily="2" charset="-122"/>
                <a:cs typeface="Times New Roman" pitchFamily="18" charset="0"/>
              </a:rPr>
              <a:t>:</a:t>
            </a:r>
          </a:p>
          <a:p>
            <a:pPr algn="ctr" defTabSz="914400"/>
            <a:r>
              <a:rPr dirty="0" err="1" smtClean="0">
                <a:solidFill>
                  <a:schemeClr val="tx1"/>
                </a:solidFill>
                <a:latin typeface="Times New Roman" pitchFamily="18" charset="0"/>
                <a:ea typeface="宋体" pitchFamily="2" charset="-122"/>
                <a:cs typeface="Times New Roman" pitchFamily="18" charset="0"/>
              </a:rPr>
              <a:t>欧洲专利局产生的</a:t>
            </a:r>
            <a:r>
              <a:rPr dirty="0" err="1" smtClean="0">
                <a:solidFill>
                  <a:srgbClr val="FF0000"/>
                </a:solidFill>
                <a:latin typeface="Times New Roman" pitchFamily="18" charset="0"/>
                <a:ea typeface="宋体" pitchFamily="2" charset="-122"/>
                <a:cs typeface="Times New Roman" pitchFamily="18" charset="0"/>
              </a:rPr>
              <a:t>检索和</a:t>
            </a:r>
            <a:r>
              <a:rPr dirty="0" smtClean="0">
                <a:solidFill>
                  <a:srgbClr val="FF0000"/>
                </a:solidFill>
                <a:latin typeface="Times New Roman" pitchFamily="18" charset="0"/>
                <a:ea typeface="宋体" pitchFamily="2" charset="-122"/>
                <a:cs typeface="Times New Roman" pitchFamily="18" charset="0"/>
              </a:rPr>
              <a:t>/或审查报告</a:t>
            </a:r>
            <a:r>
              <a:rPr dirty="0" smtClean="0">
                <a:solidFill>
                  <a:schemeClr val="tx1"/>
                </a:solidFill>
                <a:latin typeface="Times New Roman" pitchFamily="18" charset="0"/>
                <a:ea typeface="宋体" pitchFamily="2" charset="-122"/>
                <a:cs typeface="Times New Roman" pitchFamily="18" charset="0"/>
              </a:rPr>
              <a:t>（包括PCT）加快以下国家的申请：</a:t>
            </a: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8032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82094" y="539897"/>
            <a:ext cx="7846637" cy="539875"/>
          </a:xfrm>
        </p:spPr>
        <p:txBody>
          <a:bodyPr/>
          <a:lstStyle/>
          <a:p>
            <a:r>
              <a:rPr lang="en-GB" altLang="en-US" dirty="0">
                <a:latin typeface="Times New Roman" pitchFamily="18" charset="0"/>
                <a:ea typeface="宋体" pitchFamily="2" charset="-122"/>
                <a:cs typeface="Times New Roman" pitchFamily="18" charset="0"/>
              </a:rPr>
              <a:t>Our mission我们的使命</a:t>
            </a:r>
          </a:p>
        </p:txBody>
      </p:sp>
      <p:sp>
        <p:nvSpPr>
          <p:cNvPr id="7" name="Text Placeholder 6"/>
          <p:cNvSpPr>
            <a:spLocks noGrp="1"/>
          </p:cNvSpPr>
          <p:nvPr>
            <p:ph type="body" sz="quarter" idx="24"/>
          </p:nvPr>
        </p:nvSpPr>
        <p:spPr>
          <a:xfrm>
            <a:off x="3887325" y="1286273"/>
            <a:ext cx="4607200" cy="4678917"/>
          </a:xfrm>
        </p:spPr>
        <p:txBody>
          <a:bodyPr/>
          <a:lstStyle/>
          <a:p>
            <a:pPr marL="0" indent="0">
              <a:spcBef>
                <a:spcPct val="0"/>
              </a:spcBef>
              <a:buNone/>
            </a:pPr>
            <a:r>
              <a:rPr lang="en-GB" altLang="en-US" sz="2000" dirty="0">
                <a:latin typeface="Times New Roman" pitchFamily="18" charset="0"/>
                <a:ea typeface="宋体" pitchFamily="2" charset="-122"/>
                <a:cs typeface="Times New Roman" pitchFamily="18" charset="0"/>
              </a:rPr>
              <a:t>As </a:t>
            </a:r>
            <a:r>
              <a:rPr lang="en-GB" altLang="en-US" sz="2000" dirty="0">
                <a:solidFill>
                  <a:srgbClr val="BE0F05"/>
                </a:solidFill>
                <a:latin typeface="Times New Roman" pitchFamily="18" charset="0"/>
                <a:ea typeface="宋体" pitchFamily="2" charset="-122"/>
                <a:cs typeface="Times New Roman" pitchFamily="18" charset="0"/>
              </a:rPr>
              <a:t>the patent office for Europe</a:t>
            </a:r>
            <a:r>
              <a:rPr lang="en-GB" altLang="en-US" sz="2000" dirty="0">
                <a:latin typeface="Times New Roman" pitchFamily="18" charset="0"/>
                <a:ea typeface="宋体" pitchFamily="2" charset="-122"/>
                <a:cs typeface="Times New Roman" pitchFamily="18" charset="0"/>
              </a:rPr>
              <a:t>, we support </a:t>
            </a:r>
            <a:r>
              <a:rPr lang="en-GB" altLang="en-US" sz="2000" dirty="0">
                <a:solidFill>
                  <a:srgbClr val="BE0F05"/>
                </a:solidFill>
                <a:latin typeface="Times New Roman" pitchFamily="18" charset="0"/>
                <a:ea typeface="宋体" pitchFamily="2" charset="-122"/>
                <a:cs typeface="Times New Roman" pitchFamily="18" charset="0"/>
              </a:rPr>
              <a:t>innovation</a:t>
            </a:r>
            <a:r>
              <a:rPr lang="en-GB" altLang="en-US" sz="2000" dirty="0">
                <a:latin typeface="Times New Roman" pitchFamily="18" charset="0"/>
                <a:ea typeface="宋体" pitchFamily="2" charset="-122"/>
                <a:cs typeface="Times New Roman" pitchFamily="18" charset="0"/>
              </a:rPr>
              <a:t>, competitiveness and </a:t>
            </a:r>
            <a:r>
              <a:rPr lang="en-GB" altLang="en-US" sz="2000" dirty="0">
                <a:solidFill>
                  <a:srgbClr val="BE0F05"/>
                </a:solidFill>
                <a:latin typeface="Times New Roman" pitchFamily="18" charset="0"/>
                <a:ea typeface="宋体" pitchFamily="2" charset="-122"/>
                <a:cs typeface="Times New Roman" pitchFamily="18" charset="0"/>
              </a:rPr>
              <a:t>economic growth</a:t>
            </a:r>
            <a:r>
              <a:rPr lang="en-GB" altLang="en-US" sz="2000" dirty="0">
                <a:latin typeface="Times New Roman" pitchFamily="18" charset="0"/>
                <a:ea typeface="宋体" pitchFamily="2" charset="-122"/>
                <a:cs typeface="Times New Roman" pitchFamily="18" charset="0"/>
              </a:rPr>
              <a:t> across Europe through a commitment to </a:t>
            </a:r>
            <a:r>
              <a:rPr lang="en-GB" altLang="en-US" sz="2000" dirty="0">
                <a:solidFill>
                  <a:srgbClr val="BE0F05"/>
                </a:solidFill>
                <a:latin typeface="Times New Roman" pitchFamily="18" charset="0"/>
                <a:ea typeface="宋体" pitchFamily="2" charset="-122"/>
                <a:cs typeface="Times New Roman" pitchFamily="18" charset="0"/>
              </a:rPr>
              <a:t>high quality </a:t>
            </a:r>
            <a:r>
              <a:rPr lang="en-GB" altLang="en-US" sz="2000" dirty="0">
                <a:latin typeface="Times New Roman" pitchFamily="18" charset="0"/>
                <a:ea typeface="宋体" pitchFamily="2" charset="-122"/>
                <a:cs typeface="Times New Roman" pitchFamily="18" charset="0"/>
              </a:rPr>
              <a:t>and efficient services delivered under the European Patent Convention.</a:t>
            </a:r>
            <a:r>
              <a:rPr dirty="0" smtClean="0">
                <a:latin typeface="Times New Roman" pitchFamily="18" charset="0"/>
                <a:ea typeface="宋体" pitchFamily="2" charset="-122"/>
                <a:cs typeface="Times New Roman" pitchFamily="18" charset="0"/>
              </a:rPr>
              <a:t>作为</a:t>
            </a:r>
            <a:r>
              <a:rPr dirty="0" smtClean="0">
                <a:solidFill>
                  <a:srgbClr val="FF0000"/>
                </a:solidFill>
                <a:latin typeface="Times New Roman" pitchFamily="18" charset="0"/>
                <a:ea typeface="宋体" pitchFamily="2" charset="-122"/>
                <a:cs typeface="Times New Roman" pitchFamily="18" charset="0"/>
              </a:rPr>
              <a:t>欧洲的专利局</a:t>
            </a:r>
            <a:r>
              <a:rPr dirty="0" smtClean="0">
                <a:latin typeface="Times New Roman" pitchFamily="18" charset="0"/>
                <a:ea typeface="宋体" pitchFamily="2" charset="-122"/>
                <a:cs typeface="Times New Roman" pitchFamily="18" charset="0"/>
              </a:rPr>
              <a:t>，我们致力于按照《欧洲专利公约》提供</a:t>
            </a:r>
            <a:r>
              <a:rPr dirty="0" smtClean="0">
                <a:solidFill>
                  <a:srgbClr val="FF0000"/>
                </a:solidFill>
                <a:latin typeface="Times New Roman" pitchFamily="18" charset="0"/>
                <a:ea typeface="宋体" pitchFamily="2" charset="-122"/>
                <a:cs typeface="Times New Roman" pitchFamily="18" charset="0"/>
              </a:rPr>
              <a:t>优质</a:t>
            </a:r>
            <a:r>
              <a:rPr dirty="0" smtClean="0">
                <a:latin typeface="Times New Roman" pitchFamily="18" charset="0"/>
                <a:ea typeface="宋体" pitchFamily="2" charset="-122"/>
                <a:cs typeface="Times New Roman" pitchFamily="18" charset="0"/>
              </a:rPr>
              <a:t>而高效的服务，从而为整个欧洲的</a:t>
            </a:r>
            <a:r>
              <a:rPr dirty="0" smtClean="0">
                <a:solidFill>
                  <a:srgbClr val="FF0000"/>
                </a:solidFill>
                <a:latin typeface="Times New Roman" pitchFamily="18" charset="0"/>
                <a:ea typeface="宋体" pitchFamily="2" charset="-122"/>
                <a:cs typeface="Times New Roman" pitchFamily="18" charset="0"/>
              </a:rPr>
              <a:t>创新</a:t>
            </a:r>
            <a:r>
              <a:rPr dirty="0" smtClean="0">
                <a:latin typeface="Times New Roman" pitchFamily="18" charset="0"/>
                <a:ea typeface="宋体" pitchFamily="2" charset="-122"/>
                <a:cs typeface="Times New Roman" pitchFamily="18" charset="0"/>
              </a:rPr>
              <a:t>、竞争力和</a:t>
            </a:r>
            <a:r>
              <a:rPr dirty="0" smtClean="0">
                <a:solidFill>
                  <a:srgbClr val="FF0000"/>
                </a:solidFill>
                <a:latin typeface="Times New Roman" pitchFamily="18" charset="0"/>
                <a:ea typeface="宋体" pitchFamily="2" charset="-122"/>
                <a:cs typeface="Times New Roman" pitchFamily="18" charset="0"/>
              </a:rPr>
              <a:t>经济增长</a:t>
            </a:r>
            <a:r>
              <a:rPr dirty="0" smtClean="0">
                <a:latin typeface="Times New Roman" pitchFamily="18" charset="0"/>
                <a:ea typeface="宋体" pitchFamily="2" charset="-122"/>
                <a:cs typeface="Times New Roman" pitchFamily="18" charset="0"/>
              </a:rPr>
              <a:t>提供支持。</a:t>
            </a:r>
          </a:p>
          <a:p>
            <a:endParaRPr lang="zh-CN" sz="2000" dirty="0">
              <a:latin typeface="Times New Roman" pitchFamily="18" charset="0"/>
              <a:ea typeface="宋体" pitchFamily="2" charset="-122"/>
              <a:cs typeface="Times New Roman" pitchFamily="18" charset="0"/>
            </a:endParaRPr>
          </a:p>
        </p:txBody>
      </p:sp>
      <p:pic>
        <p:nvPicPr>
          <p:cNvPr id="8" name="Picture 12" descr="isar small"/>
          <p:cNvPicPr>
            <a:picLocks noGrp="1" noChangeAspect="1" noChangeArrowheads="1"/>
          </p:cNvPicPr>
          <p:nvPr>
            <p:ph type="pic" sz="quarter" idx="23"/>
          </p:nvPr>
        </p:nvPicPr>
        <p:blipFill rotWithShape="1">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l="27972" r="27540"/>
          <a:stretch/>
        </p:blipFill>
        <p:spPr>
          <a:xfrm>
            <a:off x="723739" y="1370047"/>
            <a:ext cx="2880000" cy="4320000"/>
          </a:xfrm>
          <a:noFill/>
        </p:spPr>
      </p:pic>
      <p:sp>
        <p:nvSpPr>
          <p:cNvPr id="2" name="Slide Number Placeholder 1"/>
          <p:cNvSpPr>
            <a:spLocks noGrp="1"/>
          </p:cNvSpPr>
          <p:nvPr>
            <p:ph type="sldNum" sz="quarter" idx="12"/>
          </p:nvPr>
        </p:nvSpPr>
        <p:spPr/>
        <p:txBody>
          <a:bodyPr/>
          <a:lstStyle/>
          <a:p>
            <a:fld id="{9DF67F17-3E1A-4193-A15F-15F53DD43041}" type="slidenum">
              <a:rPr lang="en-GB">
                <a:latin typeface="Times New Roman" pitchFamily="18" charset="0"/>
                <a:ea typeface="宋体" pitchFamily="2" charset="-122"/>
                <a:cs typeface="Times New Roman" pitchFamily="18" charset="0"/>
              </a:rPr>
              <a:pPr/>
              <a:t>3</a:t>
            </a:fld>
            <a:endParaRPr lang="zh-CN"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958863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31708" y="539897"/>
            <a:ext cx="8016756" cy="539875"/>
          </a:xfrm>
        </p:spPr>
        <p:txBody>
          <a:bodyPr/>
          <a:lstStyle/>
          <a:p>
            <a:r>
              <a:rPr dirty="0" smtClean="0">
                <a:latin typeface="Times New Roman" pitchFamily="18" charset="0"/>
                <a:ea typeface="宋体" pitchFamily="2" charset="-122"/>
                <a:cs typeface="Times New Roman" pitchFamily="18" charset="0"/>
              </a:rPr>
              <a:t>Conclusion:结论：The EPO is a good partner in PCT</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欧洲专利局是PCT的好伙伴</a:t>
            </a:r>
            <a:endParaRPr dirty="0" smtClean="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47909" y="1762383"/>
            <a:ext cx="7846637" cy="4762985"/>
          </a:xfrm>
        </p:spPr>
        <p:txBody>
          <a:bodyPr/>
          <a:lstStyle/>
          <a:p>
            <a:pPr>
              <a:buFont typeface="Wingdings" panose="05000000000000000000" pitchFamily="2" charset="2"/>
              <a:buChar char="ü"/>
            </a:pPr>
            <a:r>
              <a:rPr dirty="0" smtClean="0">
                <a:latin typeface="Times New Roman" pitchFamily="18" charset="0"/>
                <a:ea typeface="宋体" pitchFamily="2" charset="-122"/>
                <a:cs typeface="Times New Roman" pitchFamily="18" charset="0"/>
              </a:rPr>
              <a:t>High quality products:优质产品：</a:t>
            </a:r>
            <a:r>
              <a:rPr lang="en-GB" i="1" dirty="0">
                <a:latin typeface="Times New Roman" pitchFamily="18" charset="0"/>
                <a:ea typeface="宋体" pitchFamily="2" charset="-122"/>
                <a:cs typeface="Times New Roman" pitchFamily="18" charset="0"/>
              </a:rPr>
              <a:t>early certainty with the highest quality services and products in the world凭借世界上质量最高的服务和产品提供早期确定性</a:t>
            </a:r>
            <a:endParaRPr lang="zh-CN" dirty="0">
              <a:latin typeface="Times New Roman" pitchFamily="18" charset="0"/>
              <a:ea typeface="宋体" pitchFamily="2" charset="-122"/>
              <a:cs typeface="Times New Roman" pitchFamily="18" charset="0"/>
            </a:endParaRPr>
          </a:p>
          <a:p>
            <a:pPr>
              <a:buFont typeface="Wingdings" panose="05000000000000000000" pitchFamily="2" charset="2"/>
              <a:buChar char="ü"/>
            </a:pPr>
            <a:endParaRPr lang="zh-CN" dirty="0">
              <a:latin typeface="Times New Roman" pitchFamily="18" charset="0"/>
              <a:ea typeface="宋体" pitchFamily="2" charset="-122"/>
              <a:cs typeface="Times New Roman" pitchFamily="18" charset="0"/>
            </a:endParaRPr>
          </a:p>
          <a:p>
            <a:pPr>
              <a:buFont typeface="Wingdings" panose="05000000000000000000" pitchFamily="2" charset="2"/>
              <a:buChar char="ü"/>
            </a:pPr>
            <a:r>
              <a:rPr dirty="0" smtClean="0">
                <a:latin typeface="Times New Roman" pitchFamily="18" charset="0"/>
                <a:ea typeface="宋体" pitchFamily="2" charset="-122"/>
                <a:cs typeface="Times New Roman" pitchFamily="18" charset="0"/>
              </a:rPr>
              <a:t>Flexibility</a:t>
            </a:r>
            <a:r>
              <a:rPr lang="en-GB" i="1" dirty="0">
                <a:latin typeface="Times New Roman" pitchFamily="18" charset="0"/>
                <a:ea typeface="宋体" pitchFamily="2" charset="-122"/>
                <a:cs typeface="Times New Roman" pitchFamily="18" charset="0"/>
              </a:rPr>
              <a:t>: products tailored to different needs and strategies</a:t>
            </a:r>
            <a:r>
              <a:rPr dirty="0" smtClean="0">
                <a:latin typeface="Times New Roman" pitchFamily="18" charset="0"/>
                <a:ea typeface="宋体" pitchFamily="2" charset="-122"/>
                <a:cs typeface="Times New Roman" pitchFamily="18" charset="0"/>
              </a:rPr>
              <a:t>灵活性：根据不同需要和策略定制产品</a:t>
            </a:r>
            <a:endParaRPr lang="zh-CN" dirty="0">
              <a:latin typeface="Times New Roman" pitchFamily="18" charset="0"/>
              <a:ea typeface="宋体" pitchFamily="2" charset="-122"/>
              <a:cs typeface="Times New Roman" pitchFamily="18" charset="0"/>
            </a:endParaRPr>
          </a:p>
          <a:p>
            <a:pPr>
              <a:buFont typeface="Wingdings" panose="05000000000000000000" pitchFamily="2" charset="2"/>
              <a:buChar char="ü"/>
            </a:pPr>
            <a:endParaRPr lang="zh-CN" dirty="0">
              <a:latin typeface="Times New Roman" pitchFamily="18" charset="0"/>
              <a:ea typeface="宋体" pitchFamily="2" charset="-122"/>
              <a:cs typeface="Times New Roman" pitchFamily="18" charset="0"/>
            </a:endParaRPr>
          </a:p>
          <a:p>
            <a:pPr>
              <a:buFont typeface="Wingdings" panose="05000000000000000000" pitchFamily="2" charset="2"/>
              <a:buChar char="ü"/>
            </a:pPr>
            <a:r>
              <a:rPr dirty="0" smtClean="0">
                <a:latin typeface="Times New Roman" pitchFamily="18" charset="0"/>
                <a:ea typeface="宋体" pitchFamily="2" charset="-122"/>
                <a:cs typeface="Times New Roman" pitchFamily="18" charset="0"/>
              </a:rPr>
              <a:t>Acceleration:</a:t>
            </a:r>
            <a:r>
              <a:rPr lang="en-GB" i="1" dirty="0">
                <a:latin typeface="Times New Roman" pitchFamily="18" charset="0"/>
                <a:ea typeface="宋体" pitchFamily="2" charset="-122"/>
                <a:cs typeface="Times New Roman" pitchFamily="18" charset="0"/>
              </a:rPr>
              <a:t> expedite the grant process in the European phase</a:t>
            </a:r>
            <a:r>
              <a:rPr dirty="0" smtClean="0">
                <a:latin typeface="Times New Roman" pitchFamily="18" charset="0"/>
                <a:ea typeface="宋体" pitchFamily="2" charset="-122"/>
                <a:cs typeface="Times New Roman" pitchFamily="18" charset="0"/>
              </a:rPr>
              <a:t>加速：在欧洲阶段加快授予进程</a:t>
            </a:r>
            <a:endParaRPr lang="zh-CN" dirty="0">
              <a:latin typeface="Times New Roman" pitchFamily="18" charset="0"/>
              <a:ea typeface="宋体" pitchFamily="2" charset="-122"/>
              <a:cs typeface="Times New Roman" pitchFamily="18" charset="0"/>
            </a:endParaRPr>
          </a:p>
          <a:p>
            <a:pPr>
              <a:buFont typeface="Wingdings" panose="05000000000000000000" pitchFamily="2" charset="2"/>
              <a:buChar char="ü"/>
            </a:pPr>
            <a:endParaRPr lang="zh-CN" dirty="0">
              <a:latin typeface="Times New Roman" pitchFamily="18" charset="0"/>
              <a:ea typeface="宋体" pitchFamily="2" charset="-122"/>
              <a:cs typeface="Times New Roman" pitchFamily="18" charset="0"/>
            </a:endParaRPr>
          </a:p>
          <a:p>
            <a:pPr>
              <a:buFont typeface="Wingdings" panose="05000000000000000000" pitchFamily="2" charset="2"/>
              <a:buChar char="ü"/>
            </a:pPr>
            <a:r>
              <a:rPr dirty="0" smtClean="0">
                <a:latin typeface="Times New Roman" pitchFamily="18" charset="0"/>
                <a:ea typeface="宋体" pitchFamily="2" charset="-122"/>
                <a:cs typeface="Times New Roman" pitchFamily="18" charset="0"/>
              </a:rPr>
              <a:t>Cost benefits:成本效益：</a:t>
            </a:r>
            <a:r>
              <a:rPr lang="en-GB" i="1" dirty="0">
                <a:latin typeface="Times New Roman" pitchFamily="18" charset="0"/>
                <a:ea typeface="宋体" pitchFamily="2" charset="-122"/>
                <a:cs typeface="Times New Roman" pitchFamily="18" charset="0"/>
              </a:rPr>
              <a:t>multiple fee reductions in the later stages by using the various services offered by the EPO在后期阶段通过使用欧洲专利局提供的各种服务来降低多种费用</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FBD4AC2A-464C-47A2-ABA6-98271B697D49}" type="slidenum">
              <a:rPr lang="en-GB" sz="900">
                <a:solidFill>
                  <a:srgbClr val="3B464D"/>
                </a:solidFill>
                <a:latin typeface="Times New Roman" pitchFamily="18" charset="0"/>
                <a:ea typeface="宋体" pitchFamily="2" charset="-122"/>
                <a:cs typeface="Times New Roman" pitchFamily="18" charset="0"/>
              </a:rPr>
              <a:pPr/>
              <a:t>30</a:t>
            </a:fld>
            <a:endParaRPr lang="zh-CN" sz="90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140493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675303084"/>
              </p:ext>
            </p:extLst>
          </p:nvPr>
        </p:nvGraphicFramePr>
        <p:xfrm>
          <a:off x="272114" y="1120443"/>
          <a:ext cx="8641738" cy="429804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Evolution of patent filings at the IP5 offices</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五大知识产权局专利申请提交的演化</a:t>
            </a:r>
            <a:endParaRPr dirty="0" smtClean="0">
              <a:latin typeface="Times New Roman" pitchFamily="18" charset="0"/>
              <a:ea typeface="宋体" pitchFamily="2" charset="-122"/>
              <a:cs typeface="Times New Roman" pitchFamily="18" charset="0"/>
            </a:endParaRPr>
          </a:p>
          <a:p>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2B154BD8-B61F-4B09-99CF-95694E6D5385}" type="slidenum">
              <a:rPr lang="en-GB" smtClean="0">
                <a:latin typeface="Times New Roman" pitchFamily="18" charset="0"/>
                <a:ea typeface="宋体" pitchFamily="2" charset="-122"/>
                <a:cs typeface="Times New Roman" pitchFamily="18" charset="0"/>
              </a:rPr>
              <a:pPr/>
              <a:t>31</a:t>
            </a:fld>
            <a:endParaRPr lang="zh-CN" dirty="0">
              <a:latin typeface="Times New Roman" pitchFamily="18" charset="0"/>
              <a:ea typeface="宋体" pitchFamily="2" charset="-122"/>
              <a:cs typeface="Times New Roman" pitchFamily="18" charset="0"/>
            </a:endParaRPr>
          </a:p>
        </p:txBody>
      </p:sp>
      <p:sp>
        <p:nvSpPr>
          <p:cNvPr id="3" name="TextBox 2"/>
          <p:cNvSpPr txBox="1"/>
          <p:nvPr/>
        </p:nvSpPr>
        <p:spPr>
          <a:xfrm>
            <a:off x="2416247" y="2416081"/>
            <a:ext cx="1651697" cy="738541"/>
          </a:xfrm>
          <a:prstGeom prst="rect">
            <a:avLst/>
          </a:prstGeom>
          <a:noFill/>
        </p:spPr>
        <p:txBody>
          <a:bodyPr wrap="square" lIns="91305" tIns="45659" rIns="91305" bIns="45659" rtlCol="0">
            <a:spAutoFit/>
          </a:bodyPr>
          <a:lstStyle/>
          <a:p>
            <a:pPr defTabSz="913021"/>
            <a:r>
              <a:rPr lang="en-GB" sz="1400" dirty="0" smtClean="0">
                <a:solidFill>
                  <a:srgbClr val="3B464D"/>
                </a:solidFill>
                <a:latin typeface="Times New Roman" pitchFamily="18" charset="0"/>
                <a:ea typeface="宋体" pitchFamily="2" charset="-122"/>
                <a:cs typeface="Times New Roman" pitchFamily="18" charset="0"/>
              </a:rPr>
              <a:t>First IP5 meeting第一次五大知识产局会议</a:t>
            </a:r>
            <a:endParaRPr lang="zh-CN" sz="1400" dirty="0">
              <a:solidFill>
                <a:srgbClr val="3B464D"/>
              </a:solidFill>
              <a:latin typeface="Times New Roman" pitchFamily="18" charset="0"/>
              <a:ea typeface="宋体" pitchFamily="2" charset="-122"/>
              <a:cs typeface="Times New Roman" pitchFamily="18" charset="0"/>
            </a:endParaRPr>
          </a:p>
        </p:txBody>
      </p:sp>
      <p:sp>
        <p:nvSpPr>
          <p:cNvPr id="7" name="TextBox 6"/>
          <p:cNvSpPr txBox="1"/>
          <p:nvPr/>
        </p:nvSpPr>
        <p:spPr>
          <a:xfrm>
            <a:off x="5292080" y="1381024"/>
            <a:ext cx="1714963" cy="953984"/>
          </a:xfrm>
          <a:prstGeom prst="rect">
            <a:avLst/>
          </a:prstGeom>
          <a:noFill/>
        </p:spPr>
        <p:txBody>
          <a:bodyPr wrap="square" lIns="91305" tIns="45659" rIns="91305" bIns="45659" rtlCol="0">
            <a:spAutoFit/>
          </a:bodyPr>
          <a:lstStyle/>
          <a:p>
            <a:pPr defTabSz="913021"/>
            <a:r>
              <a:rPr lang="en-GB" sz="1400" dirty="0" smtClean="0">
                <a:solidFill>
                  <a:srgbClr val="3B464D"/>
                </a:solidFill>
                <a:latin typeface="Times New Roman" pitchFamily="18" charset="0"/>
                <a:ea typeface="宋体" pitchFamily="2" charset="-122"/>
                <a:cs typeface="Times New Roman" pitchFamily="18" charset="0"/>
              </a:rPr>
              <a:t>First GDTF meeting第一次全球案卷特别工作组(GDTF)会议</a:t>
            </a:r>
            <a:endParaRPr lang="zh-CN" sz="1400" dirty="0">
              <a:solidFill>
                <a:srgbClr val="3B464D"/>
              </a:solidFill>
              <a:latin typeface="Times New Roman" pitchFamily="18" charset="0"/>
              <a:ea typeface="宋体" pitchFamily="2" charset="-122"/>
              <a:cs typeface="Times New Roman" pitchFamily="18" charset="0"/>
            </a:endParaRPr>
          </a:p>
        </p:txBody>
      </p:sp>
      <p:sp>
        <p:nvSpPr>
          <p:cNvPr id="6" name="TextBox 5"/>
          <p:cNvSpPr txBox="1"/>
          <p:nvPr/>
        </p:nvSpPr>
        <p:spPr>
          <a:xfrm>
            <a:off x="590461" y="5504188"/>
            <a:ext cx="8037705" cy="953984"/>
          </a:xfrm>
          <a:prstGeom prst="rect">
            <a:avLst/>
          </a:prstGeom>
          <a:noFill/>
        </p:spPr>
        <p:txBody>
          <a:bodyPr wrap="square" lIns="91305" tIns="45659" rIns="91305" bIns="45659" rtlCol="0">
            <a:spAutoFit/>
          </a:bodyPr>
          <a:lstStyle/>
          <a:p>
            <a:pPr algn="just" defTabSz="913021"/>
            <a:r>
              <a:rPr lang="en-GB" sz="1400" dirty="0" smtClean="0">
                <a:solidFill>
                  <a:srgbClr val="3B464D"/>
                </a:solidFill>
                <a:latin typeface="Times New Roman" pitchFamily="18" charset="0"/>
                <a:ea typeface="宋体" pitchFamily="2" charset="-122"/>
                <a:cs typeface="Times New Roman" pitchFamily="18" charset="0"/>
              </a:rPr>
              <a:t>SIPO reported expect a further 30% increase in filing in 2016 to 1,45 million.中国国家知识产权局预计2016年的专利申请提交量将进一步增加30%，达到145万份。</a:t>
            </a:r>
          </a:p>
          <a:p>
            <a:pPr algn="just" defTabSz="913021"/>
            <a:r>
              <a:rPr lang="en-GB" sz="1400" dirty="0" smtClean="0">
                <a:solidFill>
                  <a:srgbClr val="3B464D"/>
                </a:solidFill>
                <a:latin typeface="Times New Roman" pitchFamily="18" charset="0"/>
                <a:ea typeface="宋体" pitchFamily="2" charset="-122"/>
                <a:cs typeface="Times New Roman" pitchFamily="18" charset="0"/>
              </a:rPr>
              <a:t>Chinese filing to the EPO increase by 22% in 2015.   2015年，中国向欧洲专利局提交的专利申请量增加22%。</a:t>
            </a:r>
            <a:endParaRPr lang="zh-CN" sz="1400"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75753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47887" y="539889"/>
            <a:ext cx="8363918" cy="539875"/>
          </a:xfrm>
        </p:spPr>
        <p:txBody>
          <a:bodyPr/>
          <a:lstStyle/>
          <a:p>
            <a:r>
              <a:rPr dirty="0" smtClean="0">
                <a:latin typeface="Times New Roman" pitchFamily="18" charset="0"/>
                <a:ea typeface="宋体" pitchFamily="2" charset="-122"/>
                <a:cs typeface="Times New Roman" pitchFamily="18" charset="0"/>
              </a:rPr>
              <a:t>Meeting the challenge</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应对挑战</a:t>
            </a:r>
            <a:endParaRPr dirty="0" smtClean="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83570" y="1628803"/>
            <a:ext cx="8024527" cy="3213420"/>
          </a:xfrm>
        </p:spPr>
        <p:txBody>
          <a:bodyPr/>
          <a:lstStyle/>
          <a:p>
            <a:pPr>
              <a:lnSpc>
                <a:spcPct val="100000"/>
              </a:lnSpc>
              <a:spcBef>
                <a:spcPts val="600"/>
              </a:spcBef>
              <a:spcAft>
                <a:spcPts val="600"/>
              </a:spcAft>
            </a:pPr>
            <a:r>
              <a:rPr lang="en-GB" dirty="0">
                <a:solidFill>
                  <a:schemeClr val="tx1"/>
                </a:solidFill>
                <a:latin typeface="Times New Roman" pitchFamily="18" charset="0"/>
                <a:ea typeface="宋体" pitchFamily="2" charset="-122"/>
                <a:cs typeface="Times New Roman" pitchFamily="18" charset="0"/>
              </a:rPr>
              <a:t>2.4 million patent applications were filed at the IP5 offices in 2015   2015年，向五大知识产权局提交的专利申请量达到240万份。</a:t>
            </a:r>
          </a:p>
          <a:p>
            <a:pPr>
              <a:lnSpc>
                <a:spcPct val="100000"/>
              </a:lnSpc>
              <a:spcBef>
                <a:spcPts val="600"/>
              </a:spcBef>
              <a:spcAft>
                <a:spcPts val="600"/>
              </a:spcAft>
            </a:pPr>
            <a:r>
              <a:rPr lang="en-GB" dirty="0">
                <a:solidFill>
                  <a:schemeClr val="tx1"/>
                </a:solidFill>
                <a:latin typeface="Times New Roman" pitchFamily="18" charset="0"/>
                <a:ea typeface="宋体" pitchFamily="2" charset="-122"/>
                <a:cs typeface="Times New Roman" pitchFamily="18" charset="0"/>
              </a:rPr>
              <a:t>approx. 250 000 applications were cross-filed to two or more offices约25万份申请是向两个或多个专利局交叉提交的</a:t>
            </a:r>
            <a:r>
              <a:rPr lang="en-US" dirty="0">
                <a:solidFill>
                  <a:schemeClr val="tx1"/>
                </a:solidFill>
                <a:latin typeface="Times New Roman" pitchFamily="18" charset="0"/>
                <a:ea typeface="宋体" pitchFamily="2" charset="-122"/>
                <a:cs typeface="Times New Roman" pitchFamily="18" charset="0"/>
              </a:rPr>
              <a:t>	</a:t>
            </a:r>
          </a:p>
          <a:p>
            <a:pPr>
              <a:lnSpc>
                <a:spcPct val="100000"/>
              </a:lnSpc>
              <a:spcBef>
                <a:spcPts val="600"/>
              </a:spcBef>
              <a:spcAft>
                <a:spcPts val="600"/>
              </a:spcAft>
            </a:pPr>
            <a:endParaRPr lang="zh-CN" dirty="0">
              <a:solidFill>
                <a:schemeClr val="tx1"/>
              </a:solidFill>
              <a:latin typeface="Times New Roman" pitchFamily="18" charset="0"/>
              <a:ea typeface="宋体" pitchFamily="2" charset="-122"/>
              <a:cs typeface="Times New Roman" pitchFamily="18" charset="0"/>
            </a:endParaRPr>
          </a:p>
          <a:p>
            <a:pPr>
              <a:lnSpc>
                <a:spcPct val="100000"/>
              </a:lnSpc>
              <a:spcBef>
                <a:spcPts val="600"/>
              </a:spcBef>
              <a:spcAft>
                <a:spcPts val="600"/>
              </a:spcAft>
              <a:buFont typeface="Wingdings" panose="05000000000000000000" pitchFamily="2" charset="2"/>
              <a:buChar char="Ø"/>
            </a:pPr>
            <a:r>
              <a:rPr lang="en-GB" i="1" dirty="0">
                <a:solidFill>
                  <a:schemeClr val="tx1"/>
                </a:solidFill>
                <a:latin typeface="Times New Roman" pitchFamily="18" charset="0"/>
                <a:ea typeface="宋体" pitchFamily="2" charset="-122"/>
                <a:cs typeface="Times New Roman" pitchFamily="18" charset="0"/>
              </a:rPr>
              <a:t>IP5 co-operation is a response to the challenge五大知识产权局合作是为了应对挑战</a:t>
            </a:r>
          </a:p>
          <a:p>
            <a:pPr>
              <a:lnSpc>
                <a:spcPct val="100000"/>
              </a:lnSpc>
              <a:spcBef>
                <a:spcPts val="600"/>
              </a:spcBef>
              <a:spcAft>
                <a:spcPts val="600"/>
              </a:spcAft>
              <a:buFont typeface="Wingdings" panose="05000000000000000000" pitchFamily="2" charset="2"/>
              <a:buChar char="Ø"/>
            </a:pPr>
            <a:endParaRPr lang="zh-CN" i="1" dirty="0">
              <a:solidFill>
                <a:schemeClr val="tx1"/>
              </a:solidFill>
              <a:latin typeface="Times New Roman" pitchFamily="18" charset="0"/>
              <a:ea typeface="宋体" pitchFamily="2" charset="-122"/>
              <a:cs typeface="Times New Roman" pitchFamily="18" charset="0"/>
            </a:endParaRPr>
          </a:p>
          <a:p>
            <a:pPr>
              <a:lnSpc>
                <a:spcPct val="100000"/>
              </a:lnSpc>
              <a:spcBef>
                <a:spcPts val="600"/>
              </a:spcBef>
              <a:spcAft>
                <a:spcPts val="600"/>
              </a:spcAft>
              <a:buFont typeface="Wingdings" panose="05000000000000000000" pitchFamily="2" charset="2"/>
              <a:buChar char="Ø"/>
            </a:pPr>
            <a:r>
              <a:rPr lang="en-GB" i="1" dirty="0">
                <a:solidFill>
                  <a:schemeClr val="tx1"/>
                </a:solidFill>
                <a:latin typeface="Times New Roman" pitchFamily="18" charset="0"/>
                <a:ea typeface="宋体" pitchFamily="2" charset="-122"/>
                <a:cs typeface="Times New Roman" pitchFamily="18" charset="0"/>
              </a:rPr>
              <a:t>Technical and procedural harmonisation among the IP5 would mean substantial savings to applicants and IP Offices五大知识产局之间的技术和程序协调意味着申请人和知识产权局可节省大量开支</a:t>
            </a:r>
          </a:p>
        </p:txBody>
      </p:sp>
      <p:sp>
        <p:nvSpPr>
          <p:cNvPr id="4" name="Slide Number Placeholder 3"/>
          <p:cNvSpPr>
            <a:spLocks noGrp="1"/>
          </p:cNvSpPr>
          <p:nvPr>
            <p:ph type="sldNum" sz="quarter" idx="12"/>
          </p:nvPr>
        </p:nvSpPr>
        <p:spPr/>
        <p:txBody>
          <a:bodyPr/>
          <a:lstStyle/>
          <a:p>
            <a:fld id="{3B506E44-D84A-4F3A-9824-78A2EC201ABA}" type="slidenum">
              <a:rPr lang="en-GB" smtClean="0">
                <a:latin typeface="Times New Roman" pitchFamily="18" charset="0"/>
                <a:ea typeface="宋体" pitchFamily="2" charset="-122"/>
                <a:cs typeface="Times New Roman" pitchFamily="18" charset="0"/>
              </a:rPr>
              <a:pPr/>
              <a:t>32</a:t>
            </a:fld>
            <a:endParaRPr lang="zh-CN"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48832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defTabSz="912838">
              <a:lnSpc>
                <a:spcPts val="2785"/>
              </a:lnSpc>
            </a:pPr>
            <a:r>
              <a:rPr dirty="0" smtClean="0">
                <a:latin typeface="Times New Roman" pitchFamily="18" charset="0"/>
                <a:ea typeface="宋体" pitchFamily="2" charset="-122"/>
                <a:cs typeface="Times New Roman" pitchFamily="18" charset="0"/>
              </a:rPr>
              <a:t>EPO Global Dossier service</a:t>
            </a:r>
            <a:endParaRPr lang="en-US" dirty="0" smtClean="0">
              <a:latin typeface="Times New Roman" pitchFamily="18" charset="0"/>
              <a:ea typeface="宋体" pitchFamily="2" charset="-122"/>
              <a:cs typeface="Times New Roman" pitchFamily="18" charset="0"/>
            </a:endParaRPr>
          </a:p>
          <a:p>
            <a:pPr defTabSz="912838">
              <a:lnSpc>
                <a:spcPts val="2785"/>
              </a:lnSpc>
            </a:pPr>
            <a:r>
              <a:rPr dirty="0" err="1" smtClean="0">
                <a:latin typeface="Times New Roman" pitchFamily="18" charset="0"/>
                <a:ea typeface="宋体" pitchFamily="2" charset="-122"/>
                <a:cs typeface="Times New Roman" pitchFamily="18" charset="0"/>
              </a:rPr>
              <a:t>欧洲专利局全球案卷服务</a:t>
            </a:r>
            <a:endParaRPr dirty="0" smtClean="0">
              <a:latin typeface="Times New Roman" pitchFamily="18" charset="0"/>
              <a:ea typeface="宋体" pitchFamily="2" charset="-122"/>
              <a:cs typeface="Times New Roman" pitchFamily="18" charset="0"/>
            </a:endParaRPr>
          </a:p>
          <a:p>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47889" y="1442562"/>
            <a:ext cx="3564071" cy="4722742"/>
          </a:xfrm>
        </p:spPr>
        <p:txBody>
          <a:bodyPr/>
          <a:lstStyle/>
          <a:p>
            <a:pPr defTabSz="912838">
              <a:lnSpc>
                <a:spcPct val="100000"/>
              </a:lnSpc>
            </a:pPr>
            <a:r>
              <a:rPr sz="1400" dirty="0" smtClean="0">
                <a:latin typeface="Times New Roman" pitchFamily="18" charset="0"/>
                <a:ea typeface="宋体" pitchFamily="2" charset="-122"/>
                <a:cs typeface="Times New Roman" pitchFamily="18" charset="0"/>
              </a:rPr>
              <a:t>IP5 file wrapper </a:t>
            </a:r>
            <a:r>
              <a:rPr sz="1400" dirty="0" err="1" smtClean="0">
                <a:latin typeface="Times New Roman" pitchFamily="18" charset="0"/>
                <a:ea typeface="宋体" pitchFamily="2" charset="-122"/>
                <a:cs typeface="Times New Roman" pitchFamily="18" charset="0"/>
              </a:rPr>
              <a:t>portal五大知识产权局的文件包门户</a:t>
            </a:r>
            <a:endParaRPr sz="1400" dirty="0" smtClean="0">
              <a:latin typeface="Times New Roman" pitchFamily="18" charset="0"/>
              <a:ea typeface="宋体" pitchFamily="2" charset="-122"/>
              <a:cs typeface="Times New Roman" pitchFamily="18" charset="0"/>
            </a:endParaRPr>
          </a:p>
          <a:p>
            <a:pPr defTabSz="912838">
              <a:lnSpc>
                <a:spcPct val="100000"/>
              </a:lnSpc>
            </a:pPr>
            <a:endParaRPr lang="zh-CN" sz="1400" dirty="0">
              <a:latin typeface="Times New Roman" pitchFamily="18" charset="0"/>
              <a:ea typeface="宋体" pitchFamily="2" charset="-122"/>
              <a:cs typeface="Times New Roman" pitchFamily="18" charset="0"/>
            </a:endParaRPr>
          </a:p>
          <a:p>
            <a:pPr defTabSz="912838">
              <a:lnSpc>
                <a:spcPct val="100000"/>
              </a:lnSpc>
            </a:pPr>
            <a:r>
              <a:rPr sz="1400" dirty="0" smtClean="0">
                <a:latin typeface="Times New Roman" pitchFamily="18" charset="0"/>
                <a:ea typeface="宋体" pitchFamily="2" charset="-122"/>
                <a:cs typeface="Times New Roman" pitchFamily="18" charset="0"/>
              </a:rPr>
              <a:t>Access to IP5 patent</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sz="1400" dirty="0" smtClean="0">
                <a:latin typeface="Times New Roman" pitchFamily="18" charset="0"/>
                <a:ea typeface="宋体" pitchFamily="2" charset="-122"/>
                <a:cs typeface="Times New Roman" pitchFamily="18" charset="0"/>
              </a:rPr>
              <a:t>family information访问五大知识产权局的专利家族信息</a:t>
            </a:r>
          </a:p>
          <a:p>
            <a:pPr defTabSz="912838">
              <a:lnSpc>
                <a:spcPct val="100000"/>
              </a:lnSpc>
            </a:pPr>
            <a:endParaRPr lang="zh-CN" sz="1400" dirty="0">
              <a:latin typeface="Times New Roman" pitchFamily="18" charset="0"/>
              <a:ea typeface="宋体" pitchFamily="2" charset="-122"/>
              <a:cs typeface="Times New Roman" pitchFamily="18" charset="0"/>
            </a:endParaRPr>
          </a:p>
          <a:p>
            <a:pPr defTabSz="912838">
              <a:lnSpc>
                <a:spcPct val="100000"/>
              </a:lnSpc>
            </a:pPr>
            <a:r>
              <a:rPr sz="1400" dirty="0" smtClean="0">
                <a:latin typeface="Times New Roman" pitchFamily="18" charset="0"/>
                <a:ea typeface="宋体" pitchFamily="2" charset="-122"/>
                <a:cs typeface="Times New Roman" pitchFamily="18" charset="0"/>
              </a:rPr>
              <a:t>On-the-fly machine translation from Asian languages to English亚洲语言到英语的即时机器翻译</a:t>
            </a:r>
          </a:p>
          <a:p>
            <a:pPr defTabSz="912838">
              <a:lnSpc>
                <a:spcPct val="100000"/>
              </a:lnSpc>
            </a:pPr>
            <a:endParaRPr lang="zh-CN" sz="1400" dirty="0">
              <a:latin typeface="Times New Roman" pitchFamily="18" charset="0"/>
              <a:ea typeface="宋体" pitchFamily="2" charset="-122"/>
              <a:cs typeface="Times New Roman" pitchFamily="18" charset="0"/>
            </a:endParaRPr>
          </a:p>
          <a:p>
            <a:pPr defTabSz="912838">
              <a:lnSpc>
                <a:spcPct val="100000"/>
              </a:lnSpc>
            </a:pPr>
            <a:r>
              <a:rPr sz="1400" dirty="0" smtClean="0">
                <a:latin typeface="Times New Roman" pitchFamily="18" charset="0"/>
                <a:ea typeface="宋体" pitchFamily="2" charset="-122"/>
                <a:cs typeface="Times New Roman" pitchFamily="18" charset="0"/>
              </a:rPr>
              <a:t>Free of charge免费</a:t>
            </a:r>
          </a:p>
          <a:p>
            <a:pPr defTabSz="912838">
              <a:lnSpc>
                <a:spcPct val="100000"/>
              </a:lnSpc>
            </a:pPr>
            <a:endParaRPr lang="zh-CN" sz="1400" dirty="0">
              <a:latin typeface="Times New Roman" pitchFamily="18" charset="0"/>
              <a:ea typeface="宋体" pitchFamily="2" charset="-122"/>
              <a:cs typeface="Times New Roman" pitchFamily="18" charset="0"/>
            </a:endParaRPr>
          </a:p>
          <a:p>
            <a:pPr defTabSz="912838">
              <a:lnSpc>
                <a:spcPct val="100000"/>
              </a:lnSpc>
            </a:pPr>
            <a:r>
              <a:rPr sz="1400" dirty="0" smtClean="0">
                <a:latin typeface="Times New Roman" pitchFamily="18" charset="0"/>
                <a:ea typeface="宋体" pitchFamily="2" charset="-122"/>
                <a:cs typeface="Times New Roman" pitchFamily="18" charset="0"/>
              </a:rPr>
              <a:t>Via the European Register and Espacenet通过欧洲法律状态查询和欧洲专利数据库使用</a:t>
            </a:r>
            <a:endParaRPr lang="zh-CN" sz="1400" dirty="0" smtClean="0">
              <a:latin typeface="Times New Roman" pitchFamily="18" charset="0"/>
              <a:ea typeface="宋体" pitchFamily="2" charset="-122"/>
              <a:cs typeface="Times New Roman" pitchFamily="18" charset="0"/>
            </a:endParaRPr>
          </a:p>
          <a:p>
            <a:pPr defTabSz="912838">
              <a:lnSpc>
                <a:spcPct val="100000"/>
              </a:lnSpc>
            </a:pPr>
            <a:endParaRPr lang="zh-CN" sz="1400" dirty="0">
              <a:latin typeface="Times New Roman" pitchFamily="18" charset="0"/>
              <a:ea typeface="宋体" pitchFamily="2" charset="-122"/>
              <a:cs typeface="Times New Roman" pitchFamily="18" charset="0"/>
            </a:endParaRPr>
          </a:p>
          <a:p>
            <a:pPr defTabSz="912838">
              <a:lnSpc>
                <a:spcPct val="100000"/>
              </a:lnSpc>
            </a:pPr>
            <a:r>
              <a:rPr sz="1400" dirty="0" smtClean="0">
                <a:latin typeface="Times New Roman" pitchFamily="18" charset="0"/>
                <a:ea typeface="宋体" pitchFamily="2" charset="-122"/>
                <a:cs typeface="Times New Roman" pitchFamily="18" charset="0"/>
              </a:rPr>
              <a:t>US data since June 2015   2015年6月以来的美国数据</a:t>
            </a:r>
          </a:p>
          <a:p>
            <a:pPr marL="0" indent="0" defTabSz="912838">
              <a:lnSpc>
                <a:spcPct val="100000"/>
              </a:lnSpc>
              <a:buNone/>
            </a:pPr>
            <a:r>
              <a:rPr lang="en-US" sz="1400" dirty="0" smtClean="0">
                <a:latin typeface="Times New Roman" pitchFamily="18" charset="0"/>
                <a:ea typeface="宋体" pitchFamily="2" charset="-122"/>
                <a:cs typeface="Times New Roman" pitchFamily="18" charset="0"/>
              </a:rPr>
              <a:t>	</a:t>
            </a:r>
          </a:p>
          <a:p>
            <a:pPr marL="215641" indent="-215641" defTabSz="912838">
              <a:lnSpc>
                <a:spcPct val="100000"/>
              </a:lnSpc>
            </a:pPr>
            <a:endParaRPr lang="zh-CN" sz="1400" dirty="0">
              <a:latin typeface="Times New Roman" pitchFamily="18" charset="0"/>
              <a:ea typeface="宋体" pitchFamily="2" charset="-122"/>
              <a:cs typeface="Times New Roman" pitchFamily="18" charset="0"/>
            </a:endParaRPr>
          </a:p>
          <a:p>
            <a:pPr marL="215641" indent="-215641" defTabSz="912838">
              <a:lnSpc>
                <a:spcPct val="100000"/>
              </a:lnSpc>
            </a:pPr>
            <a:endParaRPr lang="zh-CN" sz="1400" dirty="0">
              <a:latin typeface="Times New Roman" pitchFamily="18" charset="0"/>
              <a:ea typeface="宋体" pitchFamily="2" charset="-122"/>
              <a:cs typeface="Times New Roman" pitchFamily="18" charset="0"/>
            </a:endParaRPr>
          </a:p>
          <a:p>
            <a:pPr>
              <a:lnSpc>
                <a:spcPct val="100000"/>
              </a:lnSpc>
            </a:pPr>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3B506E44-D84A-4F3A-9824-78A2EC201ABA}" type="slidenum">
              <a:rPr lang="en-GB" smtClean="0">
                <a:latin typeface="Times New Roman" pitchFamily="18" charset="0"/>
                <a:ea typeface="宋体" pitchFamily="2" charset="-122"/>
                <a:cs typeface="Times New Roman" pitchFamily="18" charset="0"/>
              </a:rPr>
              <a:pPr/>
              <a:t>33</a:t>
            </a:fld>
            <a:endParaRPr lang="zh-CN" dirty="0">
              <a:latin typeface="Times New Roman" pitchFamily="18" charset="0"/>
              <a:ea typeface="宋体" pitchFamily="2" charset="-122"/>
              <a:cs typeface="Times New Roman" pitchFamily="18" charset="0"/>
            </a:endParaRPr>
          </a:p>
        </p:txBody>
      </p:sp>
      <p:grpSp>
        <p:nvGrpSpPr>
          <p:cNvPr id="8" name="Group 7"/>
          <p:cNvGrpSpPr/>
          <p:nvPr/>
        </p:nvGrpSpPr>
        <p:grpSpPr>
          <a:xfrm>
            <a:off x="4343787" y="1052736"/>
            <a:ext cx="3943356" cy="4446495"/>
            <a:chOff x="4343787" y="986988"/>
            <a:chExt cx="3943356" cy="4446495"/>
          </a:xfrm>
        </p:grpSpPr>
        <p:pic>
          <p:nvPicPr>
            <p:cNvPr id="5" name="Picture 2"/>
            <p:cNvPicPr>
              <a:picLocks noChangeAspect="1" noChangeArrowheads="1"/>
            </p:cNvPicPr>
            <p:nvPr/>
          </p:nvPicPr>
          <p:blipFill rotWithShape="1">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l="4535" t="-3373" r="4261" b="7911"/>
            <a:stretch/>
          </p:blipFill>
          <p:spPr bwMode="auto">
            <a:xfrm>
              <a:off x="4343787" y="986988"/>
              <a:ext cx="2914252" cy="3932621"/>
            </a:xfrm>
            <a:prstGeom prst="rect">
              <a:avLst/>
            </a:prstGeom>
            <a:noFill/>
            <a:ln w="9525">
              <a:solidFill>
                <a:schemeClr val="tx1"/>
              </a:solidFill>
              <a:miter lim="800000"/>
              <a:headEnd/>
              <a:tailEn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5422204" y="1697372"/>
              <a:ext cx="2864939" cy="3736111"/>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grpSp>
      <p:sp>
        <p:nvSpPr>
          <p:cNvPr id="7" name="TextBox 6"/>
          <p:cNvSpPr txBox="1"/>
          <p:nvPr/>
        </p:nvSpPr>
        <p:spPr>
          <a:xfrm>
            <a:off x="4283968" y="5589240"/>
            <a:ext cx="4680520" cy="953984"/>
          </a:xfrm>
          <a:prstGeom prst="rect">
            <a:avLst/>
          </a:prstGeom>
          <a:noFill/>
        </p:spPr>
        <p:txBody>
          <a:bodyPr wrap="square" lIns="91305" tIns="45659" rIns="91305" bIns="45659" rtlCol="0">
            <a:spAutoFit/>
          </a:bodyPr>
          <a:lstStyle/>
          <a:p>
            <a:pPr defTabSz="913021"/>
            <a:r>
              <a:rPr lang="en-GB" sz="1400" dirty="0">
                <a:solidFill>
                  <a:srgbClr val="3B464D"/>
                </a:solidFill>
                <a:latin typeface="Times New Roman" pitchFamily="18" charset="0"/>
                <a:ea typeface="宋体" pitchFamily="2" charset="-122"/>
                <a:cs typeface="Times New Roman" pitchFamily="18" charset="0"/>
              </a:rPr>
              <a:t>Example from Chinese file wrapper:中国历史文件包示例： </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dirty="0">
                <a:solidFill>
                  <a:srgbClr val="3B464D"/>
                </a:solidFill>
                <a:latin typeface="Times New Roman" pitchFamily="18" charset="0"/>
                <a:ea typeface="宋体" pitchFamily="2" charset="-122"/>
                <a:cs typeface="Times New Roman" pitchFamily="18" charset="0"/>
              </a:rPr>
              <a:t>First Office Action in the original Chinese language and the translation into English原文为汉语和翻译成英语的初步审查决定书</a:t>
            </a: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615796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p:txBody>
          <a:bodyPr/>
          <a:lstStyle/>
          <a:p>
            <a:endParaRPr lang="en-GB"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34</a:t>
            </a:fld>
            <a:endParaRPr lang="zh-CN" sz="900">
              <a:solidFill>
                <a:srgbClr val="3B464D"/>
              </a:solidFill>
              <a:latin typeface="Times New Roman" pitchFamily="18" charset="0"/>
              <a:ea typeface="宋体" pitchFamily="2" charset="-122"/>
              <a:cs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0" y="20"/>
            <a:ext cx="9144000" cy="4049069"/>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
        <p:nvSpPr>
          <p:cNvPr id="6" name="TextBox 5"/>
          <p:cNvSpPr txBox="1"/>
          <p:nvPr/>
        </p:nvSpPr>
        <p:spPr>
          <a:xfrm>
            <a:off x="3347864" y="4274674"/>
            <a:ext cx="4824536" cy="738502"/>
          </a:xfrm>
          <a:prstGeom prst="rect">
            <a:avLst/>
          </a:prstGeom>
          <a:noFill/>
        </p:spPr>
        <p:txBody>
          <a:bodyPr wrap="square" lIns="91260" tIns="45640" rIns="91260" bIns="45640" rtlCol="0">
            <a:spAutoFit/>
          </a:bodyPr>
          <a:lstStyle/>
          <a:p>
            <a:r>
              <a:rPr lang="en-GB" altLang="en-US" sz="1400" dirty="0" smtClean="0">
                <a:latin typeface="Times New Roman" pitchFamily="18" charset="0"/>
                <a:ea typeface="宋体" pitchFamily="2" charset="-122"/>
                <a:cs typeface="Times New Roman" pitchFamily="18" charset="0"/>
              </a:rPr>
              <a:t>Automatic translation  between English and  31 other languages,  including Chinese,  Japanese, Korean and Russian.英语和31种其他语言（包括汉语、日语、韩语和俄语）之间的自动翻译</a:t>
            </a:r>
            <a:endParaRPr lang="zh-CN" sz="1400" dirty="0">
              <a:latin typeface="Times New Roman" pitchFamily="18" charset="0"/>
              <a:ea typeface="宋体" pitchFamily="2" charset="-122"/>
              <a:cs typeface="Times New Roman" pitchFamily="18" charset="0"/>
            </a:endParaRPr>
          </a:p>
        </p:txBody>
      </p:sp>
      <p:pic>
        <p:nvPicPr>
          <p:cNvPr id="7" name="Picture 6"/>
          <p:cNvPicPr>
            <a:picLocks noChangeAspect="1"/>
          </p:cNvPicPr>
          <p:nvPr/>
        </p:nvPicPr>
        <p:blipFill>
          <a:blip r:embed="rId5"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tretch>
            <a:fillRect/>
          </a:stretch>
        </p:blipFill>
        <p:spPr>
          <a:xfrm>
            <a:off x="1061919" y="4221089"/>
            <a:ext cx="2268832" cy="843731"/>
          </a:xfrm>
          <a:prstGeom prst="rect">
            <a:avLst/>
          </a:prstGeom>
        </p:spPr>
      </p:pic>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127765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BH51102\Desktop\Gd flier\Inside 1.PNG"/>
          <p:cNvPicPr>
            <a:picLocks noChangeAspect="1" noChangeArrowheads="1"/>
          </p:cNvPicPr>
          <p:nvPr/>
        </p:nvPicPr>
        <p:blipFill rotWithShape="1">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b="21045"/>
          <a:stretch/>
        </p:blipFill>
        <p:spPr bwMode="auto">
          <a:xfrm>
            <a:off x="804559" y="127793"/>
            <a:ext cx="5835650" cy="5179125"/>
          </a:xfrm>
          <a:prstGeom prst="rect">
            <a:avLst/>
          </a:prstGeom>
          <a:noFill/>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pic>
        <p:nvPicPr>
          <p:cNvPr id="29" name="Picture 2" descr="C:\Users\BH51102\Desktop\Gd flier\Inside 1.PNG"/>
          <p:cNvPicPr>
            <a:picLocks noChangeAspect="1" noChangeArrowheads="1"/>
          </p:cNvPicPr>
          <p:nvPr/>
        </p:nvPicPr>
        <p:blipFill rotWithShape="1">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l="23154" t="47909"/>
          <a:stretch/>
        </p:blipFill>
        <p:spPr bwMode="auto">
          <a:xfrm>
            <a:off x="2164091" y="2746620"/>
            <a:ext cx="4484497" cy="3416935"/>
          </a:xfrm>
          <a:prstGeom prst="rect">
            <a:avLst/>
          </a:prstGeom>
          <a:noFill/>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Lst>
        </p:spPr>
      </p:pic>
      <p:sp>
        <p:nvSpPr>
          <p:cNvPr id="17" name="Rectangle 16"/>
          <p:cNvSpPr/>
          <p:nvPr/>
        </p:nvSpPr>
        <p:spPr>
          <a:xfrm>
            <a:off x="4309635" y="5218027"/>
            <a:ext cx="720090" cy="3124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05" tIns="45659" rIns="91305" bIns="45659" rtlCol="0" anchor="ctr"/>
          <a:lstStyle/>
          <a:p>
            <a:pPr algn="ctr" defTabSz="913021"/>
            <a:endParaRPr lang="en-GB">
              <a:solidFill>
                <a:srgbClr val="FFFFFF"/>
              </a:solidFill>
              <a:latin typeface="Times New Roman" pitchFamily="18" charset="0"/>
              <a:ea typeface="宋体" pitchFamily="2" charset="-122"/>
              <a:cs typeface="Times New Roman" pitchFamily="18" charset="0"/>
            </a:endParaRPr>
          </a:p>
        </p:txBody>
      </p:sp>
      <p:sp>
        <p:nvSpPr>
          <p:cNvPr id="19" name="TextBox 18"/>
          <p:cNvSpPr txBox="1"/>
          <p:nvPr/>
        </p:nvSpPr>
        <p:spPr>
          <a:xfrm>
            <a:off x="6690884" y="4912570"/>
            <a:ext cx="1447800" cy="1384871"/>
          </a:xfrm>
          <a:prstGeom prst="rect">
            <a:avLst/>
          </a:prstGeom>
          <a:solidFill>
            <a:schemeClr val="bg1"/>
          </a:solidFill>
          <a:ln w="38100">
            <a:solidFill>
              <a:srgbClr val="C00000"/>
            </a:solidFill>
          </a:ln>
        </p:spPr>
        <p:txBody>
          <a:bodyPr wrap="square" lIns="91305" tIns="45659" rIns="91305" bIns="45659" rtlCol="0">
            <a:spAutoFit/>
          </a:bodyPr>
          <a:lstStyle/>
          <a:p>
            <a:pPr defTabSz="913021"/>
            <a:r>
              <a:rPr lang="en-GB" sz="1400" dirty="0">
                <a:solidFill>
                  <a:srgbClr val="3B464D"/>
                </a:solidFill>
                <a:latin typeface="Times New Roman" pitchFamily="18" charset="0"/>
                <a:ea typeface="宋体" pitchFamily="2" charset="-122"/>
                <a:cs typeface="Times New Roman" pitchFamily="18" charset="0"/>
              </a:rPr>
              <a:t>SIPO file wrappers since </a:t>
            </a:r>
            <a:r>
              <a:rPr lang="en-GB" sz="1400" b="1" dirty="0">
                <a:solidFill>
                  <a:srgbClr val="3B464D"/>
                </a:solidFill>
                <a:latin typeface="Times New Roman" pitchFamily="18" charset="0"/>
                <a:ea typeface="宋体" pitchFamily="2" charset="-122"/>
                <a:cs typeface="Times New Roman" pitchFamily="18" charset="0"/>
              </a:rPr>
              <a:t>06/14</a:t>
            </a:r>
            <a:r>
              <a:rPr lang="en-GB" sz="1400" dirty="0">
                <a:solidFill>
                  <a:srgbClr val="3B464D"/>
                </a:solidFill>
                <a:latin typeface="Times New Roman" pitchFamily="18" charset="0"/>
                <a:ea typeface="宋体" pitchFamily="2" charset="-122"/>
                <a:cs typeface="Times New Roman" pitchFamily="18" charset="0"/>
              </a:rPr>
              <a:t>中国国家知识产权局2014年6月以来的文件包</a:t>
            </a:r>
          </a:p>
        </p:txBody>
      </p:sp>
      <p:sp>
        <p:nvSpPr>
          <p:cNvPr id="21" name="Rectangle 20"/>
          <p:cNvSpPr/>
          <p:nvPr/>
        </p:nvSpPr>
        <p:spPr>
          <a:xfrm>
            <a:off x="4309635" y="4000351"/>
            <a:ext cx="720090" cy="3124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05" tIns="45659" rIns="91305" bIns="45659" rtlCol="0" anchor="ctr"/>
          <a:lstStyle/>
          <a:p>
            <a:pPr algn="ctr" defTabSz="913021"/>
            <a:endParaRPr lang="en-GB">
              <a:solidFill>
                <a:srgbClr val="FFFFFF"/>
              </a:solidFill>
              <a:latin typeface="Times New Roman" pitchFamily="18" charset="0"/>
              <a:ea typeface="宋体" pitchFamily="2" charset="-122"/>
              <a:cs typeface="Times New Roman" pitchFamily="18" charset="0"/>
            </a:endParaRPr>
          </a:p>
        </p:txBody>
      </p:sp>
      <p:sp>
        <p:nvSpPr>
          <p:cNvPr id="22" name="Rectangle 21"/>
          <p:cNvSpPr/>
          <p:nvPr/>
        </p:nvSpPr>
        <p:spPr>
          <a:xfrm>
            <a:off x="4309635" y="3102319"/>
            <a:ext cx="720090" cy="3124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05" tIns="45659" rIns="91305" bIns="45659" rtlCol="0" anchor="ctr"/>
          <a:lstStyle/>
          <a:p>
            <a:pPr algn="ctr" defTabSz="913021"/>
            <a:endParaRPr lang="en-GB">
              <a:solidFill>
                <a:srgbClr val="FFFFFF"/>
              </a:solidFill>
              <a:latin typeface="Times New Roman" pitchFamily="18" charset="0"/>
              <a:ea typeface="宋体" pitchFamily="2" charset="-122"/>
              <a:cs typeface="Times New Roman" pitchFamily="18" charset="0"/>
            </a:endParaRPr>
          </a:p>
        </p:txBody>
      </p:sp>
      <p:cxnSp>
        <p:nvCxnSpPr>
          <p:cNvPr id="23" name="Straight Connector 22"/>
          <p:cNvCxnSpPr>
            <a:stCxn id="21" idx="3"/>
            <a:endCxn id="25" idx="3"/>
          </p:cNvCxnSpPr>
          <p:nvPr/>
        </p:nvCxnSpPr>
        <p:spPr>
          <a:xfrm flipV="1">
            <a:off x="5029725" y="3869152"/>
            <a:ext cx="3398519" cy="28740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3"/>
            <a:endCxn id="25" idx="3"/>
          </p:cNvCxnSpPr>
          <p:nvPr/>
        </p:nvCxnSpPr>
        <p:spPr>
          <a:xfrm>
            <a:off x="5029725" y="3258529"/>
            <a:ext cx="3398519" cy="6106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90884" y="3284438"/>
            <a:ext cx="1737360" cy="1169428"/>
          </a:xfrm>
          <a:prstGeom prst="rect">
            <a:avLst/>
          </a:prstGeom>
          <a:solidFill>
            <a:schemeClr val="bg1"/>
          </a:solidFill>
          <a:ln w="38100">
            <a:solidFill>
              <a:srgbClr val="C00000"/>
            </a:solidFill>
          </a:ln>
        </p:spPr>
        <p:txBody>
          <a:bodyPr wrap="square" lIns="91305" tIns="45659" rIns="91305" bIns="45659" rtlCol="0">
            <a:spAutoFit/>
          </a:bodyPr>
          <a:lstStyle/>
          <a:p>
            <a:pPr defTabSz="913021"/>
            <a:r>
              <a:rPr lang="en-GB" sz="1400" dirty="0" smtClean="0">
                <a:solidFill>
                  <a:srgbClr val="3B464D"/>
                </a:solidFill>
                <a:latin typeface="Times New Roman" pitchFamily="18" charset="0"/>
                <a:ea typeface="宋体" pitchFamily="2" charset="-122"/>
                <a:cs typeface="Times New Roman" pitchFamily="18" charset="0"/>
              </a:rPr>
              <a:t>KIPO and JPO  file wrappers since </a:t>
            </a:r>
            <a:r>
              <a:rPr lang="en-GB" sz="1400" b="1" dirty="0" smtClean="0">
                <a:solidFill>
                  <a:srgbClr val="3B464D"/>
                </a:solidFill>
                <a:latin typeface="Times New Roman" pitchFamily="18" charset="0"/>
                <a:ea typeface="宋体" pitchFamily="2" charset="-122"/>
                <a:cs typeface="Times New Roman" pitchFamily="18" charset="0"/>
              </a:rPr>
              <a:t>03/15</a:t>
            </a:r>
            <a:r>
              <a:rPr lang="en-GB" sz="1400" dirty="0" smtClean="0">
                <a:solidFill>
                  <a:srgbClr val="3B464D"/>
                </a:solidFill>
                <a:latin typeface="Times New Roman" pitchFamily="18" charset="0"/>
                <a:ea typeface="宋体" pitchFamily="2" charset="-122"/>
                <a:cs typeface="Times New Roman" pitchFamily="18" charset="0"/>
              </a:rPr>
              <a:t>韩国知识产权局和日本专利局2015年3月以来的文件包</a:t>
            </a:r>
            <a:endParaRPr lang="zh-CN" sz="1400" b="1" dirty="0">
              <a:solidFill>
                <a:srgbClr val="3B464D"/>
              </a:solidFill>
              <a:latin typeface="Times New Roman" pitchFamily="18" charset="0"/>
              <a:ea typeface="宋体" pitchFamily="2" charset="-122"/>
              <a:cs typeface="Times New Roman" pitchFamily="18" charset="0"/>
            </a:endParaRPr>
          </a:p>
        </p:txBody>
      </p:sp>
      <p:sp>
        <p:nvSpPr>
          <p:cNvPr id="26" name="Rectangle 25"/>
          <p:cNvSpPr/>
          <p:nvPr/>
        </p:nvSpPr>
        <p:spPr>
          <a:xfrm>
            <a:off x="4309635" y="2005435"/>
            <a:ext cx="720090" cy="3124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305" tIns="45659" rIns="91305" bIns="45659" rtlCol="0" anchor="ctr"/>
          <a:lstStyle/>
          <a:p>
            <a:pPr algn="ctr" defTabSz="913021"/>
            <a:endParaRPr lang="en-GB">
              <a:solidFill>
                <a:srgbClr val="FFFFFF"/>
              </a:solidFill>
              <a:latin typeface="Times New Roman" pitchFamily="18" charset="0"/>
              <a:ea typeface="宋体" pitchFamily="2" charset="-122"/>
              <a:cs typeface="Times New Roman" pitchFamily="18" charset="0"/>
            </a:endParaRPr>
          </a:p>
        </p:txBody>
      </p:sp>
      <p:sp>
        <p:nvSpPr>
          <p:cNvPr id="27" name="TextBox 26"/>
          <p:cNvSpPr txBox="1"/>
          <p:nvPr/>
        </p:nvSpPr>
        <p:spPr>
          <a:xfrm>
            <a:off x="6690884" y="1699978"/>
            <a:ext cx="1447800" cy="1384871"/>
          </a:xfrm>
          <a:prstGeom prst="rect">
            <a:avLst/>
          </a:prstGeom>
          <a:solidFill>
            <a:schemeClr val="bg1"/>
          </a:solidFill>
          <a:ln w="38100">
            <a:solidFill>
              <a:srgbClr val="C00000"/>
            </a:solidFill>
          </a:ln>
        </p:spPr>
        <p:txBody>
          <a:bodyPr wrap="square" lIns="91305" tIns="45659" rIns="91305" bIns="45659" rtlCol="0">
            <a:spAutoFit/>
          </a:bodyPr>
          <a:lstStyle/>
          <a:p>
            <a:pPr defTabSz="913021"/>
            <a:r>
              <a:rPr lang="en-GB" sz="1400" dirty="0" smtClean="0">
                <a:solidFill>
                  <a:srgbClr val="3B464D"/>
                </a:solidFill>
                <a:latin typeface="Times New Roman" pitchFamily="18" charset="0"/>
                <a:ea typeface="宋体" pitchFamily="2" charset="-122"/>
                <a:cs typeface="Times New Roman" pitchFamily="18" charset="0"/>
              </a:rPr>
              <a:t>USPTO file wrappers since </a:t>
            </a:r>
            <a:r>
              <a:rPr lang="en-GB" sz="1400" b="1" dirty="0" smtClean="0">
                <a:solidFill>
                  <a:srgbClr val="3B464D"/>
                </a:solidFill>
                <a:latin typeface="Times New Roman" pitchFamily="18" charset="0"/>
                <a:ea typeface="宋体" pitchFamily="2" charset="-122"/>
                <a:cs typeface="Times New Roman" pitchFamily="18" charset="0"/>
              </a:rPr>
              <a:t>06/15</a:t>
            </a:r>
            <a:r>
              <a:rPr lang="en-GB" sz="1400" dirty="0" smtClean="0">
                <a:solidFill>
                  <a:srgbClr val="3B464D"/>
                </a:solidFill>
                <a:latin typeface="Times New Roman" pitchFamily="18" charset="0"/>
                <a:ea typeface="宋体" pitchFamily="2" charset="-122"/>
                <a:cs typeface="Times New Roman" pitchFamily="18" charset="0"/>
              </a:rPr>
              <a:t>美国专利和商标局2015年6月以来的文件包</a:t>
            </a:r>
            <a:endParaRPr lang="zh-CN" sz="1400" b="1" dirty="0">
              <a:solidFill>
                <a:srgbClr val="3B464D"/>
              </a:solidFill>
              <a:latin typeface="Times New Roman" pitchFamily="18" charset="0"/>
              <a:ea typeface="宋体" pitchFamily="2" charset="-122"/>
              <a:cs typeface="Times New Roman" pitchFamily="18" charset="0"/>
            </a:endParaRPr>
          </a:p>
        </p:txBody>
      </p:sp>
      <p:cxnSp>
        <p:nvCxnSpPr>
          <p:cNvPr id="28" name="Straight Connector 27"/>
          <p:cNvCxnSpPr>
            <a:stCxn id="26" idx="3"/>
            <a:endCxn id="27" idx="1"/>
          </p:cNvCxnSpPr>
          <p:nvPr/>
        </p:nvCxnSpPr>
        <p:spPr>
          <a:xfrm>
            <a:off x="5029725" y="2161645"/>
            <a:ext cx="1661159" cy="2307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463B4F6-6EBB-4242-B7DB-360F7F15F086}" type="slidenum">
              <a:rPr lang="en-GB" smtClean="0">
                <a:latin typeface="Times New Roman" pitchFamily="18" charset="0"/>
                <a:ea typeface="宋体" pitchFamily="2" charset="-122"/>
                <a:cs typeface="Times New Roman" pitchFamily="18" charset="0"/>
              </a:rPr>
              <a:pPr/>
              <a:t>35</a:t>
            </a:fld>
            <a:endParaRPr lang="zh-CN">
              <a:latin typeface="Times New Roman" pitchFamily="18" charset="0"/>
              <a:ea typeface="宋体" pitchFamily="2" charset="-122"/>
              <a:cs typeface="Times New Roman" pitchFamily="18" charset="0"/>
            </a:endParaRPr>
          </a:p>
        </p:txBody>
      </p:sp>
      <p:cxnSp>
        <p:nvCxnSpPr>
          <p:cNvPr id="20" name="Straight Connector 19"/>
          <p:cNvCxnSpPr>
            <a:stCxn id="17" idx="3"/>
            <a:endCxn id="19" idx="1"/>
          </p:cNvCxnSpPr>
          <p:nvPr/>
        </p:nvCxnSpPr>
        <p:spPr>
          <a:xfrm>
            <a:off x="5029725" y="5374237"/>
            <a:ext cx="1661159" cy="2307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029766" y="583738"/>
            <a:ext cx="3861271" cy="707763"/>
          </a:xfrm>
          <a:prstGeom prst="rect">
            <a:avLst/>
          </a:prstGeom>
          <a:solidFill>
            <a:schemeClr val="tx2"/>
          </a:solidFill>
        </p:spPr>
        <p:txBody>
          <a:bodyPr wrap="square" lIns="91305" tIns="45659" rIns="91305" bIns="45659" rtlCol="0">
            <a:spAutoFit/>
          </a:bodyPr>
          <a:lstStyle/>
          <a:p>
            <a:pPr defTabSz="913021"/>
            <a:r>
              <a:rPr lang="en-GB" sz="2000" dirty="0">
                <a:solidFill>
                  <a:srgbClr val="3B464D"/>
                </a:solidFill>
                <a:latin typeface="Times New Roman" pitchFamily="18" charset="0"/>
                <a:ea typeface="宋体" pitchFamily="2" charset="-122"/>
                <a:cs typeface="Times New Roman" pitchFamily="18" charset="0"/>
              </a:rPr>
              <a:t>The EPO’s Global </a:t>
            </a:r>
            <a:r>
              <a:rPr lang="en-GB" sz="2000" dirty="0" smtClean="0">
                <a:solidFill>
                  <a:srgbClr val="3B464D"/>
                </a:solidFill>
                <a:latin typeface="Times New Roman" pitchFamily="18" charset="0"/>
                <a:ea typeface="宋体" pitchFamily="2" charset="-122"/>
                <a:cs typeface="Times New Roman" pitchFamily="18" charset="0"/>
              </a:rPr>
              <a:t>Dossier</a:t>
            </a:r>
          </a:p>
          <a:p>
            <a:pPr defTabSz="913021"/>
            <a:r>
              <a:rPr lang="en-GB" sz="2000" dirty="0" err="1" smtClean="0">
                <a:solidFill>
                  <a:srgbClr val="3B464D"/>
                </a:solidFill>
                <a:latin typeface="Times New Roman" pitchFamily="18" charset="0"/>
                <a:ea typeface="宋体" pitchFamily="2" charset="-122"/>
                <a:cs typeface="Times New Roman" pitchFamily="18" charset="0"/>
              </a:rPr>
              <a:t>欧洲专利局的全球案卷</a:t>
            </a:r>
            <a:endParaRPr lang="en-GB" sz="2000"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5967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p:txBody>
          <a:bodyPr/>
          <a:lstStyle/>
          <a:p>
            <a:endParaRPr lang="en-GB">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36</a:t>
            </a:fld>
            <a:endParaRPr lang="zh-CN" sz="900">
              <a:solidFill>
                <a:srgbClr val="3B464D"/>
              </a:solidFill>
              <a:latin typeface="Times New Roman" pitchFamily="18" charset="0"/>
              <a:ea typeface="宋体" pitchFamily="2" charset="-122"/>
              <a:cs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0" y="20"/>
            <a:ext cx="9144000" cy="4049069"/>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982664" y="571520"/>
            <a:ext cx="7178675" cy="5715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
        <p:nvSpPr>
          <p:cNvPr id="7" name="Rectangle 6"/>
          <p:cNvSpPr/>
          <p:nvPr/>
        </p:nvSpPr>
        <p:spPr>
          <a:xfrm>
            <a:off x="3275856" y="908720"/>
            <a:ext cx="504056"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575284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37</a:t>
            </a:fld>
            <a:endParaRPr lang="zh-CN" sz="900">
              <a:solidFill>
                <a:srgbClr val="3B464D"/>
              </a:solidFill>
              <a:latin typeface="Times New Roman" pitchFamily="18" charset="0"/>
              <a:ea typeface="宋体" pitchFamily="2" charset="-122"/>
              <a:cs typeface="Times New Roman" pitchFamily="18" charset="0"/>
            </a:endParaRPr>
          </a:p>
        </p:txBody>
      </p:sp>
      <p:pic>
        <p:nvPicPr>
          <p:cNvPr id="5" name="Picture 2"/>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0" y="20"/>
            <a:ext cx="9144000" cy="4049069"/>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grpSp>
        <p:nvGrpSpPr>
          <p:cNvPr id="8" name="Group 7"/>
          <p:cNvGrpSpPr/>
          <p:nvPr/>
        </p:nvGrpSpPr>
        <p:grpSpPr>
          <a:xfrm>
            <a:off x="985859" y="571903"/>
            <a:ext cx="7114533" cy="5809425"/>
            <a:chOff x="985859" y="571903"/>
            <a:chExt cx="7170737" cy="6210300"/>
          </a:xfrm>
        </p:grpSpPr>
        <p:pic>
          <p:nvPicPr>
            <p:cNvPr id="6" name="Picture 2"/>
            <p:cNvPicPr>
              <a:picLocks noChangeAspect="1" noChangeArrowheads="1"/>
            </p:cNvPicPr>
            <p:nvPr/>
          </p:nvPicPr>
          <p:blipFill>
            <a:blip r:embed="rId5"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985859" y="571903"/>
              <a:ext cx="7170737" cy="62103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
          <p:nvSpPr>
            <p:cNvPr id="7" name="Rectangle 6"/>
            <p:cNvSpPr/>
            <p:nvPr/>
          </p:nvSpPr>
          <p:spPr>
            <a:xfrm>
              <a:off x="3268561" y="908720"/>
              <a:ext cx="72008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a:latin typeface="Times New Roman" pitchFamily="18" charset="0"/>
                <a:ea typeface="宋体" pitchFamily="2" charset="-122"/>
                <a:cs typeface="Times New Roman" pitchFamily="18" charset="0"/>
              </a:endParaRPr>
            </a:p>
          </p:txBody>
        </p:sp>
      </p:gr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752238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47887" y="539889"/>
            <a:ext cx="8363918" cy="539875"/>
          </a:xfrm>
        </p:spPr>
        <p:txBody>
          <a:bodyPr/>
          <a:lstStyle/>
          <a:p>
            <a:r>
              <a:rPr dirty="0" smtClean="0">
                <a:latin typeface="Times New Roman" pitchFamily="18" charset="0"/>
                <a:ea typeface="宋体" pitchFamily="2" charset="-122"/>
                <a:cs typeface="Times New Roman" pitchFamily="18" charset="0"/>
              </a:rPr>
              <a:t>Usage June 2015 – June 2016   </a:t>
            </a:r>
            <a:endParaRPr lang="en-US" dirty="0" smtClean="0">
              <a:latin typeface="Times New Roman" pitchFamily="18" charset="0"/>
              <a:ea typeface="宋体" pitchFamily="2" charset="-122"/>
              <a:cs typeface="Times New Roman" pitchFamily="18" charset="0"/>
            </a:endParaRPr>
          </a:p>
          <a:p>
            <a:r>
              <a:rPr dirty="0" smtClean="0">
                <a:latin typeface="Times New Roman" pitchFamily="18" charset="0"/>
                <a:ea typeface="宋体" pitchFamily="2" charset="-122"/>
                <a:cs typeface="Times New Roman" pitchFamily="18" charset="0"/>
              </a:rPr>
              <a:t>2015年6月至2016年6月的使用情况</a:t>
            </a:r>
          </a:p>
        </p:txBody>
      </p:sp>
      <p:sp>
        <p:nvSpPr>
          <p:cNvPr id="3" name="Text Placeholder 2"/>
          <p:cNvSpPr>
            <a:spLocks noGrp="1"/>
          </p:cNvSpPr>
          <p:nvPr>
            <p:ph type="body" sz="quarter" idx="17"/>
          </p:nvPr>
        </p:nvSpPr>
        <p:spPr>
          <a:xfrm>
            <a:off x="706882" y="1327004"/>
            <a:ext cx="8113591" cy="589829"/>
          </a:xfrm>
        </p:spPr>
        <p:txBody>
          <a:bodyPr/>
          <a:lstStyle/>
          <a:p>
            <a:pPr marL="0" indent="0">
              <a:lnSpc>
                <a:spcPct val="150000"/>
              </a:lnSpc>
              <a:buNone/>
            </a:pPr>
            <a:r>
              <a:rPr lang="en-GB" sz="1400" dirty="0">
                <a:latin typeface="Times New Roman" pitchFamily="18" charset="0"/>
                <a:ea typeface="宋体" pitchFamily="2" charset="-122"/>
                <a:cs typeface="Times New Roman" pitchFamily="18" charset="0"/>
              </a:rPr>
              <a:t>60 000 unique visitors per month from outside </a:t>
            </a:r>
            <a:r>
              <a:rPr lang="en-GB" sz="1400" dirty="0" smtClean="0">
                <a:latin typeface="Times New Roman" pitchFamily="18" charset="0"/>
                <a:ea typeface="宋体" pitchFamily="2" charset="-122"/>
                <a:cs typeface="Times New Roman" pitchFamily="18" charset="0"/>
              </a:rPr>
              <a:t>Europe</a:t>
            </a:r>
          </a:p>
          <a:p>
            <a:pPr marL="0" indent="0">
              <a:lnSpc>
                <a:spcPct val="150000"/>
              </a:lnSpc>
              <a:buNone/>
            </a:pPr>
            <a:r>
              <a:rPr lang="zh-CN" altLang="en-US" sz="1400" dirty="0" smtClean="0">
                <a:latin typeface="Times New Roman" pitchFamily="18" charset="0"/>
                <a:ea typeface="宋体" pitchFamily="2" charset="-122"/>
                <a:cs typeface="Times New Roman" pitchFamily="18" charset="0"/>
              </a:rPr>
              <a:t>每月有来自欧洲以外的</a:t>
            </a:r>
            <a:r>
              <a:rPr lang="en-US" altLang="zh-CN" sz="1400" dirty="0" smtClean="0">
                <a:latin typeface="Times New Roman" pitchFamily="18" charset="0"/>
                <a:ea typeface="宋体" pitchFamily="2" charset="-122"/>
                <a:cs typeface="Times New Roman" pitchFamily="18" charset="0"/>
              </a:rPr>
              <a:t>60,000</a:t>
            </a:r>
            <a:r>
              <a:rPr lang="zh-CN" altLang="en-US" sz="1400" dirty="0" smtClean="0">
                <a:latin typeface="Times New Roman" pitchFamily="18" charset="0"/>
                <a:ea typeface="宋体" pitchFamily="2" charset="-122"/>
                <a:cs typeface="Times New Roman" pitchFamily="18" charset="0"/>
              </a:rPr>
              <a:t>访客</a:t>
            </a:r>
            <a:endParaRPr lang="en-GB"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3B506E44-D84A-4F3A-9824-78A2EC201ABA}" type="slidenum">
              <a:rPr lang="en-GB" smtClean="0">
                <a:latin typeface="Times New Roman" pitchFamily="18" charset="0"/>
                <a:ea typeface="宋体" pitchFamily="2" charset="-122"/>
                <a:cs typeface="Times New Roman" pitchFamily="18" charset="0"/>
              </a:rPr>
              <a:pPr/>
              <a:t>38</a:t>
            </a:fld>
            <a:endParaRPr lang="zh-CN" dirty="0">
              <a:latin typeface="Times New Roman" pitchFamily="18" charset="0"/>
              <a:ea typeface="宋体" pitchFamily="2" charset="-122"/>
              <a:cs typeface="Times New Roman" pitchFamily="18" charset="0"/>
            </a:endParaRPr>
          </a:p>
        </p:txBody>
      </p:sp>
      <p:graphicFrame>
        <p:nvGraphicFramePr>
          <p:cNvPr id="5" name="Chart 4"/>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726463056"/>
              </p:ext>
            </p:extLst>
          </p:nvPr>
        </p:nvGraphicFramePr>
        <p:xfrm>
          <a:off x="277258" y="1988841"/>
          <a:ext cx="5158838" cy="328170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417555" y="5301208"/>
            <a:ext cx="3707776" cy="523089"/>
          </a:xfrm>
          <a:prstGeom prst="rect">
            <a:avLst/>
          </a:prstGeom>
        </p:spPr>
        <p:txBody>
          <a:bodyPr wrap="none" lIns="91296" tIns="45655" rIns="91296" bIns="45655">
            <a:spAutoFit/>
          </a:bodyPr>
          <a:lstStyle/>
          <a:p>
            <a:pPr algn="ctr" defTabSz="913021"/>
            <a:r>
              <a:rPr lang="en-GB" sz="1400" dirty="0">
                <a:solidFill>
                  <a:srgbClr val="3B464D"/>
                </a:solidFill>
                <a:latin typeface="Times New Roman" pitchFamily="18" charset="0"/>
                <a:ea typeface="宋体" pitchFamily="2" charset="-122"/>
                <a:cs typeface="Times New Roman" pitchFamily="18" charset="0"/>
              </a:rPr>
              <a:t>Accesses by unique visitor monthly 2015-2016   </a:t>
            </a:r>
            <a:endParaRPr lang="en-GB" sz="1400" dirty="0" smtClean="0">
              <a:solidFill>
                <a:srgbClr val="3B464D"/>
              </a:solidFill>
              <a:latin typeface="Times New Roman" pitchFamily="18" charset="0"/>
              <a:ea typeface="宋体" pitchFamily="2" charset="-122"/>
              <a:cs typeface="Times New Roman" pitchFamily="18" charset="0"/>
            </a:endParaRPr>
          </a:p>
          <a:p>
            <a:pPr algn="ctr" defTabSz="913021"/>
            <a:r>
              <a:rPr lang="en-GB" sz="1400" dirty="0" smtClean="0">
                <a:solidFill>
                  <a:srgbClr val="3B464D"/>
                </a:solidFill>
                <a:latin typeface="Times New Roman" pitchFamily="18" charset="0"/>
                <a:ea typeface="宋体" pitchFamily="2" charset="-122"/>
                <a:cs typeface="Times New Roman" pitchFamily="18" charset="0"/>
              </a:rPr>
              <a:t>2015</a:t>
            </a:r>
            <a:r>
              <a:rPr lang="en-GB" sz="1400" dirty="0">
                <a:solidFill>
                  <a:srgbClr val="3B464D"/>
                </a:solidFill>
                <a:latin typeface="Times New Roman" pitchFamily="18" charset="0"/>
                <a:ea typeface="宋体" pitchFamily="2" charset="-122"/>
                <a:cs typeface="Times New Roman" pitchFamily="18" charset="0"/>
              </a:rPr>
              <a:t>年至2016</a:t>
            </a:r>
            <a:r>
              <a:rPr lang="en-GB" sz="1400" dirty="0" smtClean="0">
                <a:solidFill>
                  <a:srgbClr val="3B464D"/>
                </a:solidFill>
                <a:latin typeface="Times New Roman" pitchFamily="18" charset="0"/>
                <a:ea typeface="宋体" pitchFamily="2" charset="-122"/>
                <a:cs typeface="Times New Roman" pitchFamily="18" charset="0"/>
              </a:rPr>
              <a:t>年每月的</a:t>
            </a:r>
            <a:r>
              <a:rPr lang="zh-CN" altLang="en-US" sz="1400" dirty="0" smtClean="0">
                <a:solidFill>
                  <a:srgbClr val="3B464D"/>
                </a:solidFill>
                <a:latin typeface="Times New Roman" pitchFamily="18" charset="0"/>
                <a:ea typeface="宋体" pitchFamily="2" charset="-122"/>
                <a:cs typeface="Times New Roman" pitchFamily="18" charset="0"/>
              </a:rPr>
              <a:t>绝对</a:t>
            </a:r>
            <a:r>
              <a:rPr lang="en-GB" sz="1400" dirty="0" err="1" smtClean="0">
                <a:solidFill>
                  <a:srgbClr val="3B464D"/>
                </a:solidFill>
                <a:latin typeface="Times New Roman" pitchFamily="18" charset="0"/>
                <a:ea typeface="宋体" pitchFamily="2" charset="-122"/>
                <a:cs typeface="Times New Roman" pitchFamily="18" charset="0"/>
              </a:rPr>
              <a:t>访客访问</a:t>
            </a:r>
            <a:endParaRPr lang="zh-CN" sz="1400" dirty="0">
              <a:solidFill>
                <a:srgbClr val="3B464D"/>
              </a:solidFill>
              <a:latin typeface="Times New Roman" pitchFamily="18" charset="0"/>
              <a:ea typeface="宋体" pitchFamily="2" charset="-122"/>
              <a:cs typeface="Times New Roman"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191234005"/>
              </p:ext>
            </p:extLst>
          </p:nvPr>
        </p:nvGraphicFramePr>
        <p:xfrm>
          <a:off x="5524223" y="2060864"/>
          <a:ext cx="3562350" cy="2767013"/>
        </p:xfrm>
        <a:graphic>
          <a:graphicData uri="http://schemas.openxmlformats.org/drawingml/2006/chart">
            <c:chart xmlns:c="http://schemas.openxmlformats.org/drawingml/2006/chart" xmlns:r="http://schemas.openxmlformats.org/officeDocument/2006/relationships" r:id="rId4"/>
          </a:graphicData>
        </a:graphic>
      </p:graphicFrame>
      <p:sp>
        <p:nvSpPr>
          <p:cNvPr id="9" name="Footer Placeholder 2"/>
          <p:cNvSpPr txBox="1">
            <a:spLocks/>
          </p:cNvSpPr>
          <p:nvPr/>
        </p:nvSpPr>
        <p:spPr>
          <a:xfrm>
            <a:off x="3124214" y="6524625"/>
            <a:ext cx="2895600" cy="196851"/>
          </a:xfrm>
          <a:prstGeom prst="rect">
            <a:avLst/>
          </a:prstGeom>
        </p:spPr>
        <p:txBody>
          <a:bodyPr lIns="91314" tIns="45664" rIns="91314" bIns="4566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i="1" dirty="0">
                <a:solidFill>
                  <a:srgbClr val="4C575F"/>
                </a:solidFill>
                <a:latin typeface="Times New Roman" pitchFamily="18" charset="0"/>
                <a:ea typeface="宋体" pitchFamily="2" charset="-122"/>
                <a:cs typeface="Times New Roman" pitchFamily="18" charset="0"/>
              </a:rPr>
              <a:t>EPO GD public </a:t>
            </a:r>
            <a:r>
              <a:rPr lang="de-DE" sz="800" i="1" dirty="0" smtClean="0">
                <a:solidFill>
                  <a:srgbClr val="4C575F"/>
                </a:solidFill>
                <a:latin typeface="Times New Roman" pitchFamily="18" charset="0"/>
                <a:ea typeface="宋体" pitchFamily="2" charset="-122"/>
                <a:cs typeface="Times New Roman" pitchFamily="18" charset="0"/>
              </a:rPr>
              <a:t>Services</a:t>
            </a:r>
          </a:p>
          <a:p>
            <a:r>
              <a:rPr lang="de-DE" sz="800" i="1" dirty="0" smtClean="0">
                <a:solidFill>
                  <a:srgbClr val="4C575F"/>
                </a:solidFill>
                <a:latin typeface="Times New Roman" pitchFamily="18" charset="0"/>
                <a:ea typeface="宋体" pitchFamily="2" charset="-122"/>
                <a:cs typeface="Times New Roman" pitchFamily="18" charset="0"/>
              </a:rPr>
              <a:t>欧洲专利局的全球案卷公共服务</a:t>
            </a:r>
            <a:endParaRPr lang="zh-CN" sz="800" dirty="0">
              <a:solidFill>
                <a:srgbClr val="4C575F"/>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932530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542831" y="1620224"/>
            <a:ext cx="7162788" cy="5237789"/>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
        <p:nvSpPr>
          <p:cNvPr id="10" name="Text Placeholder 2"/>
          <p:cNvSpPr txBox="1">
            <a:spLocks/>
          </p:cNvSpPr>
          <p:nvPr/>
        </p:nvSpPr>
        <p:spPr>
          <a:xfrm>
            <a:off x="260347" y="562927"/>
            <a:ext cx="8568952" cy="4762985"/>
          </a:xfrm>
          <a:prstGeom prst="rect">
            <a:avLst/>
          </a:prstGeom>
        </p:spPr>
        <p:txBody>
          <a:bodyPr vert="horz" wrap="square" lIns="0" tIns="0" rIns="0" bIns="0" rtlCol="0">
            <a:noAutofit/>
          </a:bodyPr>
          <a:lstStyle>
            <a:lvl1pPr marL="215957" indent="-215957" algn="l" defTabSz="914217" rtl="0" eaLnBrk="1" latinLnBrk="0" hangingPunct="1">
              <a:lnSpc>
                <a:spcPts val="279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914"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870"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827"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784" indent="-215957" algn="l" defTabSz="987228"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nSpc>
                <a:spcPct val="100000"/>
              </a:lnSpc>
            </a:pPr>
            <a:r>
              <a:rPr lang="en-GB" sz="1400" dirty="0">
                <a:latin typeface="Times New Roman" pitchFamily="18" charset="0"/>
                <a:ea typeface="宋体" pitchFamily="2" charset="-122"/>
                <a:cs typeface="Times New Roman" pitchFamily="18" charset="0"/>
              </a:rPr>
              <a:t>Each IP5 Office develops a publicly available “RSS feed” for File Wrapper五大知识产权局中的每一家均为文件包开发了公开提供的“RSS源”</a:t>
            </a:r>
          </a:p>
          <a:p>
            <a:pPr lvl="2">
              <a:lnSpc>
                <a:spcPct val="100000"/>
              </a:lnSpc>
            </a:pPr>
            <a:r>
              <a:rPr lang="en-GB" sz="1400" dirty="0">
                <a:latin typeface="Times New Roman" pitchFamily="18" charset="0"/>
                <a:ea typeface="宋体" pitchFamily="2" charset="-122"/>
                <a:cs typeface="Times New Roman" pitchFamily="18" charset="0"/>
              </a:rPr>
              <a:t>EPO to deliver email “IP5 Family Alert” for all available IP5 File Wrappers欧洲专利局为所有可用的五大知识产权局文件包发送“五大知识产权局家族通知”电子邮件</a:t>
            </a:r>
          </a:p>
          <a:p>
            <a:pPr lvl="2">
              <a:lnSpc>
                <a:spcPct val="100000"/>
              </a:lnSpc>
            </a:pPr>
            <a:r>
              <a:rPr lang="en-GB" sz="1400" dirty="0">
                <a:latin typeface="Times New Roman" pitchFamily="18" charset="0"/>
                <a:ea typeface="宋体" pitchFamily="2" charset="-122"/>
                <a:cs typeface="Times New Roman" pitchFamily="18" charset="0"/>
              </a:rPr>
              <a:t>RSS feed can also be used by Patent Management Systems   RSS源还可通过专利管理系统使用</a:t>
            </a:r>
          </a:p>
          <a:p>
            <a:pPr marL="431661" lvl="2" indent="0">
              <a:lnSpc>
                <a:spcPct val="100000"/>
              </a:lnSpc>
              <a:buNone/>
            </a:pPr>
            <a:r>
              <a:rPr sz="1400" dirty="0" smtClean="0">
                <a:latin typeface="Times New Roman" pitchFamily="18" charset="0"/>
                <a:ea typeface="宋体" pitchFamily="2" charset="-122"/>
                <a:cs typeface="Times New Roman" pitchFamily="18" charset="0"/>
              </a:rPr>
              <a:t> </a:t>
            </a:r>
          </a:p>
          <a:p>
            <a:pPr lvl="1">
              <a:lnSpc>
                <a:spcPct val="100000"/>
              </a:lnSpc>
            </a:pPr>
            <a:endParaRPr lang="zh-CN" sz="1400" dirty="0">
              <a:latin typeface="Times New Roman" pitchFamily="18" charset="0"/>
              <a:ea typeface="宋体" pitchFamily="2" charset="-122"/>
              <a:cs typeface="Times New Roman" pitchFamily="18" charset="0"/>
            </a:endParaRPr>
          </a:p>
          <a:p>
            <a:pPr lvl="1">
              <a:lnSpc>
                <a:spcPct val="100000"/>
              </a:lnSpc>
            </a:pPr>
            <a:endParaRPr lang="zh-CN" sz="1400" dirty="0">
              <a:latin typeface="Times New Roman" pitchFamily="18" charset="0"/>
              <a:ea typeface="宋体" pitchFamily="2" charset="-122"/>
              <a:cs typeface="Times New Roman" pitchFamily="18" charset="0"/>
            </a:endParaRPr>
          </a:p>
        </p:txBody>
      </p:sp>
      <p:sp>
        <p:nvSpPr>
          <p:cNvPr id="5" name="Oval 4"/>
          <p:cNvSpPr/>
          <p:nvPr/>
        </p:nvSpPr>
        <p:spPr>
          <a:xfrm>
            <a:off x="4226159" y="5145876"/>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72" rIns="91332" bIns="45672" rtlCol="0" anchor="ctr"/>
          <a:lstStyle/>
          <a:p>
            <a:pPr algn="ctr" defTabSz="913205"/>
            <a:endParaRPr lang="en-GB">
              <a:solidFill>
                <a:srgbClr val="FFFFFF"/>
              </a:solidFill>
              <a:latin typeface="Times New Roman" pitchFamily="18" charset="0"/>
              <a:ea typeface="宋体" pitchFamily="2" charset="-122"/>
              <a:cs typeface="Times New Roman" pitchFamily="18" charset="0"/>
            </a:endParaRPr>
          </a:p>
        </p:txBody>
      </p:sp>
      <p:sp>
        <p:nvSpPr>
          <p:cNvPr id="6" name="Oval 5"/>
          <p:cNvSpPr/>
          <p:nvPr/>
        </p:nvSpPr>
        <p:spPr>
          <a:xfrm>
            <a:off x="4226159" y="5821581"/>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72" rIns="91332" bIns="45672" rtlCol="0" anchor="ctr"/>
          <a:lstStyle/>
          <a:p>
            <a:pPr algn="ctr" defTabSz="913205"/>
            <a:endParaRPr lang="en-GB">
              <a:solidFill>
                <a:srgbClr val="FFFFFF"/>
              </a:solidFill>
              <a:latin typeface="Times New Roman" pitchFamily="18" charset="0"/>
              <a:ea typeface="宋体" pitchFamily="2" charset="-122"/>
              <a:cs typeface="Times New Roman" pitchFamily="18" charset="0"/>
            </a:endParaRPr>
          </a:p>
        </p:txBody>
      </p:sp>
      <p:sp>
        <p:nvSpPr>
          <p:cNvPr id="7" name="Oval 6"/>
          <p:cNvSpPr/>
          <p:nvPr/>
        </p:nvSpPr>
        <p:spPr>
          <a:xfrm>
            <a:off x="4442171" y="2795703"/>
            <a:ext cx="1224136" cy="3600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332" tIns="45672" rIns="91332" bIns="45672" rtlCol="0" anchor="ctr"/>
          <a:lstStyle/>
          <a:p>
            <a:pPr algn="ctr" defTabSz="913205"/>
            <a:endParaRPr lang="en-GB">
              <a:solidFill>
                <a:srgbClr val="FFFFFF"/>
              </a:solidFill>
              <a:latin typeface="Times New Roman" pitchFamily="18" charset="0"/>
              <a:ea typeface="宋体" pitchFamily="2" charset="-122"/>
              <a:cs typeface="Times New Roman" pitchFamily="18" charset="0"/>
            </a:endParaRPr>
          </a:p>
        </p:txBody>
      </p:sp>
      <p:sp>
        <p:nvSpPr>
          <p:cNvPr id="8" name="Oval 7"/>
          <p:cNvSpPr/>
          <p:nvPr/>
        </p:nvSpPr>
        <p:spPr>
          <a:xfrm>
            <a:off x="3896763" y="2764372"/>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72" rIns="91332" bIns="45672" rtlCol="0" anchor="ctr"/>
          <a:lstStyle/>
          <a:p>
            <a:pPr algn="ctr" defTabSz="913205"/>
            <a:endParaRPr lang="en-GB">
              <a:solidFill>
                <a:srgbClr val="FFFFFF"/>
              </a:solidFill>
              <a:latin typeface="Times New Roman" pitchFamily="18" charset="0"/>
              <a:ea typeface="宋体" pitchFamily="2" charset="-122"/>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311533" y="152377"/>
            <a:ext cx="8034530" cy="64596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9"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39</a:t>
            </a:fld>
            <a:endParaRPr lang="zh-CN" sz="900">
              <a:solidFill>
                <a:srgbClr val="3B464D"/>
              </a:solidFill>
              <a:latin typeface="Times New Roman" pitchFamily="18" charset="0"/>
              <a:ea typeface="宋体" pitchFamily="2" charset="-122"/>
              <a:cs typeface="Times New Roman" pitchFamily="18" charset="0"/>
            </a:endParaRPr>
          </a:p>
        </p:txBody>
      </p:sp>
      <p:cxnSp>
        <p:nvCxnSpPr>
          <p:cNvPr id="12" name="Straight Connector 11"/>
          <p:cNvCxnSpPr/>
          <p:nvPr/>
        </p:nvCxnSpPr>
        <p:spPr>
          <a:xfrm>
            <a:off x="684466" y="6532487"/>
            <a:ext cx="2447374"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4464" y="6592922"/>
            <a:ext cx="1551467" cy="229057"/>
          </a:xfrm>
          <a:prstGeom prst="rect">
            <a:avLst/>
          </a:prstGeom>
          <a:noFill/>
        </p:spPr>
        <p:txBody>
          <a:bodyPr wrap="square" lIns="0" tIns="0" rIns="0" bIns="0" rtlCol="0">
            <a:noAutofit/>
          </a:bodyPr>
          <a:lstStyle/>
          <a:p>
            <a:pPr defTabSz="914400"/>
            <a:r>
              <a:rPr lang="de-CH" sz="900" dirty="0" smtClean="0">
                <a:solidFill>
                  <a:srgbClr val="404955"/>
                </a:solidFill>
                <a:latin typeface="Times New Roman" pitchFamily="18" charset="0"/>
                <a:ea typeface="宋体" pitchFamily="2" charset="-122"/>
                <a:cs typeface="Times New Roman" pitchFamily="18" charset="0"/>
              </a:rPr>
              <a:t>European Patent Office欧洲专利局</a:t>
            </a:r>
            <a:endParaRPr lang="zh-CN" sz="900" dirty="0" smtClean="0">
              <a:solidFill>
                <a:srgbClr val="404955"/>
              </a:solidFill>
              <a:latin typeface="Times New Roman" pitchFamily="18" charset="0"/>
              <a:ea typeface="宋体" pitchFamily="2" charset="-122"/>
              <a:cs typeface="Times New Roman" pitchFamily="18" charset="0"/>
            </a:endParaRPr>
          </a:p>
        </p:txBody>
      </p:sp>
      <p:cxnSp>
        <p:nvCxnSpPr>
          <p:cNvPr id="16" name="Straight Connector 15"/>
          <p:cNvCxnSpPr/>
          <p:nvPr/>
        </p:nvCxnSpPr>
        <p:spPr>
          <a:xfrm>
            <a:off x="7668344" y="6550443"/>
            <a:ext cx="782031"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376723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tretch>
            <a:fillRect/>
          </a:stretch>
        </p:blipFill>
        <p:spPr>
          <a:xfrm>
            <a:off x="4232544" y="856597"/>
            <a:ext cx="4911456" cy="5663875"/>
          </a:xfrm>
          <a:prstGeom prst="rect">
            <a:avLst/>
          </a:prstGeom>
        </p:spPr>
      </p:pic>
      <p:sp>
        <p:nvSpPr>
          <p:cNvPr id="123908" name="Rectangle 3"/>
          <p:cNvSpPr>
            <a:spLocks noGrp="1" noChangeArrowheads="1"/>
          </p:cNvSpPr>
          <p:nvPr>
            <p:ph type="body" sz="quarter" idx="16"/>
          </p:nvPr>
        </p:nvSpPr>
        <p:spPr>
          <a:xfrm>
            <a:off x="697312" y="539897"/>
            <a:ext cx="7846637" cy="539875"/>
          </a:xfrm>
        </p:spPr>
        <p:txBody>
          <a:bodyPr/>
          <a:lstStyle/>
          <a:p>
            <a:pPr>
              <a:lnSpc>
                <a:spcPts val="2780"/>
              </a:lnSpc>
            </a:pPr>
            <a:r>
              <a:rPr lang="en-GB" altLang="en-US" dirty="0">
                <a:solidFill>
                  <a:schemeClr val="tx1"/>
                </a:solidFill>
                <a:latin typeface="Times New Roman" pitchFamily="18" charset="0"/>
                <a:ea typeface="宋体" pitchFamily="2" charset="-122"/>
                <a:cs typeface="Times New Roman" pitchFamily="18" charset="0"/>
              </a:rPr>
              <a:t>1973 Diplomatic Conference in Munich   </a:t>
            </a:r>
            <a:endParaRPr lang="en-GB" altLang="en-US" dirty="0" smtClean="0">
              <a:solidFill>
                <a:schemeClr val="tx1"/>
              </a:solidFill>
              <a:latin typeface="Times New Roman" pitchFamily="18" charset="0"/>
              <a:ea typeface="宋体" pitchFamily="2" charset="-122"/>
              <a:cs typeface="Times New Roman" pitchFamily="18" charset="0"/>
            </a:endParaRPr>
          </a:p>
          <a:p>
            <a:pPr>
              <a:lnSpc>
                <a:spcPts val="2780"/>
              </a:lnSpc>
            </a:pPr>
            <a:r>
              <a:rPr lang="en-GB" altLang="en-US" dirty="0" smtClean="0">
                <a:solidFill>
                  <a:schemeClr val="tx1"/>
                </a:solidFill>
                <a:latin typeface="Times New Roman" pitchFamily="18" charset="0"/>
                <a:ea typeface="宋体" pitchFamily="2" charset="-122"/>
                <a:cs typeface="Times New Roman" pitchFamily="18" charset="0"/>
              </a:rPr>
              <a:t>1973</a:t>
            </a:r>
            <a:r>
              <a:rPr lang="en-GB" altLang="en-US" dirty="0">
                <a:solidFill>
                  <a:schemeClr val="tx1"/>
                </a:solidFill>
                <a:latin typeface="Times New Roman" pitchFamily="18" charset="0"/>
                <a:ea typeface="宋体" pitchFamily="2" charset="-122"/>
                <a:cs typeface="Times New Roman" pitchFamily="18" charset="0"/>
              </a:rPr>
              <a:t>年慕尼黑外交会议</a:t>
            </a:r>
          </a:p>
        </p:txBody>
      </p:sp>
      <p:sp>
        <p:nvSpPr>
          <p:cNvPr id="2" name="Text Placeholder 1"/>
          <p:cNvSpPr>
            <a:spLocks noGrp="1"/>
          </p:cNvSpPr>
          <p:nvPr>
            <p:ph type="body" sz="quarter" idx="17"/>
          </p:nvPr>
        </p:nvSpPr>
        <p:spPr>
          <a:xfrm>
            <a:off x="767140" y="2495780"/>
            <a:ext cx="4092892" cy="1581292"/>
          </a:xfrm>
        </p:spPr>
        <p:txBody>
          <a:bodyPr/>
          <a:lstStyle/>
          <a:p>
            <a:pPr marL="0" indent="0">
              <a:lnSpc>
                <a:spcPct val="100000"/>
              </a:lnSpc>
              <a:spcBef>
                <a:spcPct val="0"/>
              </a:spcBef>
              <a:buNone/>
            </a:pPr>
            <a:r>
              <a:rPr lang="en-GB" altLang="en-US" b="1" dirty="0">
                <a:latin typeface="Times New Roman" pitchFamily="18" charset="0"/>
                <a:ea typeface="宋体" pitchFamily="2" charset="-122"/>
                <a:cs typeface="Times New Roman" pitchFamily="18" charset="0"/>
              </a:rPr>
              <a:t>Seven founding states in 1977   1977年的七个创始国</a:t>
            </a:r>
          </a:p>
          <a:p>
            <a:pPr marL="0" indent="0">
              <a:lnSpc>
                <a:spcPct val="100000"/>
              </a:lnSpc>
              <a:spcBef>
                <a:spcPct val="0"/>
              </a:spcBef>
              <a:buNone/>
            </a:pPr>
            <a:r>
              <a:rPr lang="en-GB" altLang="en-US" dirty="0">
                <a:latin typeface="Times New Roman" pitchFamily="18" charset="0"/>
                <a:ea typeface="宋体" pitchFamily="2" charset="-122"/>
                <a:cs typeface="Times New Roman" pitchFamily="18" charset="0"/>
              </a:rPr>
              <a:t>Belgium比利时 • Germany德国 • France法国</a:t>
            </a:r>
          </a:p>
          <a:p>
            <a:pPr marL="0" indent="0">
              <a:lnSpc>
                <a:spcPct val="100000"/>
              </a:lnSpc>
              <a:spcBef>
                <a:spcPct val="0"/>
              </a:spcBef>
              <a:buNone/>
            </a:pPr>
            <a:r>
              <a:rPr lang="en-GB" altLang="en-US" dirty="0">
                <a:latin typeface="Times New Roman" pitchFamily="18" charset="0"/>
                <a:ea typeface="宋体" pitchFamily="2" charset="-122"/>
                <a:cs typeface="Times New Roman" pitchFamily="18" charset="0"/>
              </a:rPr>
              <a:t>Luxembourg卢森堡 • </a:t>
            </a:r>
            <a:r>
              <a:rPr lang="en-GB" altLang="en-US" dirty="0" err="1" smtClean="0">
                <a:latin typeface="Times New Roman" pitchFamily="18" charset="0"/>
                <a:ea typeface="宋体" pitchFamily="2" charset="-122"/>
                <a:cs typeface="Times New Roman" pitchFamily="18" charset="0"/>
              </a:rPr>
              <a:t>Netherlands荷兰</a:t>
            </a:r>
            <a:endParaRPr lang="en-GB" altLang="en-US" dirty="0">
              <a:latin typeface="Times New Roman" pitchFamily="18" charset="0"/>
              <a:ea typeface="宋体" pitchFamily="2" charset="-122"/>
              <a:cs typeface="Times New Roman" pitchFamily="18" charset="0"/>
            </a:endParaRPr>
          </a:p>
          <a:p>
            <a:pPr marL="0" indent="0">
              <a:lnSpc>
                <a:spcPct val="100000"/>
              </a:lnSpc>
              <a:spcBef>
                <a:spcPct val="0"/>
              </a:spcBef>
              <a:buNone/>
            </a:pPr>
            <a:r>
              <a:rPr lang="en-GB" altLang="en-US" dirty="0">
                <a:latin typeface="Times New Roman" pitchFamily="18" charset="0"/>
                <a:ea typeface="宋体" pitchFamily="2" charset="-122"/>
                <a:cs typeface="Times New Roman" pitchFamily="18" charset="0"/>
              </a:rPr>
              <a:t>Switzerland瑞士 • United Kingdom英国</a:t>
            </a:r>
          </a:p>
          <a:p>
            <a:pPr marL="0" indent="0">
              <a:buNone/>
            </a:pPr>
            <a:endParaRPr lang="zh-CN" dirty="0">
              <a:latin typeface="Times New Roman" pitchFamily="18" charset="0"/>
              <a:ea typeface="宋体" pitchFamily="2" charset="-122"/>
              <a:cs typeface="Times New Roman" pitchFamily="18" charset="0"/>
            </a:endParaRPr>
          </a:p>
        </p:txBody>
      </p:sp>
      <p:sp>
        <p:nvSpPr>
          <p:cNvPr id="3" name="Slide Number Placeholder 2"/>
          <p:cNvSpPr>
            <a:spLocks noGrp="1"/>
          </p:cNvSpPr>
          <p:nvPr>
            <p:ph type="sldNum" sz="quarter" idx="20"/>
          </p:nvPr>
        </p:nvSpPr>
        <p:spPr>
          <a:xfrm>
            <a:off x="6696000" y="6588000"/>
            <a:ext cx="1800000" cy="216000"/>
          </a:xfrm>
        </p:spPr>
        <p:txBody>
          <a:bodyPr vert="horz" wrap="none" lIns="0" tIns="0" rIns="0" bIns="0" rtlCol="0" anchor="t" anchorCtr="0"/>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4</a:t>
            </a:fld>
            <a:endParaRPr lang="zh-CN" dirty="0">
              <a:solidFill>
                <a:srgbClr val="3B464D"/>
              </a:solidFill>
              <a:latin typeface="Times New Roman" pitchFamily="18" charset="0"/>
              <a:ea typeface="宋体" pitchFamily="2" charset="-122"/>
              <a:cs typeface="Times New Roman" pitchFamily="18" charset="0"/>
            </a:endParaRPr>
          </a:p>
        </p:txBody>
      </p:sp>
      <p:sp>
        <p:nvSpPr>
          <p:cNvPr id="4" name="TextBox 3"/>
          <p:cNvSpPr txBox="1"/>
          <p:nvPr/>
        </p:nvSpPr>
        <p:spPr>
          <a:xfrm>
            <a:off x="683568" y="1297257"/>
            <a:ext cx="3672408" cy="1805461"/>
          </a:xfrm>
          <a:prstGeom prst="rect">
            <a:avLst/>
          </a:prstGeom>
          <a:noFill/>
        </p:spPr>
        <p:txBody>
          <a:bodyPr wrap="square" lIns="91260" tIns="45640" rIns="91260" bIns="45640" rtlCol="0">
            <a:spAutoFit/>
          </a:bodyPr>
          <a:lstStyle/>
          <a:p>
            <a:pPr>
              <a:lnSpc>
                <a:spcPts val="2780"/>
              </a:lnSpc>
            </a:pPr>
            <a:r>
              <a:rPr lang="en-GB" altLang="en-US" sz="1600" dirty="0" smtClean="0">
                <a:latin typeface="Times New Roman" pitchFamily="18" charset="0"/>
                <a:ea typeface="宋体" pitchFamily="2" charset="-122"/>
                <a:cs typeface="Times New Roman" pitchFamily="18" charset="0"/>
              </a:rPr>
              <a:t>The European Patent Convention signed by 16 countries   16个国家签署的《欧洲专利公约》</a:t>
            </a:r>
          </a:p>
          <a:p>
            <a:pPr>
              <a:lnSpc>
                <a:spcPts val="2780"/>
              </a:lnSpc>
            </a:pPr>
            <a:endParaRPr lang="zh-CN" altLang="en-US" sz="1600" b="1" dirty="0">
              <a:latin typeface="Times New Roman" pitchFamily="18" charset="0"/>
              <a:ea typeface="宋体" pitchFamily="2" charset="-122"/>
              <a:cs typeface="Times New Roman" pitchFamily="18" charset="0"/>
            </a:endParaRPr>
          </a:p>
          <a:p>
            <a:endParaRPr lang="zh-CN" sz="16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70091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07712" y="332656"/>
            <a:ext cx="7846637" cy="539875"/>
          </a:xfrm>
        </p:spPr>
        <p:txBody>
          <a:bodyPr/>
          <a:lstStyle/>
          <a:p>
            <a:r>
              <a:rPr lang="en-GB" altLang="en-US" dirty="0">
                <a:latin typeface="Times New Roman" pitchFamily="18" charset="0"/>
                <a:ea typeface="宋体" pitchFamily="2" charset="-122"/>
                <a:cs typeface="Times New Roman" pitchFamily="18" charset="0"/>
              </a:rPr>
              <a:t>All patent documents are accessible free of charge on www.epo.org所有专利文件均可在www.epo.org免费访问</a:t>
            </a:r>
            <a:endParaRPr lang="zh-CN" dirty="0">
              <a:latin typeface="Times New Roman" pitchFamily="18" charset="0"/>
              <a:ea typeface="宋体" pitchFamily="2" charset="-122"/>
              <a:cs typeface="Times New Roman" pitchFamily="18" charset="0"/>
            </a:endParaRPr>
          </a:p>
        </p:txBody>
      </p:sp>
      <p:sp>
        <p:nvSpPr>
          <p:cNvPr id="59398" name="Rectangle 14"/>
          <p:cNvSpPr>
            <a:spLocks noChangeArrowheads="1"/>
          </p:cNvSpPr>
          <p:nvPr/>
        </p:nvSpPr>
        <p:spPr bwMode="auto">
          <a:xfrm>
            <a:off x="684213" y="1752781"/>
            <a:ext cx="2002994" cy="1440000"/>
          </a:xfrm>
          <a:prstGeom prst="rect">
            <a:avLst/>
          </a:prstGeom>
          <a:noFill/>
          <a:ln w="34925" algn="ctr">
            <a:solidFill>
              <a:srgbClr val="C0362B"/>
            </a:solidFill>
            <a:miter lim="800000"/>
            <a:headEnd/>
            <a:tailEn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8A949C"/>
                </a:solid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200" dirty="0" err="1" smtClean="0">
                <a:solidFill>
                  <a:srgbClr val="BE0F05"/>
                </a:solidFill>
                <a:latin typeface="Times New Roman" pitchFamily="18" charset="0"/>
                <a:ea typeface="宋体" pitchFamily="2" charset="-122"/>
                <a:cs typeface="Times New Roman" pitchFamily="18" charset="0"/>
              </a:rPr>
              <a:t>Espacenet欧洲专利数据库</a:t>
            </a:r>
            <a:endParaRPr lang="zh-CN" altLang="en-US" sz="1200" dirty="0">
              <a:solidFill>
                <a:srgbClr val="BE0F05"/>
              </a:solidFill>
              <a:latin typeface="Times New Roman" pitchFamily="18" charset="0"/>
              <a:ea typeface="宋体" pitchFamily="2" charset="-122"/>
              <a:cs typeface="Times New Roman" pitchFamily="18" charset="0"/>
            </a:endParaRPr>
          </a:p>
          <a:p>
            <a:pPr eaLnBrk="1" hangingPunct="1">
              <a:spcBef>
                <a:spcPct val="0"/>
              </a:spcBef>
              <a:buFontTx/>
              <a:buNone/>
            </a:pPr>
            <a:r>
              <a:rPr lang="en-GB" altLang="en-US" sz="1200" dirty="0">
                <a:solidFill>
                  <a:srgbClr val="3B464D"/>
                </a:solidFill>
                <a:latin typeface="Times New Roman" pitchFamily="18" charset="0"/>
                <a:ea typeface="宋体" pitchFamily="2" charset="-122"/>
                <a:cs typeface="Times New Roman" pitchFamily="18" charset="0"/>
              </a:rPr>
              <a:t>over 90 million</a:t>
            </a:r>
            <a:r>
              <a:rPr sz="1200" dirty="0">
                <a:latin typeface="Times New Roman" pitchFamily="18" charset="0"/>
                <a:ea typeface="宋体" pitchFamily="2" charset="-122"/>
                <a:cs typeface="Times New Roman" pitchFamily="18" charset="0"/>
              </a:rPr>
              <a:t/>
            </a:r>
            <a:br>
              <a:rPr sz="1200" dirty="0">
                <a:latin typeface="Times New Roman" pitchFamily="18" charset="0"/>
                <a:ea typeface="宋体" pitchFamily="2" charset="-122"/>
                <a:cs typeface="Times New Roman" pitchFamily="18" charset="0"/>
              </a:rPr>
            </a:br>
            <a:r>
              <a:rPr lang="en-GB" altLang="en-US" sz="1200" dirty="0">
                <a:solidFill>
                  <a:srgbClr val="3B464D"/>
                </a:solidFill>
                <a:latin typeface="Times New Roman" pitchFamily="18" charset="0"/>
                <a:ea typeface="宋体" pitchFamily="2" charset="-122"/>
                <a:cs typeface="Times New Roman" pitchFamily="18" charset="0"/>
              </a:rPr>
              <a:t>patent documents,</a:t>
            </a:r>
            <a:r>
              <a:rPr sz="1200" dirty="0">
                <a:latin typeface="Times New Roman" pitchFamily="18" charset="0"/>
                <a:ea typeface="宋体" pitchFamily="2" charset="-122"/>
                <a:cs typeface="Times New Roman" pitchFamily="18" charset="0"/>
              </a:rPr>
              <a:t/>
            </a:r>
            <a:br>
              <a:rPr sz="1200" dirty="0">
                <a:latin typeface="Times New Roman" pitchFamily="18" charset="0"/>
                <a:ea typeface="宋体" pitchFamily="2" charset="-122"/>
                <a:cs typeface="Times New Roman" pitchFamily="18" charset="0"/>
              </a:rPr>
            </a:br>
            <a:r>
              <a:rPr lang="en-GB" altLang="en-US" sz="1200" dirty="0">
                <a:solidFill>
                  <a:srgbClr val="3B464D"/>
                </a:solidFill>
                <a:latin typeface="Times New Roman" pitchFamily="18" charset="0"/>
                <a:ea typeface="宋体" pitchFamily="2" charset="-122"/>
                <a:cs typeface="Times New Roman" pitchFamily="18" charset="0"/>
              </a:rPr>
              <a:t>easily </a:t>
            </a:r>
            <a:r>
              <a:rPr lang="en-GB" altLang="en-US" sz="1200" dirty="0" smtClean="0">
                <a:solidFill>
                  <a:srgbClr val="3B464D"/>
                </a:solidFill>
                <a:latin typeface="Times New Roman" pitchFamily="18" charset="0"/>
                <a:ea typeface="宋体" pitchFamily="2" charset="-122"/>
                <a:cs typeface="Times New Roman" pitchFamily="18" charset="0"/>
              </a:rPr>
              <a:t>searchable</a:t>
            </a:r>
          </a:p>
          <a:p>
            <a:pPr eaLnBrk="1" hangingPunct="1">
              <a:spcBef>
                <a:spcPct val="0"/>
              </a:spcBef>
              <a:buFontTx/>
              <a:buNone/>
            </a:pPr>
            <a:r>
              <a:rPr lang="en-GB" altLang="en-US" sz="1200" dirty="0" smtClean="0">
                <a:solidFill>
                  <a:srgbClr val="3B464D"/>
                </a:solidFill>
                <a:latin typeface="Times New Roman" pitchFamily="18" charset="0"/>
                <a:ea typeface="宋体" pitchFamily="2" charset="-122"/>
                <a:cs typeface="Times New Roman" pitchFamily="18" charset="0"/>
              </a:rPr>
              <a:t>逾</a:t>
            </a:r>
            <a:r>
              <a:rPr lang="en-GB" altLang="en-US" sz="1200" dirty="0">
                <a:solidFill>
                  <a:srgbClr val="3B464D"/>
                </a:solidFill>
                <a:latin typeface="Times New Roman" pitchFamily="18" charset="0"/>
                <a:ea typeface="宋体" pitchFamily="2" charset="-122"/>
                <a:cs typeface="Times New Roman" pitchFamily="18" charset="0"/>
              </a:rPr>
              <a:t>9,000万份专利文件</a:t>
            </a:r>
            <a:r>
              <a:rPr lang="en-GB" altLang="en-US" sz="1200" dirty="0" smtClean="0">
                <a:solidFill>
                  <a:srgbClr val="3B464D"/>
                </a:solidFill>
                <a:latin typeface="Times New Roman" pitchFamily="18" charset="0"/>
                <a:ea typeface="宋体" pitchFamily="2" charset="-122"/>
                <a:cs typeface="Times New Roman" pitchFamily="18" charset="0"/>
              </a:rPr>
              <a:t>，</a:t>
            </a:r>
          </a:p>
          <a:p>
            <a:pPr eaLnBrk="1" hangingPunct="1">
              <a:spcBef>
                <a:spcPct val="0"/>
              </a:spcBef>
              <a:buFontTx/>
              <a:buNone/>
            </a:pPr>
            <a:r>
              <a:rPr lang="en-GB" altLang="en-US" sz="1200" dirty="0" err="1" smtClean="0">
                <a:solidFill>
                  <a:srgbClr val="3B464D"/>
                </a:solidFill>
                <a:latin typeface="Times New Roman" pitchFamily="18" charset="0"/>
                <a:ea typeface="宋体" pitchFamily="2" charset="-122"/>
                <a:cs typeface="Times New Roman" pitchFamily="18" charset="0"/>
              </a:rPr>
              <a:t>易于检索</a:t>
            </a:r>
            <a:endParaRPr lang="en-GB" altLang="en-US" sz="1200" dirty="0">
              <a:solidFill>
                <a:srgbClr val="3B464D"/>
              </a:solidFill>
              <a:latin typeface="Times New Roman" pitchFamily="18" charset="0"/>
              <a:ea typeface="宋体" pitchFamily="2" charset="-122"/>
              <a:cs typeface="Times New Roman" pitchFamily="18" charset="0"/>
            </a:endParaRPr>
          </a:p>
          <a:p>
            <a:pPr eaLnBrk="1" hangingPunct="1">
              <a:spcBef>
                <a:spcPct val="0"/>
              </a:spcBef>
              <a:buFontTx/>
              <a:buNone/>
            </a:pPr>
            <a:endParaRPr lang="zh-CN" altLang="en-US" sz="1200" dirty="0">
              <a:solidFill>
                <a:schemeClr val="bg1"/>
              </a:solidFill>
              <a:latin typeface="Times New Roman" pitchFamily="18" charset="0"/>
              <a:ea typeface="宋体" pitchFamily="2" charset="-122"/>
              <a:cs typeface="Times New Roman" pitchFamily="18" charset="0"/>
            </a:endParaRPr>
          </a:p>
        </p:txBody>
      </p:sp>
      <p:sp>
        <p:nvSpPr>
          <p:cNvPr id="59399" name="Rectangle 15"/>
          <p:cNvSpPr>
            <a:spLocks noChangeArrowheads="1"/>
          </p:cNvSpPr>
          <p:nvPr/>
        </p:nvSpPr>
        <p:spPr bwMode="auto">
          <a:xfrm>
            <a:off x="684213" y="3404880"/>
            <a:ext cx="2002994" cy="1968336"/>
          </a:xfrm>
          <a:prstGeom prst="rect">
            <a:avLst/>
          </a:prstGeom>
          <a:noFill/>
          <a:ln w="34925" algn="ctr">
            <a:solidFill>
              <a:srgbClr val="C0362B"/>
            </a:solidFill>
            <a:miter lim="800000"/>
            <a:headEnd/>
            <a:tailEn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8A949C"/>
                </a:solid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200" dirty="0">
                <a:solidFill>
                  <a:srgbClr val="BE0F05"/>
                </a:solidFill>
                <a:latin typeface="Times New Roman" pitchFamily="18" charset="0"/>
                <a:ea typeface="宋体" pitchFamily="2" charset="-122"/>
                <a:cs typeface="Times New Roman" pitchFamily="18" charset="0"/>
              </a:rPr>
              <a:t>Patent Translate专利翻译</a:t>
            </a:r>
          </a:p>
          <a:p>
            <a:pPr eaLnBrk="1" hangingPunct="1">
              <a:spcBef>
                <a:spcPct val="0"/>
              </a:spcBef>
              <a:buFontTx/>
              <a:buNone/>
            </a:pPr>
            <a:r>
              <a:rPr lang="en-GB" altLang="en-US" sz="1200" dirty="0">
                <a:solidFill>
                  <a:srgbClr val="3B464D"/>
                </a:solidFill>
                <a:latin typeface="Times New Roman" pitchFamily="18" charset="0"/>
                <a:ea typeface="宋体" pitchFamily="2" charset="-122"/>
                <a:cs typeface="Times New Roman" pitchFamily="18" charset="0"/>
              </a:rPr>
              <a:t>Automatic translation</a:t>
            </a:r>
          </a:p>
          <a:p>
            <a:pPr eaLnBrk="1" hangingPunct="1">
              <a:spcBef>
                <a:spcPct val="0"/>
              </a:spcBef>
              <a:buFontTx/>
              <a:buNone/>
            </a:pPr>
            <a:r>
              <a:rPr lang="en-GB" altLang="en-US" sz="1200" dirty="0">
                <a:solidFill>
                  <a:srgbClr val="3B464D"/>
                </a:solidFill>
                <a:latin typeface="Times New Roman" pitchFamily="18" charset="0"/>
                <a:ea typeface="宋体" pitchFamily="2" charset="-122"/>
                <a:cs typeface="Times New Roman" pitchFamily="18" charset="0"/>
              </a:rPr>
              <a:t>between English and </a:t>
            </a:r>
            <a:r>
              <a:rPr sz="1200" dirty="0">
                <a:latin typeface="Times New Roman" pitchFamily="18" charset="0"/>
                <a:ea typeface="宋体" pitchFamily="2" charset="-122"/>
                <a:cs typeface="Times New Roman" pitchFamily="18" charset="0"/>
              </a:rPr>
              <a:t/>
            </a:r>
            <a:br>
              <a:rPr sz="1200" dirty="0">
                <a:latin typeface="Times New Roman" pitchFamily="18" charset="0"/>
                <a:ea typeface="宋体" pitchFamily="2" charset="-122"/>
                <a:cs typeface="Times New Roman" pitchFamily="18" charset="0"/>
              </a:rPr>
            </a:br>
            <a:r>
              <a:rPr lang="en-GB" altLang="en-US" sz="1200" dirty="0">
                <a:solidFill>
                  <a:srgbClr val="3B464D"/>
                </a:solidFill>
                <a:latin typeface="Times New Roman" pitchFamily="18" charset="0"/>
                <a:ea typeface="宋体" pitchFamily="2" charset="-122"/>
                <a:cs typeface="Times New Roman" pitchFamily="18" charset="0"/>
              </a:rPr>
              <a:t>31 other languages,</a:t>
            </a:r>
          </a:p>
          <a:p>
            <a:pPr eaLnBrk="1" hangingPunct="1">
              <a:spcBef>
                <a:spcPct val="0"/>
              </a:spcBef>
              <a:buFontTx/>
              <a:buNone/>
            </a:pPr>
            <a:r>
              <a:rPr lang="en-GB" altLang="en-US" sz="1200" dirty="0">
                <a:solidFill>
                  <a:srgbClr val="3B464D"/>
                </a:solidFill>
                <a:latin typeface="Times New Roman" pitchFamily="18" charset="0"/>
                <a:ea typeface="宋体" pitchFamily="2" charset="-122"/>
                <a:cs typeface="Times New Roman" pitchFamily="18" charset="0"/>
              </a:rPr>
              <a:t>including Chinese,</a:t>
            </a:r>
          </a:p>
          <a:p>
            <a:pPr eaLnBrk="1" hangingPunct="1">
              <a:spcBef>
                <a:spcPct val="0"/>
              </a:spcBef>
              <a:buFontTx/>
              <a:buNone/>
            </a:pPr>
            <a:r>
              <a:rPr lang="en-GB" altLang="en-US" sz="1200" dirty="0">
                <a:solidFill>
                  <a:srgbClr val="3B464D"/>
                </a:solidFill>
                <a:latin typeface="Times New Roman" pitchFamily="18" charset="0"/>
                <a:ea typeface="宋体" pitchFamily="2" charset="-122"/>
                <a:cs typeface="Times New Roman" pitchFamily="18" charset="0"/>
              </a:rPr>
              <a:t>Japanese, Korean</a:t>
            </a:r>
          </a:p>
          <a:p>
            <a:pPr eaLnBrk="1" hangingPunct="1">
              <a:spcBef>
                <a:spcPct val="0"/>
              </a:spcBef>
              <a:buFontTx/>
              <a:buNone/>
            </a:pPr>
            <a:r>
              <a:rPr lang="en-GB" altLang="en-US" sz="1200" dirty="0">
                <a:solidFill>
                  <a:srgbClr val="3B464D"/>
                </a:solidFill>
                <a:latin typeface="Times New Roman" pitchFamily="18" charset="0"/>
                <a:ea typeface="宋体" pitchFamily="2" charset="-122"/>
                <a:cs typeface="Times New Roman" pitchFamily="18" charset="0"/>
              </a:rPr>
              <a:t>and Russian</a:t>
            </a:r>
            <a:r>
              <a:rPr lang="en-GB" altLang="en-US" sz="1200" dirty="0" smtClean="0">
                <a:solidFill>
                  <a:srgbClr val="3B464D"/>
                </a:solidFill>
                <a:latin typeface="Times New Roman" pitchFamily="18" charset="0"/>
                <a:ea typeface="宋体" pitchFamily="2" charset="-122"/>
                <a:cs typeface="Times New Roman" pitchFamily="18" charset="0"/>
              </a:rPr>
              <a:t>.</a:t>
            </a:r>
          </a:p>
          <a:p>
            <a:pPr eaLnBrk="1" hangingPunct="1">
              <a:spcBef>
                <a:spcPct val="0"/>
              </a:spcBef>
              <a:buFontTx/>
              <a:buNone/>
            </a:pPr>
            <a:r>
              <a:rPr lang="en-GB" altLang="en-US" sz="1200" dirty="0" smtClean="0">
                <a:solidFill>
                  <a:srgbClr val="3B464D"/>
                </a:solidFill>
                <a:latin typeface="Times New Roman" pitchFamily="18" charset="0"/>
                <a:ea typeface="宋体" pitchFamily="2" charset="-122"/>
                <a:cs typeface="Times New Roman" pitchFamily="18" charset="0"/>
              </a:rPr>
              <a:t>英语和</a:t>
            </a:r>
            <a:r>
              <a:rPr lang="en-GB" altLang="en-US" sz="1200" dirty="0">
                <a:solidFill>
                  <a:srgbClr val="3B464D"/>
                </a:solidFill>
                <a:latin typeface="Times New Roman" pitchFamily="18" charset="0"/>
                <a:ea typeface="宋体" pitchFamily="2" charset="-122"/>
                <a:cs typeface="Times New Roman" pitchFamily="18" charset="0"/>
              </a:rPr>
              <a:t>31</a:t>
            </a:r>
            <a:r>
              <a:rPr lang="en-GB" altLang="en-US" sz="1200" dirty="0" smtClean="0">
                <a:solidFill>
                  <a:srgbClr val="3B464D"/>
                </a:solidFill>
                <a:latin typeface="Times New Roman" pitchFamily="18" charset="0"/>
                <a:ea typeface="宋体" pitchFamily="2" charset="-122"/>
                <a:cs typeface="Times New Roman" pitchFamily="18" charset="0"/>
              </a:rPr>
              <a:t>种其他语言</a:t>
            </a:r>
          </a:p>
          <a:p>
            <a:pPr eaLnBrk="1" hangingPunct="1">
              <a:spcBef>
                <a:spcPct val="0"/>
              </a:spcBef>
              <a:buFontTx/>
              <a:buNone/>
            </a:pPr>
            <a:r>
              <a:rPr lang="en-GB" altLang="en-US" sz="1200" dirty="0" smtClean="0">
                <a:solidFill>
                  <a:srgbClr val="3B464D"/>
                </a:solidFill>
                <a:latin typeface="Times New Roman" pitchFamily="18" charset="0"/>
                <a:ea typeface="宋体" pitchFamily="2" charset="-122"/>
                <a:cs typeface="Times New Roman" pitchFamily="18" charset="0"/>
              </a:rPr>
              <a:t>（</a:t>
            </a:r>
            <a:r>
              <a:rPr lang="en-GB" altLang="en-US" sz="1200" dirty="0" err="1">
                <a:solidFill>
                  <a:srgbClr val="3B464D"/>
                </a:solidFill>
                <a:latin typeface="Times New Roman" pitchFamily="18" charset="0"/>
                <a:ea typeface="宋体" pitchFamily="2" charset="-122"/>
                <a:cs typeface="Times New Roman" pitchFamily="18" charset="0"/>
              </a:rPr>
              <a:t>包括汉语、日语、</a:t>
            </a:r>
            <a:r>
              <a:rPr lang="en-GB" altLang="en-US" sz="1200" dirty="0" err="1" smtClean="0">
                <a:solidFill>
                  <a:srgbClr val="3B464D"/>
                </a:solidFill>
                <a:latin typeface="Times New Roman" pitchFamily="18" charset="0"/>
                <a:ea typeface="宋体" pitchFamily="2" charset="-122"/>
                <a:cs typeface="Times New Roman" pitchFamily="18" charset="0"/>
              </a:rPr>
              <a:t>韩语和</a:t>
            </a:r>
            <a:endParaRPr lang="en-GB" altLang="en-US" sz="1200" dirty="0" smtClean="0">
              <a:solidFill>
                <a:srgbClr val="3B464D"/>
              </a:solidFill>
              <a:latin typeface="Times New Roman" pitchFamily="18" charset="0"/>
              <a:ea typeface="宋体" pitchFamily="2" charset="-122"/>
              <a:cs typeface="Times New Roman" pitchFamily="18" charset="0"/>
            </a:endParaRPr>
          </a:p>
          <a:p>
            <a:pPr eaLnBrk="1" hangingPunct="1">
              <a:spcBef>
                <a:spcPct val="0"/>
              </a:spcBef>
              <a:buFontTx/>
              <a:buNone/>
            </a:pPr>
            <a:r>
              <a:rPr lang="en-GB" altLang="en-US" sz="1200" dirty="0" err="1" smtClean="0">
                <a:solidFill>
                  <a:srgbClr val="3B464D"/>
                </a:solidFill>
                <a:latin typeface="Times New Roman" pitchFamily="18" charset="0"/>
                <a:ea typeface="宋体" pitchFamily="2" charset="-122"/>
                <a:cs typeface="Times New Roman" pitchFamily="18" charset="0"/>
              </a:rPr>
              <a:t>俄语</a:t>
            </a:r>
            <a:r>
              <a:rPr lang="en-GB" altLang="en-US" sz="1200" dirty="0" err="1">
                <a:solidFill>
                  <a:srgbClr val="3B464D"/>
                </a:solidFill>
                <a:latin typeface="Times New Roman" pitchFamily="18" charset="0"/>
                <a:ea typeface="宋体" pitchFamily="2" charset="-122"/>
                <a:cs typeface="Times New Roman" pitchFamily="18" charset="0"/>
              </a:rPr>
              <a:t>）之间的自动翻译</a:t>
            </a:r>
            <a:endParaRPr lang="en-GB" altLang="en-US" sz="1200" dirty="0">
              <a:solidFill>
                <a:srgbClr val="3B464D"/>
              </a:solidFill>
              <a:latin typeface="Times New Roman" pitchFamily="18" charset="0"/>
              <a:ea typeface="宋体" pitchFamily="2" charset="-122"/>
              <a:cs typeface="Times New Roman" pitchFamily="18" charset="0"/>
            </a:endParaRPr>
          </a:p>
        </p:txBody>
      </p:sp>
      <p:sp>
        <p:nvSpPr>
          <p:cNvPr id="3" name="Slide Number Placeholder 2"/>
          <p:cNvSpPr>
            <a:spLocks noGrp="1"/>
          </p:cNvSpPr>
          <p:nvPr>
            <p:ph type="sldNum" sz="quarter" idx="20"/>
          </p:nvPr>
        </p:nvSpPr>
        <p:spPr>
          <a:xfrm>
            <a:off x="6454162" y="6463052"/>
            <a:ext cx="2133600" cy="365125"/>
          </a:xfrm>
        </p:spPr>
        <p:txBody>
          <a:bodyPr/>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40</a:t>
            </a:fld>
            <a:endParaRPr lang="zh-CN" dirty="0">
              <a:solidFill>
                <a:srgbClr val="3B464D"/>
              </a:solidFill>
              <a:latin typeface="Times New Roman" pitchFamily="18" charset="0"/>
              <a:ea typeface="宋体" pitchFamily="2" charset="-122"/>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2849921" y="1196783"/>
            <a:ext cx="6069405" cy="4617937"/>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Lst>
        </p:spPr>
      </p:pic>
      <p:sp>
        <p:nvSpPr>
          <p:cNvPr id="59396" name="Line 7"/>
          <p:cNvSpPr>
            <a:spLocks noChangeShapeType="1"/>
          </p:cNvSpPr>
          <p:nvPr/>
        </p:nvSpPr>
        <p:spPr bwMode="auto">
          <a:xfrm flipV="1">
            <a:off x="2687207" y="2924944"/>
            <a:ext cx="452836" cy="0"/>
          </a:xfrm>
          <a:prstGeom prst="line">
            <a:avLst/>
          </a:prstGeom>
          <a:noFill/>
          <a:ln w="63500">
            <a:solidFill>
              <a:srgbClr val="C0362B"/>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p>
            <a:endParaRPr lang="en-GB">
              <a:latin typeface="Times New Roman" pitchFamily="18" charset="0"/>
              <a:ea typeface="宋体" pitchFamily="2" charset="-122"/>
              <a:cs typeface="Times New Roman" pitchFamily="18" charset="0"/>
            </a:endParaRPr>
          </a:p>
        </p:txBody>
      </p:sp>
      <p:sp>
        <p:nvSpPr>
          <p:cNvPr id="59397" name="Line 12"/>
          <p:cNvSpPr>
            <a:spLocks noChangeShapeType="1"/>
          </p:cNvSpPr>
          <p:nvPr/>
        </p:nvSpPr>
        <p:spPr bwMode="auto">
          <a:xfrm flipV="1">
            <a:off x="2687206" y="3192801"/>
            <a:ext cx="452836" cy="668267"/>
          </a:xfrm>
          <a:prstGeom prst="line">
            <a:avLst/>
          </a:prstGeom>
          <a:noFill/>
          <a:ln w="63500">
            <a:solidFill>
              <a:srgbClr val="C0362B"/>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p>
            <a:endParaRPr lang="en-GB">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20322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sz="quarter" idx="16"/>
          </p:nvPr>
        </p:nvSpPr>
        <p:spPr>
          <a:xfrm>
            <a:off x="699186" y="521589"/>
            <a:ext cx="7846637" cy="539875"/>
          </a:xfrm>
        </p:spPr>
        <p:txBody>
          <a:bodyPr/>
          <a:lstStyle/>
          <a:p>
            <a:pPr marL="0" lvl="1" indent="0">
              <a:lnSpc>
                <a:spcPct val="120000"/>
              </a:lnSpc>
              <a:spcBef>
                <a:spcPct val="0"/>
              </a:spcBef>
              <a:buNone/>
              <a:defRPr/>
            </a:pPr>
            <a:r>
              <a:rPr lang="en-GB" altLang="en-US" sz="2400" b="1" dirty="0">
                <a:latin typeface="Times New Roman" pitchFamily="18" charset="0"/>
                <a:ea typeface="宋体" pitchFamily="2" charset="-122"/>
                <a:cs typeface="Times New Roman" pitchFamily="18" charset="0"/>
              </a:rPr>
              <a:t>Key facts about </a:t>
            </a:r>
            <a:r>
              <a:rPr lang="en-GB" altLang="en-US" sz="2400" b="1" dirty="0" err="1" smtClean="0">
                <a:latin typeface="Times New Roman" pitchFamily="18" charset="0"/>
                <a:ea typeface="宋体" pitchFamily="2" charset="-122"/>
                <a:cs typeface="Times New Roman" pitchFamily="18" charset="0"/>
              </a:rPr>
              <a:t>Espacenet</a:t>
            </a:r>
            <a:endParaRPr lang="en-GB" altLang="en-US" sz="2400" b="1" dirty="0" smtClean="0">
              <a:latin typeface="Times New Roman" pitchFamily="18" charset="0"/>
              <a:ea typeface="宋体" pitchFamily="2" charset="-122"/>
              <a:cs typeface="Times New Roman" pitchFamily="18" charset="0"/>
            </a:endParaRPr>
          </a:p>
          <a:p>
            <a:pPr marL="0" lvl="1" indent="0">
              <a:lnSpc>
                <a:spcPct val="120000"/>
              </a:lnSpc>
              <a:spcBef>
                <a:spcPct val="0"/>
              </a:spcBef>
              <a:buNone/>
              <a:defRPr/>
            </a:pPr>
            <a:r>
              <a:rPr lang="en-GB" altLang="en-US" sz="2400" b="1" dirty="0" err="1" smtClean="0">
                <a:latin typeface="Times New Roman" pitchFamily="18" charset="0"/>
                <a:ea typeface="宋体" pitchFamily="2" charset="-122"/>
                <a:cs typeface="Times New Roman" pitchFamily="18" charset="0"/>
              </a:rPr>
              <a:t>关于欧洲专利数据库的重要事实</a:t>
            </a:r>
            <a:endParaRPr lang="zh-CN" sz="2400" dirty="0">
              <a:latin typeface="Times New Roman" pitchFamily="18" charset="0"/>
              <a:ea typeface="宋体" pitchFamily="2" charset="-122"/>
              <a:cs typeface="Times New Roman" pitchFamily="18" charset="0"/>
            </a:endParaRPr>
          </a:p>
        </p:txBody>
      </p:sp>
      <p:sp>
        <p:nvSpPr>
          <p:cNvPr id="2" name="Text Placeholder 1"/>
          <p:cNvSpPr>
            <a:spLocks noGrp="1"/>
          </p:cNvSpPr>
          <p:nvPr>
            <p:ph type="body" sz="quarter" idx="17"/>
          </p:nvPr>
        </p:nvSpPr>
        <p:spPr>
          <a:xfrm>
            <a:off x="673527" y="1628800"/>
            <a:ext cx="7599156" cy="4393312"/>
          </a:xfrm>
        </p:spPr>
        <p:txBody>
          <a:bodyPr/>
          <a:lstStyle/>
          <a:p>
            <a:pPr marL="342207" lvl="1" indent="-342207">
              <a:spcBef>
                <a:spcPct val="0"/>
              </a:spcBef>
              <a:buFont typeface="Wingdings" panose="05000000000000000000" pitchFamily="2" charset="2"/>
              <a:buChar char="§"/>
              <a:defRPr/>
            </a:pPr>
            <a:r>
              <a:rPr lang="en-GB" sz="1400" dirty="0">
                <a:latin typeface="Times New Roman" pitchFamily="18" charset="0"/>
                <a:ea typeface="宋体" pitchFamily="2" charset="-122"/>
                <a:cs typeface="Times New Roman" pitchFamily="18" charset="0"/>
              </a:rPr>
              <a:t>Most visited area of our website, with </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dirty="0">
                <a:latin typeface="Times New Roman" pitchFamily="18" charset="0"/>
                <a:ea typeface="宋体" pitchFamily="2" charset="-122"/>
                <a:cs typeface="Times New Roman" pitchFamily="18" charset="0"/>
              </a:rPr>
              <a:t>around </a:t>
            </a:r>
            <a:r>
              <a:rPr lang="en-GB" sz="1400" dirty="0">
                <a:solidFill>
                  <a:srgbClr val="BE0F05"/>
                </a:solidFill>
                <a:latin typeface="Times New Roman" pitchFamily="18" charset="0"/>
                <a:ea typeface="宋体" pitchFamily="2" charset="-122"/>
                <a:cs typeface="Times New Roman" pitchFamily="18" charset="0"/>
              </a:rPr>
              <a:t>20 million visits every year</a:t>
            </a:r>
            <a:r>
              <a:rPr lang="en-GB" sz="1400" dirty="0">
                <a:latin typeface="Times New Roman" pitchFamily="18" charset="0"/>
                <a:ea typeface="宋体" pitchFamily="2" charset="-122"/>
                <a:cs typeface="Times New Roman" pitchFamily="18" charset="0"/>
              </a:rPr>
              <a:t>是我们网站上访问量最大的版块，</a:t>
            </a:r>
            <a:r>
              <a:rPr lang="en-GB" sz="1400" dirty="0">
                <a:solidFill>
                  <a:srgbClr val="FF0000"/>
                </a:solidFill>
                <a:latin typeface="Times New Roman" pitchFamily="18" charset="0"/>
                <a:ea typeface="宋体" pitchFamily="2" charset="-122"/>
                <a:cs typeface="Times New Roman" pitchFamily="18" charset="0"/>
              </a:rPr>
              <a:t>每年访问量达到约2,000万</a:t>
            </a:r>
          </a:p>
          <a:p>
            <a:pPr marL="0" lvl="1" indent="0">
              <a:spcBef>
                <a:spcPct val="0"/>
              </a:spcBef>
              <a:buNone/>
              <a:defRPr/>
            </a:pPr>
            <a:endParaRPr lang="zh-CN" sz="1400" dirty="0">
              <a:solidFill>
                <a:srgbClr val="BE0F05"/>
              </a:solidFill>
              <a:latin typeface="Times New Roman" pitchFamily="18" charset="0"/>
              <a:ea typeface="宋体" pitchFamily="2" charset="-122"/>
              <a:cs typeface="Times New Roman" pitchFamily="18" charset="0"/>
            </a:endParaRPr>
          </a:p>
          <a:p>
            <a:pPr marL="342207" lvl="1" indent="-342207">
              <a:spcBef>
                <a:spcPct val="0"/>
              </a:spcBef>
              <a:buFont typeface="Wingdings" panose="05000000000000000000" pitchFamily="2" charset="2"/>
              <a:buChar char="§"/>
              <a:defRPr/>
            </a:pPr>
            <a:r>
              <a:rPr lang="en-GB" sz="1400" dirty="0">
                <a:latin typeface="Times New Roman" pitchFamily="18" charset="0"/>
                <a:ea typeface="宋体" pitchFamily="2" charset="-122"/>
                <a:cs typeface="Times New Roman" pitchFamily="18" charset="0"/>
              </a:rPr>
              <a:t>A </a:t>
            </a:r>
            <a:r>
              <a:rPr lang="en-GB" sz="1400" dirty="0">
                <a:solidFill>
                  <a:srgbClr val="BE0F05"/>
                </a:solidFill>
                <a:latin typeface="Times New Roman" pitchFamily="18" charset="0"/>
                <a:ea typeface="宋体" pitchFamily="2" charset="-122"/>
                <a:cs typeface="Times New Roman" pitchFamily="18" charset="0"/>
              </a:rPr>
              <a:t>worldwide collection </a:t>
            </a:r>
            <a:r>
              <a:rPr lang="en-GB" sz="1400" dirty="0">
                <a:latin typeface="Times New Roman" pitchFamily="18" charset="0"/>
                <a:ea typeface="宋体" pitchFamily="2" charset="-122"/>
                <a:cs typeface="Times New Roman" pitchFamily="18" charset="0"/>
              </a:rPr>
              <a:t>of patent data</a:t>
            </a:r>
            <a:r>
              <a:rPr lang="en-GB" sz="1400" dirty="0">
                <a:solidFill>
                  <a:srgbClr val="FF0000"/>
                </a:solidFill>
                <a:latin typeface="Times New Roman" pitchFamily="18" charset="0"/>
                <a:ea typeface="宋体" pitchFamily="2" charset="-122"/>
                <a:cs typeface="Times New Roman" pitchFamily="18" charset="0"/>
              </a:rPr>
              <a:t>收集全球</a:t>
            </a:r>
            <a:r>
              <a:rPr lang="en-GB" sz="1400" dirty="0">
                <a:latin typeface="Times New Roman" pitchFamily="18" charset="0"/>
                <a:ea typeface="宋体" pitchFamily="2" charset="-122"/>
                <a:cs typeface="Times New Roman" pitchFamily="18" charset="0"/>
              </a:rPr>
              <a:t>专利数据</a:t>
            </a:r>
          </a:p>
          <a:p>
            <a:pPr marL="342207" lvl="1" indent="-342207">
              <a:spcBef>
                <a:spcPct val="0"/>
              </a:spcBef>
              <a:buFont typeface="Wingdings" panose="05000000000000000000" pitchFamily="2" charset="2"/>
              <a:buChar char="§"/>
              <a:defRPr/>
            </a:pPr>
            <a:endParaRPr lang="zh-CN" sz="1400" dirty="0">
              <a:latin typeface="Times New Roman" pitchFamily="18" charset="0"/>
              <a:ea typeface="宋体" pitchFamily="2" charset="-122"/>
              <a:cs typeface="Times New Roman" pitchFamily="18" charset="0"/>
            </a:endParaRPr>
          </a:p>
          <a:p>
            <a:pPr marL="342207" lvl="1" indent="-342207">
              <a:spcBef>
                <a:spcPct val="0"/>
              </a:spcBef>
              <a:buFont typeface="Wingdings" panose="05000000000000000000" pitchFamily="2" charset="2"/>
              <a:buChar char="§"/>
              <a:defRPr/>
            </a:pPr>
            <a:r>
              <a:rPr lang="en-GB" sz="1400" dirty="0">
                <a:latin typeface="Times New Roman" pitchFamily="18" charset="0"/>
                <a:ea typeface="宋体" pitchFamily="2" charset="-122"/>
                <a:cs typeface="Times New Roman" pitchFamily="18" charset="0"/>
              </a:rPr>
              <a:t>For </a:t>
            </a:r>
            <a:r>
              <a:rPr lang="en-GB" sz="1400" dirty="0">
                <a:solidFill>
                  <a:srgbClr val="C00000"/>
                </a:solidFill>
                <a:latin typeface="Times New Roman" pitchFamily="18" charset="0"/>
                <a:ea typeface="宋体" pitchFamily="2" charset="-122"/>
                <a:cs typeface="Times New Roman" pitchFamily="18" charset="0"/>
              </a:rPr>
              <a:t>beginners and </a:t>
            </a:r>
            <a:r>
              <a:rPr lang="en-GB" sz="1400" dirty="0" smtClean="0">
                <a:solidFill>
                  <a:srgbClr val="C00000"/>
                </a:solidFill>
                <a:latin typeface="Times New Roman" pitchFamily="18" charset="0"/>
                <a:ea typeface="宋体" pitchFamily="2" charset="-122"/>
                <a:cs typeface="Times New Roman" pitchFamily="18" charset="0"/>
              </a:rPr>
              <a:t>experts </a:t>
            </a:r>
            <a:r>
              <a:rPr lang="en-GB" sz="1400" dirty="0" err="1" smtClean="0">
                <a:latin typeface="Times New Roman" pitchFamily="18" charset="0"/>
                <a:ea typeface="宋体" pitchFamily="2" charset="-122"/>
                <a:cs typeface="Times New Roman" pitchFamily="18" charset="0"/>
              </a:rPr>
              <a:t>为</a:t>
            </a:r>
            <a:r>
              <a:rPr lang="en-GB" sz="1400" dirty="0" err="1" smtClean="0">
                <a:solidFill>
                  <a:srgbClr val="FF0000"/>
                </a:solidFill>
                <a:latin typeface="Times New Roman" pitchFamily="18" charset="0"/>
                <a:ea typeface="宋体" pitchFamily="2" charset="-122"/>
                <a:cs typeface="Times New Roman" pitchFamily="18" charset="0"/>
              </a:rPr>
              <a:t>新手和专家</a:t>
            </a:r>
            <a:r>
              <a:rPr lang="zh-CN" altLang="en-US" sz="1400" dirty="0" smtClean="0">
                <a:latin typeface="Times New Roman" pitchFamily="18" charset="0"/>
                <a:ea typeface="宋体" pitchFamily="2" charset="-122"/>
                <a:cs typeface="Times New Roman" pitchFamily="18" charset="0"/>
              </a:rPr>
              <a:t>提供服务</a:t>
            </a:r>
            <a:endParaRPr lang="en-GB" sz="1400" dirty="0">
              <a:latin typeface="Times New Roman" pitchFamily="18" charset="0"/>
              <a:ea typeface="宋体" pitchFamily="2" charset="-122"/>
              <a:cs typeface="Times New Roman" pitchFamily="18" charset="0"/>
            </a:endParaRPr>
          </a:p>
          <a:p>
            <a:pPr marL="342207" lvl="1" indent="-342207">
              <a:spcBef>
                <a:spcPct val="0"/>
              </a:spcBef>
              <a:buFont typeface="Wingdings" panose="05000000000000000000" pitchFamily="2" charset="2"/>
              <a:buChar char="§"/>
              <a:defRPr/>
            </a:pPr>
            <a:endParaRPr lang="zh-CN" sz="1400" dirty="0">
              <a:solidFill>
                <a:srgbClr val="C00000"/>
              </a:solidFill>
              <a:latin typeface="Times New Roman" pitchFamily="18" charset="0"/>
              <a:ea typeface="宋体" pitchFamily="2" charset="-122"/>
              <a:cs typeface="Times New Roman" pitchFamily="18" charset="0"/>
            </a:endParaRPr>
          </a:p>
          <a:p>
            <a:pPr marL="342207" lvl="1" indent="-342207">
              <a:spcBef>
                <a:spcPct val="0"/>
              </a:spcBef>
              <a:buFont typeface="Wingdings" panose="05000000000000000000" pitchFamily="2" charset="2"/>
              <a:buChar char="§"/>
              <a:defRPr/>
            </a:pPr>
            <a:r>
              <a:rPr lang="en-GB" sz="1400" dirty="0">
                <a:latin typeface="Times New Roman" pitchFamily="18" charset="0"/>
                <a:ea typeface="宋体" pitchFamily="2" charset="-122"/>
                <a:cs typeface="Times New Roman" pitchFamily="18" charset="0"/>
              </a:rPr>
              <a:t>Automatic translation of documents </a:t>
            </a:r>
            <a:r>
              <a:rPr lang="en-GB" sz="1400" dirty="0">
                <a:solidFill>
                  <a:srgbClr val="BE0F05"/>
                </a:solidFill>
                <a:latin typeface="Times New Roman" pitchFamily="18" charset="0"/>
                <a:ea typeface="宋体" pitchFamily="2" charset="-122"/>
                <a:cs typeface="Times New Roman" pitchFamily="18" charset="0"/>
              </a:rPr>
              <a:t>between English and 31 other languages</a:t>
            </a:r>
            <a:r>
              <a:rPr lang="en-GB" sz="1400" dirty="0">
                <a:latin typeface="Times New Roman" pitchFamily="18" charset="0"/>
                <a:ea typeface="宋体" pitchFamily="2" charset="-122"/>
                <a:cs typeface="Times New Roman" pitchFamily="18" charset="0"/>
              </a:rPr>
              <a:t>,</a:t>
            </a:r>
            <a:r>
              <a:rPr sz="1400" dirty="0" smtClean="0">
                <a:latin typeface="Times New Roman" pitchFamily="18" charset="0"/>
                <a:ea typeface="宋体" pitchFamily="2" charset="-122"/>
                <a:cs typeface="Times New Roman" pitchFamily="18" charset="0"/>
              </a:rPr>
              <a:t> </a:t>
            </a:r>
            <a:r>
              <a:rPr lang="en-GB" sz="1400" dirty="0">
                <a:latin typeface="Times New Roman" pitchFamily="18" charset="0"/>
                <a:ea typeface="宋体" pitchFamily="2" charset="-122"/>
                <a:cs typeface="Times New Roman" pitchFamily="18" charset="0"/>
              </a:rPr>
              <a:t>including Chinese, Japanese, Korean and Russian.</a:t>
            </a:r>
            <a:r>
              <a:rPr sz="1400" dirty="0" smtClean="0">
                <a:latin typeface="Times New Roman" pitchFamily="18" charset="0"/>
                <a:ea typeface="宋体" pitchFamily="2" charset="-122"/>
                <a:cs typeface="Times New Roman" pitchFamily="18" charset="0"/>
              </a:rPr>
              <a:t>提供英语</a:t>
            </a:r>
            <a:r>
              <a:rPr sz="1400" dirty="0" smtClean="0">
                <a:solidFill>
                  <a:srgbClr val="FF0000"/>
                </a:solidFill>
                <a:latin typeface="Times New Roman" pitchFamily="18" charset="0"/>
                <a:ea typeface="宋体" pitchFamily="2" charset="-122"/>
                <a:cs typeface="Times New Roman" pitchFamily="18" charset="0"/>
              </a:rPr>
              <a:t>和31种其他语言</a:t>
            </a:r>
            <a:r>
              <a:rPr sz="1400" dirty="0" smtClean="0">
                <a:latin typeface="Times New Roman" pitchFamily="18" charset="0"/>
                <a:ea typeface="宋体" pitchFamily="2" charset="-122"/>
                <a:cs typeface="Times New Roman" pitchFamily="18" charset="0"/>
              </a:rPr>
              <a:t>（包括汉语、日语、韩语和俄语）之间的自动文件翻译</a:t>
            </a:r>
          </a:p>
          <a:p>
            <a:pPr marL="0" indent="0">
              <a:buNone/>
            </a:pPr>
            <a:endParaRPr lang="zh-CN" sz="1400" dirty="0">
              <a:latin typeface="Times New Roman" pitchFamily="18" charset="0"/>
              <a:ea typeface="宋体" pitchFamily="2" charset="-122"/>
              <a:cs typeface="Times New Roman" pitchFamily="18" charset="0"/>
            </a:endParaRPr>
          </a:p>
        </p:txBody>
      </p:sp>
      <p:sp>
        <p:nvSpPr>
          <p:cNvPr id="60420" name="Rectangle 10"/>
          <p:cNvSpPr>
            <a:spLocks noChangeArrowheads="1"/>
          </p:cNvSpPr>
          <p:nvPr/>
        </p:nvSpPr>
        <p:spPr bwMode="auto">
          <a:xfrm>
            <a:off x="114320" y="4149749"/>
            <a:ext cx="8440615" cy="1655763"/>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lIns="91260" tIns="45640" rIns="91260" bIns="45640"/>
          <a:lstStyle>
            <a:lvl1pPr marL="236538" indent="-236538"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lnSpc>
                <a:spcPct val="120000"/>
              </a:lnSpc>
              <a:spcBef>
                <a:spcPct val="0"/>
              </a:spcBef>
            </a:pPr>
            <a:endParaRPr lang="en-US" altLang="en-US" sz="1800">
              <a:latin typeface="Times New Roman" pitchFamily="18" charset="0"/>
              <a:ea typeface="宋体" pitchFamily="2" charset="-122"/>
              <a:cs typeface="Times New Roman" pitchFamily="18" charset="0"/>
            </a:endParaRPr>
          </a:p>
        </p:txBody>
      </p:sp>
      <p:pic>
        <p:nvPicPr>
          <p:cNvPr id="60421" name="Picture 8" descr="Espacenet_Logo_print"/>
          <p:cNvPicPr>
            <a:picLocks noChangeAspect="1" noChangeArrowheads="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6270090" y="1219065"/>
            <a:ext cx="2334358" cy="706439"/>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3" name="Slide Number Placeholder 2"/>
          <p:cNvSpPr>
            <a:spLocks noGrp="1"/>
          </p:cNvSpPr>
          <p:nvPr>
            <p:ph type="sldNum" sz="quarter" idx="20"/>
          </p:nvPr>
        </p:nvSpPr>
        <p:spPr>
          <a:xfrm>
            <a:off x="6446522" y="6470672"/>
            <a:ext cx="2133600" cy="365125"/>
          </a:xfrm>
        </p:spPr>
        <p:txBody>
          <a:bodyPr/>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41</a:t>
            </a:fld>
            <a:endParaRPr lang="zh-CN"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355889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47909" y="404665"/>
            <a:ext cx="7846637" cy="539875"/>
          </a:xfrm>
        </p:spPr>
        <p:txBody>
          <a:bodyPr/>
          <a:lstStyle/>
          <a:p>
            <a:r>
              <a:rPr lang="en-GB" sz="3200" dirty="0">
                <a:latin typeface="Times New Roman" pitchFamily="18" charset="0"/>
                <a:ea typeface="宋体" pitchFamily="2" charset="-122"/>
                <a:cs typeface="Times New Roman" pitchFamily="18" charset="0"/>
              </a:rPr>
              <a:t>Early Certainty from Search (</a:t>
            </a:r>
            <a:r>
              <a:rPr lang="en-GB" sz="3200" dirty="0" err="1">
                <a:latin typeface="Times New Roman" pitchFamily="18" charset="0"/>
                <a:ea typeface="宋体" pitchFamily="2" charset="-122"/>
                <a:cs typeface="Times New Roman" pitchFamily="18" charset="0"/>
              </a:rPr>
              <a:t>ECfS</a:t>
            </a:r>
            <a:r>
              <a:rPr lang="en-GB" sz="3200" dirty="0" smtClean="0">
                <a:latin typeface="Times New Roman" pitchFamily="18" charset="0"/>
                <a:ea typeface="宋体" pitchFamily="2" charset="-122"/>
                <a:cs typeface="Times New Roman" pitchFamily="18" charset="0"/>
              </a:rPr>
              <a:t>)</a:t>
            </a:r>
          </a:p>
          <a:p>
            <a:r>
              <a:rPr lang="en-GB" sz="3200" dirty="0" err="1" smtClean="0">
                <a:latin typeface="Times New Roman" pitchFamily="18" charset="0"/>
                <a:ea typeface="宋体" pitchFamily="2" charset="-122"/>
                <a:cs typeface="Times New Roman" pitchFamily="18" charset="0"/>
              </a:rPr>
              <a:t>始于检索的早期确定性</a:t>
            </a:r>
            <a:r>
              <a:rPr lang="en-GB" sz="3200" dirty="0" smtClean="0">
                <a:latin typeface="Times New Roman" pitchFamily="18" charset="0"/>
                <a:ea typeface="宋体" pitchFamily="2" charset="-122"/>
                <a:cs typeface="Times New Roman" pitchFamily="18" charset="0"/>
              </a:rPr>
              <a:t> (</a:t>
            </a:r>
            <a:r>
              <a:rPr lang="en-GB" sz="3200" dirty="0" err="1" smtClean="0">
                <a:latin typeface="Times New Roman" pitchFamily="18" charset="0"/>
                <a:ea typeface="宋体" pitchFamily="2" charset="-122"/>
                <a:cs typeface="Times New Roman" pitchFamily="18" charset="0"/>
              </a:rPr>
              <a:t>ECfS</a:t>
            </a:r>
            <a:r>
              <a:rPr lang="en-GB" sz="3200" dirty="0" smtClean="0">
                <a:latin typeface="Times New Roman" pitchFamily="18" charset="0"/>
                <a:ea typeface="宋体" pitchFamily="2" charset="-122"/>
                <a:cs typeface="Times New Roman" pitchFamily="18" charset="0"/>
              </a:rPr>
              <a:t>)</a:t>
            </a:r>
            <a:endParaRPr lang="en-GB" sz="3200"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47888" y="1214422"/>
            <a:ext cx="8100576" cy="4529326"/>
          </a:xfrm>
        </p:spPr>
        <p:txBody>
          <a:bodyPr/>
          <a:lstStyle/>
          <a:p>
            <a:endParaRPr lang="zh-CN" sz="1400" dirty="0" smtClean="0">
              <a:solidFill>
                <a:schemeClr val="tx1"/>
              </a:solidFill>
              <a:latin typeface="Times New Roman" pitchFamily="18" charset="0"/>
              <a:ea typeface="宋体" pitchFamily="2" charset="-122"/>
              <a:cs typeface="Times New Roman" pitchFamily="18" charset="0"/>
            </a:endParaRPr>
          </a:p>
          <a:p>
            <a:r>
              <a:rPr lang="en-GB" sz="1400" dirty="0" smtClean="0">
                <a:solidFill>
                  <a:schemeClr val="tx1"/>
                </a:solidFill>
                <a:latin typeface="Times New Roman" pitchFamily="18" charset="0"/>
                <a:ea typeface="宋体" pitchFamily="2" charset="-122"/>
                <a:cs typeface="Times New Roman" pitchFamily="18" charset="0"/>
              </a:rPr>
              <a:t>EPO delivers not only a </a:t>
            </a:r>
            <a:r>
              <a:rPr lang="en-GB" sz="1400" b="1" dirty="0" smtClean="0">
                <a:solidFill>
                  <a:schemeClr val="tx1"/>
                </a:solidFill>
                <a:latin typeface="Times New Roman" pitchFamily="18" charset="0"/>
                <a:ea typeface="宋体" pitchFamily="2" charset="-122"/>
                <a:cs typeface="Times New Roman" pitchFamily="18" charset="0"/>
              </a:rPr>
              <a:t>high quality prior art search</a:t>
            </a:r>
            <a:r>
              <a:rPr lang="en-GB" sz="1400" dirty="0" smtClean="0">
                <a:solidFill>
                  <a:schemeClr val="tx1"/>
                </a:solidFill>
                <a:latin typeface="Times New Roman" pitchFamily="18" charset="0"/>
                <a:ea typeface="宋体" pitchFamily="2" charset="-122"/>
                <a:cs typeface="Times New Roman" pitchFamily="18" charset="0"/>
              </a:rPr>
              <a:t>, now also timely!欧洲专利局不仅提供而且现在是及时提供优质的现有技术检索！</a:t>
            </a:r>
          </a:p>
          <a:p>
            <a:r>
              <a:rPr lang="en-GB" sz="1400" dirty="0" smtClean="0">
                <a:solidFill>
                  <a:schemeClr val="tx1"/>
                </a:solidFill>
                <a:latin typeface="Times New Roman" pitchFamily="18" charset="0"/>
                <a:ea typeface="宋体" pitchFamily="2" charset="-122"/>
                <a:cs typeface="Times New Roman" pitchFamily="18" charset="0"/>
              </a:rPr>
              <a:t>Target set in July 2014: all </a:t>
            </a:r>
            <a:r>
              <a:rPr lang="en-GB" sz="1400" b="1" dirty="0" smtClean="0">
                <a:solidFill>
                  <a:schemeClr val="tx1"/>
                </a:solidFill>
                <a:latin typeface="Times New Roman" pitchFamily="18" charset="0"/>
                <a:ea typeface="宋体" pitchFamily="2" charset="-122"/>
                <a:cs typeface="Times New Roman" pitchFamily="18" charset="0"/>
              </a:rPr>
              <a:t>EPO searches </a:t>
            </a:r>
            <a:r>
              <a:rPr lang="en-GB" sz="1400" dirty="0" smtClean="0">
                <a:solidFill>
                  <a:schemeClr val="tx1"/>
                </a:solidFill>
                <a:latin typeface="Times New Roman" pitchFamily="18" charset="0"/>
                <a:ea typeface="宋体" pitchFamily="2" charset="-122"/>
                <a:cs typeface="Times New Roman" pitchFamily="18" charset="0"/>
              </a:rPr>
              <a:t>to be </a:t>
            </a:r>
            <a:r>
              <a:rPr lang="en-GB" sz="1400" b="1" dirty="0" smtClean="0">
                <a:solidFill>
                  <a:srgbClr val="00B050"/>
                </a:solidFill>
                <a:latin typeface="Times New Roman" pitchFamily="18" charset="0"/>
                <a:ea typeface="宋体" pitchFamily="2" charset="-122"/>
                <a:cs typeface="Times New Roman" pitchFamily="18" charset="0"/>
              </a:rPr>
              <a:t>delivered within 6 months </a:t>
            </a:r>
            <a:r>
              <a:rPr lang="en-GB" sz="1400" dirty="0" smtClean="0">
                <a:solidFill>
                  <a:schemeClr val="tx1"/>
                </a:solidFill>
                <a:latin typeface="Times New Roman" pitchFamily="18" charset="0"/>
                <a:ea typeface="宋体" pitchFamily="2" charset="-122"/>
                <a:cs typeface="Times New Roman" pitchFamily="18" charset="0"/>
              </a:rPr>
              <a:t>!</a:t>
            </a:r>
            <a:r>
              <a:rPr sz="1400" dirty="0" smtClean="0">
                <a:latin typeface="Times New Roman" pitchFamily="18" charset="0"/>
                <a:ea typeface="宋体" pitchFamily="2" charset="-122"/>
                <a:cs typeface="Times New Roman" pitchFamily="18" charset="0"/>
              </a:rPr>
              <a:t>2014年6月设定的目标：欧洲专利局的所有检索报告均在</a:t>
            </a:r>
            <a:r>
              <a:rPr sz="1400" b="1" dirty="0" smtClean="0">
                <a:solidFill>
                  <a:srgbClr val="00B050"/>
                </a:solidFill>
                <a:latin typeface="Times New Roman" pitchFamily="18" charset="0"/>
                <a:ea typeface="宋体" pitchFamily="2" charset="-122"/>
                <a:cs typeface="Times New Roman" pitchFamily="18" charset="0"/>
              </a:rPr>
              <a:t>6个月内交付</a:t>
            </a:r>
            <a:r>
              <a:rPr sz="1400" dirty="0" smtClean="0">
                <a:latin typeface="Times New Roman" pitchFamily="18" charset="0"/>
                <a:ea typeface="宋体" pitchFamily="2" charset="-122"/>
                <a:cs typeface="Times New Roman" pitchFamily="18" charset="0"/>
              </a:rPr>
              <a:t>！</a:t>
            </a:r>
          </a:p>
          <a:p>
            <a:r>
              <a:rPr lang="en-GB" sz="1400" dirty="0" smtClean="0">
                <a:solidFill>
                  <a:schemeClr val="tx1"/>
                </a:solidFill>
                <a:latin typeface="Times New Roman" pitchFamily="18" charset="0"/>
                <a:ea typeface="宋体" pitchFamily="2" charset="-122"/>
                <a:cs typeface="Times New Roman" pitchFamily="18" charset="0"/>
              </a:rPr>
              <a:t>As of July 2016, all search backlogs were dissolved.截至2016年7月，所有积压的检索任务均已得到解决。</a:t>
            </a:r>
          </a:p>
          <a:p>
            <a:r>
              <a:rPr lang="en-GB" sz="1400" dirty="0" smtClean="0">
                <a:solidFill>
                  <a:schemeClr val="tx1"/>
                </a:solidFill>
                <a:latin typeface="Times New Roman" pitchFamily="18" charset="0"/>
                <a:ea typeface="宋体" pitchFamily="2" charset="-122"/>
                <a:cs typeface="Times New Roman" pitchFamily="18" charset="0"/>
              </a:rPr>
              <a:t>EPO has adopted a better </a:t>
            </a:r>
            <a:r>
              <a:rPr lang="en-GB" sz="1400" b="1" dirty="0" smtClean="0">
                <a:solidFill>
                  <a:schemeClr val="tx1"/>
                </a:solidFill>
                <a:latin typeface="Times New Roman" pitchFamily="18" charset="0"/>
                <a:ea typeface="宋体" pitchFamily="2" charset="-122"/>
                <a:cs typeface="Times New Roman" pitchFamily="18" charset="0"/>
              </a:rPr>
              <a:t>examiner work priority model, called ECfS</a:t>
            </a:r>
            <a:r>
              <a:rPr lang="en-GB" sz="1400" dirty="0" smtClean="0">
                <a:solidFill>
                  <a:schemeClr val="tx1"/>
                </a:solidFill>
                <a:latin typeface="Times New Roman" pitchFamily="18" charset="0"/>
                <a:ea typeface="宋体" pitchFamily="2" charset="-122"/>
                <a:cs typeface="Times New Roman" pitchFamily="18" charset="0"/>
              </a:rPr>
              <a:t>.欧洲专利局已经采取更好的审查员工作优先模式（称作“始于检索的早期确定性”）。</a:t>
            </a:r>
          </a:p>
          <a:p>
            <a:pPr marL="0" indent="0">
              <a:buNone/>
            </a:pPr>
            <a:r>
              <a:rPr lang="en-US" sz="1400" dirty="0" smtClean="0">
                <a:latin typeface="Times New Roman" pitchFamily="18" charset="0"/>
                <a:ea typeface="宋体" pitchFamily="2" charset="-122"/>
                <a:cs typeface="Times New Roman" pitchFamily="18" charset="0"/>
              </a:rPr>
              <a:t>	</a:t>
            </a:r>
            <a:r>
              <a:rPr lang="en-GB" sz="1400" dirty="0" smtClean="0">
                <a:solidFill>
                  <a:schemeClr val="tx1"/>
                </a:solidFill>
                <a:latin typeface="Times New Roman" pitchFamily="18" charset="0"/>
                <a:ea typeface="宋体" pitchFamily="2" charset="-122"/>
                <a:cs typeface="Times New Roman" pitchFamily="18" charset="0"/>
              </a:rPr>
              <a:t>No distinction by origin of file ... only by product type不按文件来源区分……仅按产品类型区分</a:t>
            </a:r>
          </a:p>
          <a:p>
            <a:r>
              <a:rPr lang="en-GB" sz="1400" dirty="0" smtClean="0">
                <a:solidFill>
                  <a:schemeClr val="tx1"/>
                </a:solidFill>
                <a:latin typeface="Times New Roman" pitchFamily="18" charset="0"/>
                <a:ea typeface="宋体" pitchFamily="2" charset="-122"/>
                <a:cs typeface="Times New Roman" pitchFamily="18" charset="0"/>
              </a:rPr>
              <a:t>Next </a:t>
            </a:r>
            <a:r>
              <a:rPr lang="en-GB" sz="1400" dirty="0">
                <a:solidFill>
                  <a:schemeClr val="tx1"/>
                </a:solidFill>
                <a:latin typeface="Times New Roman" pitchFamily="18" charset="0"/>
                <a:ea typeface="宋体" pitchFamily="2" charset="-122"/>
                <a:cs typeface="Times New Roman" pitchFamily="18" charset="0"/>
              </a:rPr>
              <a:t>to be tackled will be </a:t>
            </a:r>
            <a:r>
              <a:rPr lang="en-GB" sz="1400" b="1" dirty="0">
                <a:solidFill>
                  <a:schemeClr val="tx1"/>
                </a:solidFill>
                <a:latin typeface="Times New Roman" pitchFamily="18" charset="0"/>
                <a:ea typeface="宋体" pitchFamily="2" charset="-122"/>
                <a:cs typeface="Times New Roman" pitchFamily="18" charset="0"/>
              </a:rPr>
              <a:t>examination backlogs</a:t>
            </a:r>
            <a:r>
              <a:rPr lang="en-GB" sz="1400" dirty="0">
                <a:solidFill>
                  <a:schemeClr val="tx1"/>
                </a:solidFill>
                <a:latin typeface="Times New Roman" pitchFamily="18" charset="0"/>
                <a:ea typeface="宋体" pitchFamily="2" charset="-122"/>
                <a:cs typeface="Times New Roman" pitchFamily="18" charset="0"/>
              </a:rPr>
              <a:t>.接下来要解决的是积压的审查任务。</a:t>
            </a:r>
            <a:endParaRPr lang="zh-CN" sz="1400" dirty="0">
              <a:solidFill>
                <a:schemeClr val="tx1"/>
              </a:solidFill>
              <a:latin typeface="Times New Roman" pitchFamily="18" charset="0"/>
              <a:ea typeface="宋体" pitchFamily="2" charset="-122"/>
              <a:cs typeface="Times New Roman" pitchFamily="18" charset="0"/>
            </a:endParaRPr>
          </a:p>
          <a:p>
            <a:r>
              <a:rPr lang="en-GB" sz="1400" dirty="0" smtClean="0">
                <a:solidFill>
                  <a:schemeClr val="tx1"/>
                </a:solidFill>
                <a:latin typeface="Times New Roman" pitchFamily="18" charset="0"/>
                <a:ea typeface="宋体" pitchFamily="2" charset="-122"/>
                <a:cs typeface="Times New Roman" pitchFamily="18" charset="0"/>
              </a:rPr>
              <a:t>Need for more speed in examination:需要提高审查速度：</a:t>
            </a:r>
            <a:r>
              <a:rPr lang="en-GB" sz="1400" b="1" dirty="0" smtClean="0">
                <a:solidFill>
                  <a:schemeClr val="tx1"/>
                </a:solidFill>
                <a:latin typeface="Times New Roman" pitchFamily="18" charset="0"/>
                <a:ea typeface="宋体" pitchFamily="2" charset="-122"/>
                <a:cs typeface="Times New Roman" pitchFamily="18" charset="0"/>
              </a:rPr>
              <a:t>use PACE and ENQUIRIES</a:t>
            </a:r>
            <a:r>
              <a:rPr lang="en-GB" sz="1400" dirty="0" smtClean="0">
                <a:solidFill>
                  <a:schemeClr val="tx1"/>
                </a:solidFill>
                <a:latin typeface="Times New Roman" pitchFamily="18" charset="0"/>
                <a:ea typeface="宋体" pitchFamily="2" charset="-122"/>
                <a:cs typeface="Times New Roman" pitchFamily="18" charset="0"/>
              </a:rPr>
              <a:t>!使用欧洲专利申请加快审查程序(PACE)和查询！</a:t>
            </a:r>
          </a:p>
          <a:p>
            <a:pPr marL="215537" lvl="1" indent="0">
              <a:buNone/>
            </a:pPr>
            <a:endParaRPr lang="zh-CN" sz="1400" dirty="0" smtClean="0">
              <a:solidFill>
                <a:schemeClr val="tx1"/>
              </a:solidFill>
              <a:latin typeface="Times New Roman" pitchFamily="18" charset="0"/>
              <a:ea typeface="宋体" pitchFamily="2" charset="-122"/>
              <a:cs typeface="Times New Roman" pitchFamily="18" charset="0"/>
            </a:endParaRPr>
          </a:p>
          <a:p>
            <a:pPr marL="0" indent="0">
              <a:buNone/>
            </a:pPr>
            <a:endParaRPr lang="zh-CN" sz="1400" dirty="0" smtClean="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42A194E3-490F-4BAD-B0C0-D2F6BB71D382}" type="slidenum">
              <a:rPr lang="en-GB" sz="900">
                <a:solidFill>
                  <a:srgbClr val="3B464D"/>
                </a:solidFill>
                <a:latin typeface="Times New Roman" pitchFamily="18" charset="0"/>
                <a:ea typeface="宋体" pitchFamily="2" charset="-122"/>
                <a:cs typeface="Times New Roman" pitchFamily="18" charset="0"/>
              </a:rPr>
              <a:pPr/>
              <a:t>42</a:t>
            </a:fld>
            <a:endParaRPr lang="zh-CN" sz="900" dirty="0">
              <a:solidFill>
                <a:srgbClr val="3B464D"/>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44963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latin typeface="Times New Roman" pitchFamily="18" charset="0"/>
                <a:ea typeface="宋体" pitchFamily="2" charset="-122"/>
                <a:cs typeface="Times New Roman" pitchFamily="18" charset="0"/>
              </a:rPr>
              <a:t>Early Certainty from </a:t>
            </a:r>
            <a:r>
              <a:rPr dirty="0" err="1" smtClean="0">
                <a:latin typeface="Times New Roman" pitchFamily="18" charset="0"/>
                <a:ea typeface="宋体" pitchFamily="2" charset="-122"/>
                <a:cs typeface="Times New Roman" pitchFamily="18" charset="0"/>
              </a:rPr>
              <a:t>Search始于检索的早期确定性</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
          </p:nvPr>
        </p:nvSpPr>
        <p:spPr/>
        <p:txBody>
          <a:bodyPr/>
          <a:lstStyle/>
          <a:p>
            <a:fld id="{263C6409-AC88-419F-8BAD-3D59F1525A1D}" type="slidenum">
              <a:rPr lang="en-GB" smtClean="0">
                <a:solidFill>
                  <a:srgbClr val="404955"/>
                </a:solidFill>
                <a:latin typeface="Times New Roman" pitchFamily="18" charset="0"/>
                <a:ea typeface="宋体" pitchFamily="2" charset="-122"/>
                <a:cs typeface="Times New Roman" pitchFamily="18" charset="0"/>
              </a:rPr>
              <a:pPr/>
              <a:t>43</a:t>
            </a:fld>
            <a:endParaRPr lang="zh-CN">
              <a:solidFill>
                <a:srgbClr val="404955"/>
              </a:solidFill>
              <a:latin typeface="Times New Roman" pitchFamily="18" charset="0"/>
              <a:ea typeface="宋体" pitchFamily="2" charset="-122"/>
              <a:cs typeface="Times New Roman" pitchFamily="18" charset="0"/>
            </a:endParaRPr>
          </a:p>
        </p:txBody>
      </p:sp>
      <p:pic>
        <p:nvPicPr>
          <p:cNvPr id="8" name="Picture 2"/>
          <p:cNvPicPr>
            <a:picLocks noGrp="1" noChangeAspect="1" noChangeArrowheads="1"/>
          </p:cNvPicPr>
          <p:nvPr>
            <p:ph idx="1"/>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1259637" y="1591317"/>
            <a:ext cx="6552167" cy="4369067"/>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3" name="TextBox 2"/>
          <p:cNvSpPr txBox="1"/>
          <p:nvPr/>
        </p:nvSpPr>
        <p:spPr>
          <a:xfrm>
            <a:off x="755576" y="971436"/>
            <a:ext cx="8064896" cy="646331"/>
          </a:xfrm>
          <a:prstGeom prst="rect">
            <a:avLst/>
          </a:prstGeom>
          <a:noFill/>
        </p:spPr>
        <p:txBody>
          <a:bodyPr wrap="square" rtlCol="0">
            <a:spAutoFit/>
          </a:bodyPr>
          <a:lstStyle/>
          <a:p>
            <a:r>
              <a:rPr dirty="0" smtClean="0">
                <a:latin typeface="Times New Roman" pitchFamily="18" charset="0"/>
                <a:ea typeface="宋体" pitchFamily="2" charset="-122"/>
                <a:cs typeface="Times New Roman" pitchFamily="18" charset="0"/>
              </a:rPr>
              <a:t>The goal was achieved:目标已经实现：All new searches with opinion issued within 6 months所有附意见的新检索报告均在6个月内出具</a:t>
            </a:r>
          </a:p>
        </p:txBody>
      </p:sp>
      <p:pic>
        <p:nvPicPr>
          <p:cNvPr id="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03648" y="5867020"/>
            <a:ext cx="7956550" cy="586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矩形 8"/>
          <p:cNvSpPr/>
          <p:nvPr/>
        </p:nvSpPr>
        <p:spPr>
          <a:xfrm>
            <a:off x="1610054" y="6250172"/>
            <a:ext cx="7668344" cy="338554"/>
          </a:xfrm>
          <a:prstGeom prst="rect">
            <a:avLst/>
          </a:prstGeom>
        </p:spPr>
        <p:txBody>
          <a:bodyPr wrap="square">
            <a:spAutoFit/>
          </a:bodyPr>
          <a:lstStyle/>
          <a:p>
            <a:r>
              <a:rPr lang="zh-CN" altLang="zh-CN" sz="1600" dirty="0" smtClean="0">
                <a:latin typeface="Times New Roman" pitchFamily="18" charset="0"/>
                <a:cs typeface="Times New Roman" pitchFamily="18" charset="0"/>
              </a:rPr>
              <a:t>图表表明了</a:t>
            </a:r>
            <a:r>
              <a:rPr lang="en-US" altLang="zh-CN" sz="1600" dirty="0" smtClean="0">
                <a:latin typeface="Times New Roman" pitchFamily="18" charset="0"/>
                <a:cs typeface="Times New Roman" pitchFamily="18" charset="0"/>
              </a:rPr>
              <a:t>1</a:t>
            </a:r>
            <a:r>
              <a:rPr lang="zh-CN" altLang="zh-CN" sz="1600" dirty="0" smtClean="0">
                <a:latin typeface="Times New Roman" pitchFamily="18" charset="0"/>
                <a:cs typeface="Times New Roman" pitchFamily="18" charset="0"/>
              </a:rPr>
              <a:t>项积压检索的优先权，每一位审查员的</a:t>
            </a:r>
            <a:r>
              <a:rPr lang="en-US" altLang="zh-CN" sz="1600" dirty="0" smtClean="0">
                <a:latin typeface="Times New Roman" pitchFamily="18" charset="0"/>
                <a:cs typeface="Times New Roman" pitchFamily="18" charset="0"/>
              </a:rPr>
              <a:t>1</a:t>
            </a:r>
            <a:r>
              <a:rPr lang="zh-CN" altLang="zh-CN" sz="1600" dirty="0" smtClean="0">
                <a:latin typeface="Times New Roman" pitchFamily="18" charset="0"/>
                <a:cs typeface="Times New Roman" pitchFamily="18" charset="0"/>
              </a:rPr>
              <a:t>个文档是虚拟的最小值。</a:t>
            </a:r>
            <a:endParaRPr lang="zh-CN" alt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69454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83569" y="332677"/>
            <a:ext cx="7846637" cy="539875"/>
          </a:xfrm>
        </p:spPr>
        <p:txBody>
          <a:bodyPr/>
          <a:lstStyle/>
          <a:p>
            <a:pPr>
              <a:lnSpc>
                <a:spcPct val="100000"/>
              </a:lnSpc>
            </a:pPr>
            <a:r>
              <a:rPr dirty="0" smtClean="0">
                <a:latin typeface="Times New Roman" pitchFamily="18" charset="0"/>
                <a:ea typeface="宋体" pitchFamily="2" charset="-122"/>
                <a:cs typeface="Times New Roman" pitchFamily="18" charset="0"/>
              </a:rPr>
              <a:t>Benefits for All各方均受益</a:t>
            </a: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42A194E3-490F-4BAD-B0C0-D2F6BB71D382}" type="slidenum">
              <a:rPr lang="en-GB" sz="900">
                <a:solidFill>
                  <a:srgbClr val="3B464D"/>
                </a:solidFill>
                <a:latin typeface="Times New Roman" pitchFamily="18" charset="0"/>
                <a:ea typeface="宋体" pitchFamily="2" charset="-122"/>
                <a:cs typeface="Times New Roman" pitchFamily="18" charset="0"/>
              </a:rPr>
              <a:pPr/>
              <a:t>44</a:t>
            </a:fld>
            <a:endParaRPr lang="zh-CN" sz="900">
              <a:solidFill>
                <a:srgbClr val="3B464D"/>
              </a:solidFill>
              <a:latin typeface="Times New Roman" pitchFamily="18" charset="0"/>
              <a:ea typeface="宋体" pitchFamily="2" charset="-122"/>
              <a:cs typeface="Times New Roman" pitchFamily="18" charset="0"/>
            </a:endParaRPr>
          </a:p>
        </p:txBody>
      </p:sp>
      <p:sp>
        <p:nvSpPr>
          <p:cNvPr id="7" name="Rectangle 3"/>
          <p:cNvSpPr>
            <a:spLocks noGrp="1" noChangeArrowheads="1"/>
          </p:cNvSpPr>
          <p:nvPr>
            <p:ph type="body" sz="half" idx="4294967295"/>
          </p:nvPr>
        </p:nvSpPr>
        <p:spPr>
          <a:xfrm>
            <a:off x="683570" y="1124744"/>
            <a:ext cx="7488830" cy="4895851"/>
          </a:xfrm>
          <a:prstGeom prst="rect">
            <a:avLst/>
          </a:prstGeom>
        </p:spPr>
        <p:txBody>
          <a:bodyPr/>
          <a:lstStyle/>
          <a:p>
            <a:pPr algn="just">
              <a:lnSpc>
                <a:spcPct val="100000"/>
              </a:lnSpc>
            </a:pPr>
            <a:r>
              <a:rPr lang="en-GB" altLang="en-US" sz="1400" b="1" dirty="0">
                <a:solidFill>
                  <a:schemeClr val="tx1"/>
                </a:solidFill>
                <a:latin typeface="Times New Roman" pitchFamily="18" charset="0"/>
                <a:ea typeface="宋体" pitchFamily="2" charset="-122"/>
                <a:cs typeface="Times New Roman" pitchFamily="18" charset="0"/>
              </a:rPr>
              <a:t>Early information from search and written opinion on patentability始于检索的早期确定性和可专利性书面意见</a:t>
            </a:r>
          </a:p>
          <a:p>
            <a:pPr lvl="1" algn="just">
              <a:lnSpc>
                <a:spcPct val="100000"/>
              </a:lnSpc>
            </a:pPr>
            <a:r>
              <a:rPr lang="en-GB" altLang="en-US" sz="1400" dirty="0">
                <a:solidFill>
                  <a:schemeClr val="tx1"/>
                </a:solidFill>
                <a:latin typeface="Times New Roman" pitchFamily="18" charset="0"/>
                <a:ea typeface="宋体" pitchFamily="2" charset="-122"/>
                <a:cs typeface="Times New Roman" pitchFamily="18" charset="0"/>
              </a:rPr>
              <a:t>search results and opinion on technical contribution and patentability provides early information to support decision making for applicants, competitors and the public检索结果以及技术贡献和可专利性意见提供早期信息以为申请人、竞争对手和公众的决策提供支持</a:t>
            </a:r>
            <a:endParaRPr lang="zh-CN" altLang="en-US" sz="1400" b="1" dirty="0">
              <a:solidFill>
                <a:schemeClr val="tx1"/>
              </a:solidFill>
              <a:latin typeface="Times New Roman" pitchFamily="18" charset="0"/>
              <a:ea typeface="宋体" pitchFamily="2" charset="-122"/>
              <a:cs typeface="Times New Roman" pitchFamily="18" charset="0"/>
            </a:endParaRPr>
          </a:p>
          <a:p>
            <a:pPr algn="just">
              <a:lnSpc>
                <a:spcPct val="100000"/>
              </a:lnSpc>
            </a:pPr>
            <a:endParaRPr lang="zh-CN" altLang="en-US" sz="1400" b="1" dirty="0" smtClean="0">
              <a:solidFill>
                <a:schemeClr val="tx1"/>
              </a:solidFill>
              <a:latin typeface="Times New Roman" pitchFamily="18" charset="0"/>
              <a:ea typeface="宋体" pitchFamily="2" charset="-122"/>
              <a:cs typeface="Times New Roman" pitchFamily="18" charset="0"/>
            </a:endParaRPr>
          </a:p>
          <a:p>
            <a:pPr algn="just">
              <a:lnSpc>
                <a:spcPct val="100000"/>
              </a:lnSpc>
            </a:pPr>
            <a:r>
              <a:rPr lang="en-GB" altLang="en-US" sz="1400" b="1" dirty="0" smtClean="0">
                <a:solidFill>
                  <a:schemeClr val="tx1"/>
                </a:solidFill>
                <a:latin typeface="Times New Roman" pitchFamily="18" charset="0"/>
                <a:ea typeface="宋体" pitchFamily="2" charset="-122"/>
                <a:cs typeface="Times New Roman" pitchFamily="18" charset="0"/>
              </a:rPr>
              <a:t>Applicants </a:t>
            </a:r>
            <a:r>
              <a:rPr lang="en-GB" altLang="en-US" sz="1400" b="1" u="sng" dirty="0">
                <a:solidFill>
                  <a:schemeClr val="tx1"/>
                </a:solidFill>
                <a:latin typeface="Times New Roman" pitchFamily="18" charset="0"/>
                <a:ea typeface="宋体" pitchFamily="2" charset="-122"/>
                <a:cs typeface="Times New Roman" pitchFamily="18" charset="0"/>
              </a:rPr>
              <a:t>and</a:t>
            </a:r>
            <a:r>
              <a:rPr lang="en-GB" altLang="en-US" sz="1400" b="1" dirty="0" smtClean="0">
                <a:solidFill>
                  <a:schemeClr val="tx1"/>
                </a:solidFill>
                <a:latin typeface="Times New Roman" pitchFamily="18" charset="0"/>
                <a:ea typeface="宋体" pitchFamily="2" charset="-122"/>
                <a:cs typeface="Times New Roman" pitchFamily="18" charset="0"/>
              </a:rPr>
              <a:t> third parties申请人</a:t>
            </a:r>
            <a:r>
              <a:rPr lang="en-GB" altLang="en-US" sz="1400" b="1" u="sng" dirty="0" smtClean="0">
                <a:solidFill>
                  <a:schemeClr val="tx1"/>
                </a:solidFill>
                <a:latin typeface="Times New Roman" pitchFamily="18" charset="0"/>
                <a:ea typeface="宋体" pitchFamily="2" charset="-122"/>
                <a:cs typeface="Times New Roman" pitchFamily="18" charset="0"/>
              </a:rPr>
              <a:t>和</a:t>
            </a:r>
            <a:r>
              <a:rPr lang="en-GB" altLang="en-US" sz="1400" b="1" dirty="0" smtClean="0">
                <a:solidFill>
                  <a:schemeClr val="tx1"/>
                </a:solidFill>
                <a:latin typeface="Times New Roman" pitchFamily="18" charset="0"/>
                <a:ea typeface="宋体" pitchFamily="2" charset="-122"/>
                <a:cs typeface="Times New Roman" pitchFamily="18" charset="0"/>
              </a:rPr>
              <a:t>第三方</a:t>
            </a:r>
          </a:p>
          <a:p>
            <a:pPr lvl="1" algn="just">
              <a:lnSpc>
                <a:spcPct val="100000"/>
              </a:lnSpc>
            </a:pPr>
            <a:r>
              <a:rPr sz="1400" dirty="0" smtClean="0">
                <a:latin typeface="Times New Roman" pitchFamily="18" charset="0"/>
                <a:ea typeface="宋体" pitchFamily="2" charset="-122"/>
                <a:cs typeface="Times New Roman" pitchFamily="18" charset="0"/>
              </a:rPr>
              <a:t> </a:t>
            </a:r>
            <a:r>
              <a:rPr lang="en-GB" altLang="en-US" sz="1400" dirty="0">
                <a:solidFill>
                  <a:schemeClr val="tx1"/>
                </a:solidFill>
                <a:latin typeface="Times New Roman" pitchFamily="18" charset="0"/>
                <a:ea typeface="宋体" pitchFamily="2" charset="-122"/>
                <a:cs typeface="Times New Roman" pitchFamily="18" charset="0"/>
              </a:rPr>
              <a:t>Able to accelerate prosecution可加快执行</a:t>
            </a:r>
          </a:p>
          <a:p>
            <a:pPr algn="just">
              <a:lnSpc>
                <a:spcPct val="100000"/>
              </a:lnSpc>
            </a:pPr>
            <a:endParaRPr lang="zh-CN" altLang="en-US" sz="1400" b="1" dirty="0" smtClean="0">
              <a:solidFill>
                <a:schemeClr val="tx1"/>
              </a:solidFill>
              <a:latin typeface="Times New Roman" pitchFamily="18" charset="0"/>
              <a:ea typeface="宋体" pitchFamily="2" charset="-122"/>
              <a:cs typeface="Times New Roman" pitchFamily="18" charset="0"/>
            </a:endParaRPr>
          </a:p>
          <a:p>
            <a:pPr algn="just">
              <a:lnSpc>
                <a:spcPct val="100000"/>
              </a:lnSpc>
            </a:pPr>
            <a:r>
              <a:rPr lang="en-GB" altLang="en-US" sz="1400" b="1" dirty="0" smtClean="0">
                <a:solidFill>
                  <a:schemeClr val="tx1"/>
                </a:solidFill>
                <a:latin typeface="Times New Roman" pitchFamily="18" charset="0"/>
                <a:ea typeface="宋体" pitchFamily="2" charset="-122"/>
                <a:cs typeface="Times New Roman" pitchFamily="18" charset="0"/>
              </a:rPr>
              <a:t>No blind spots in European IP欧洲知识产权无盲点</a:t>
            </a:r>
          </a:p>
          <a:p>
            <a:pPr lvl="1" algn="just">
              <a:lnSpc>
                <a:spcPct val="100000"/>
              </a:lnSpc>
            </a:pPr>
            <a:r>
              <a:rPr lang="en-GB" altLang="en-US" sz="1400" dirty="0">
                <a:solidFill>
                  <a:schemeClr val="tx1"/>
                </a:solidFill>
                <a:latin typeface="Times New Roman" pitchFamily="18" charset="0"/>
                <a:ea typeface="宋体" pitchFamily="2" charset="-122"/>
                <a:cs typeface="Times New Roman" pitchFamily="18" charset="0"/>
              </a:rPr>
              <a:t>All searches with written opinion issued on time按时出具附书面意见的所有检索报告</a:t>
            </a:r>
          </a:p>
          <a:p>
            <a:pPr lvl="1" algn="just">
              <a:lnSpc>
                <a:spcPct val="100000"/>
              </a:lnSpc>
            </a:pPr>
            <a:endParaRPr lang="zh-CN" altLang="en-US" sz="1400" dirty="0">
              <a:solidFill>
                <a:schemeClr val="tx1"/>
              </a:solidFill>
              <a:latin typeface="Times New Roman" pitchFamily="18" charset="0"/>
              <a:ea typeface="宋体" pitchFamily="2" charset="-122"/>
              <a:cs typeface="Times New Roman" pitchFamily="18" charset="0"/>
            </a:endParaRPr>
          </a:p>
          <a:p>
            <a:pPr algn="just">
              <a:lnSpc>
                <a:spcPct val="100000"/>
              </a:lnSpc>
            </a:pPr>
            <a:r>
              <a:rPr lang="en-GB" altLang="en-US" sz="1400" b="1" dirty="0">
                <a:solidFill>
                  <a:schemeClr val="tx1"/>
                </a:solidFill>
                <a:latin typeface="Times New Roman" pitchFamily="18" charset="0"/>
                <a:ea typeface="宋体" pitchFamily="2" charset="-122"/>
                <a:cs typeface="Times New Roman" pitchFamily="18" charset="0"/>
              </a:rPr>
              <a:t>Examination efficiency &amp; focus审查效率和重点</a:t>
            </a:r>
          </a:p>
          <a:p>
            <a:pPr lvl="1" algn="just">
              <a:lnSpc>
                <a:spcPct val="100000"/>
              </a:lnSpc>
            </a:pPr>
            <a:r>
              <a:rPr lang="en-GB" altLang="en-US" sz="1400" dirty="0">
                <a:solidFill>
                  <a:schemeClr val="tx1"/>
                </a:solidFill>
                <a:latin typeface="Times New Roman" pitchFamily="18" charset="0"/>
                <a:ea typeface="宋体" pitchFamily="2" charset="-122"/>
                <a:cs typeface="Times New Roman" pitchFamily="18" charset="0"/>
              </a:rPr>
              <a:t>started examination completed promptly已开始的审查及时完成</a:t>
            </a:r>
          </a:p>
          <a:p>
            <a:pPr lvl="1" algn="just">
              <a:lnSpc>
                <a:spcPct val="100000"/>
              </a:lnSpc>
            </a:pPr>
            <a:r>
              <a:rPr lang="en-GB" altLang="en-US" sz="1400" dirty="0">
                <a:solidFill>
                  <a:schemeClr val="tx1"/>
                </a:solidFill>
                <a:latin typeface="Times New Roman" pitchFamily="18" charset="0"/>
                <a:ea typeface="宋体" pitchFamily="2" charset="-122"/>
                <a:cs typeface="Times New Roman" pitchFamily="18" charset="0"/>
              </a:rPr>
              <a:t>similar communication response time limits for examiners and applicants审查员和申请人的类似沟通反应时间限制</a:t>
            </a:r>
            <a:endParaRPr lang="zh-CN" altLang="en-US" sz="1400" b="1" dirty="0">
              <a:solidFill>
                <a:schemeClr val="tx1"/>
              </a:solidFill>
              <a:latin typeface="Times New Roman" pitchFamily="18" charset="0"/>
              <a:ea typeface="宋体" pitchFamily="2" charset="-122"/>
              <a:cs typeface="Times New Roman" pitchFamily="18" charset="0"/>
            </a:endParaRPr>
          </a:p>
          <a:p>
            <a:pPr algn="just">
              <a:lnSpc>
                <a:spcPct val="100000"/>
              </a:lnSpc>
            </a:pPr>
            <a:endParaRPr lang="zh-CN" altLang="en-US" sz="1400" b="1" dirty="0" smtClean="0">
              <a:solidFill>
                <a:schemeClr val="tx1"/>
              </a:solidFill>
              <a:latin typeface="Times New Roman" pitchFamily="18" charset="0"/>
              <a:ea typeface="宋体" pitchFamily="2" charset="-122"/>
              <a:cs typeface="Times New Roman" pitchFamily="18" charset="0"/>
            </a:endParaRPr>
          </a:p>
          <a:p>
            <a:pPr algn="just">
              <a:lnSpc>
                <a:spcPct val="100000"/>
              </a:lnSpc>
            </a:pPr>
            <a:r>
              <a:rPr lang="en-GB" altLang="en-US" sz="1400" b="1" dirty="0" smtClean="0">
                <a:solidFill>
                  <a:schemeClr val="tx1"/>
                </a:solidFill>
                <a:latin typeface="Times New Roman" pitchFamily="18" charset="0"/>
                <a:ea typeface="宋体" pitchFamily="2" charset="-122"/>
                <a:cs typeface="Times New Roman" pitchFamily="18" charset="0"/>
              </a:rPr>
              <a:t>Fast track grant快速授予</a:t>
            </a:r>
            <a:endParaRPr lang="zh-CN" altLang="en-US" sz="1400" b="1" dirty="0">
              <a:solidFill>
                <a:schemeClr val="tx1"/>
              </a:solidFill>
              <a:latin typeface="Times New Roman" pitchFamily="18" charset="0"/>
              <a:ea typeface="宋体" pitchFamily="2" charset="-122"/>
              <a:cs typeface="Times New Roman" pitchFamily="18" charset="0"/>
            </a:endParaRPr>
          </a:p>
          <a:p>
            <a:pPr lvl="1" algn="just">
              <a:lnSpc>
                <a:spcPct val="100000"/>
              </a:lnSpc>
            </a:pPr>
            <a:r>
              <a:rPr lang="en-GB" altLang="en-US" sz="1400" dirty="0">
                <a:solidFill>
                  <a:schemeClr val="tx1"/>
                </a:solidFill>
                <a:latin typeface="Times New Roman" pitchFamily="18" charset="0"/>
                <a:ea typeface="宋体" pitchFamily="2" charset="-122"/>
                <a:cs typeface="Times New Roman" pitchFamily="18" charset="0"/>
              </a:rPr>
              <a:t>Expedited grant in case positive search opinion or IPER如果检索意见或国际初步审查报告是正面的，则加快授予</a:t>
            </a:r>
          </a:p>
          <a:p>
            <a:pPr lvl="1" algn="just">
              <a:lnSpc>
                <a:spcPct val="100000"/>
              </a:lnSpc>
            </a:pPr>
            <a:endParaRPr lang="zh-CN" altLang="en-US" sz="1400" dirty="0">
              <a:solidFill>
                <a:schemeClr val="tx1"/>
              </a:solidFill>
              <a:latin typeface="Times New Roman" pitchFamily="18" charset="0"/>
              <a:ea typeface="宋体" pitchFamily="2" charset="-122"/>
              <a:cs typeface="Times New Roman" pitchFamily="18" charset="0"/>
            </a:endParaRPr>
          </a:p>
          <a:p>
            <a:pPr algn="just">
              <a:lnSpc>
                <a:spcPct val="100000"/>
              </a:lnSpc>
            </a:pPr>
            <a:endParaRPr lang="zh-CN" altLang="en-US" sz="1400" dirty="0">
              <a:solidFill>
                <a:schemeClr val="tx1"/>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3712926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86CAD7E1-9B0A-43F3-AFE3-E0AE8EA4D492}" type="slidenum">
              <a:rPr lang="en-GB" sz="900">
                <a:solidFill>
                  <a:srgbClr val="3B464D"/>
                </a:solidFill>
                <a:latin typeface="Times New Roman" pitchFamily="18" charset="0"/>
                <a:ea typeface="宋体" pitchFamily="2" charset="-122"/>
                <a:cs typeface="Times New Roman" pitchFamily="18" charset="0"/>
              </a:rPr>
              <a:pPr/>
              <a:t>45</a:t>
            </a:fld>
            <a:endParaRPr lang="zh-CN" sz="900">
              <a:solidFill>
                <a:srgbClr val="3B464D"/>
              </a:solidFill>
              <a:latin typeface="Times New Roman" pitchFamily="18" charset="0"/>
              <a:ea typeface="宋体" pitchFamily="2" charset="-122"/>
              <a:cs typeface="Times New Roman" pitchFamily="18" charset="0"/>
            </a:endParaRPr>
          </a:p>
        </p:txBody>
      </p:sp>
      <p:sp>
        <p:nvSpPr>
          <p:cNvPr id="2" name="TextBox 1"/>
          <p:cNvSpPr txBox="1"/>
          <p:nvPr/>
        </p:nvSpPr>
        <p:spPr>
          <a:xfrm>
            <a:off x="611580" y="260675"/>
            <a:ext cx="7848852" cy="953946"/>
          </a:xfrm>
          <a:prstGeom prst="rect">
            <a:avLst/>
          </a:prstGeom>
          <a:noFill/>
        </p:spPr>
        <p:txBody>
          <a:bodyPr wrap="square" lIns="91260" tIns="45640" rIns="91260" bIns="45640" rtlCol="0">
            <a:spAutoFit/>
          </a:bodyPr>
          <a:lstStyle/>
          <a:p>
            <a:r>
              <a:rPr lang="en-GB" sz="2800" b="1" dirty="0">
                <a:latin typeface="Times New Roman" pitchFamily="18" charset="0"/>
                <a:ea typeface="宋体" pitchFamily="2" charset="-122"/>
                <a:cs typeface="Times New Roman" pitchFamily="18" charset="0"/>
              </a:rPr>
              <a:t>ECfS is producing the expected </a:t>
            </a:r>
            <a:r>
              <a:rPr lang="en-GB" sz="2800" b="1" dirty="0" smtClean="0">
                <a:latin typeface="Times New Roman" pitchFamily="18" charset="0"/>
                <a:ea typeface="宋体" pitchFamily="2" charset="-122"/>
                <a:cs typeface="Times New Roman" pitchFamily="18" charset="0"/>
              </a:rPr>
              <a:t>results</a:t>
            </a:r>
          </a:p>
          <a:p>
            <a:r>
              <a:rPr lang="en-GB" sz="2800" b="1" dirty="0" smtClean="0">
                <a:latin typeface="Times New Roman" pitchFamily="18" charset="0"/>
                <a:ea typeface="宋体" pitchFamily="2" charset="-122"/>
                <a:cs typeface="Times New Roman" pitchFamily="18" charset="0"/>
              </a:rPr>
              <a:t>“</a:t>
            </a:r>
            <a:r>
              <a:rPr lang="en-GB" sz="2800" b="1" dirty="0">
                <a:latin typeface="Times New Roman" pitchFamily="18" charset="0"/>
                <a:ea typeface="宋体" pitchFamily="2" charset="-122"/>
                <a:cs typeface="Times New Roman" pitchFamily="18" charset="0"/>
              </a:rPr>
              <a:t>始于检索的早期确定性”计划在产生预期的效果</a:t>
            </a:r>
          </a:p>
        </p:txBody>
      </p:sp>
      <p:sp>
        <p:nvSpPr>
          <p:cNvPr id="3" name="TextBox 2"/>
          <p:cNvSpPr txBox="1"/>
          <p:nvPr/>
        </p:nvSpPr>
        <p:spPr>
          <a:xfrm>
            <a:off x="611580" y="1463882"/>
            <a:ext cx="7776864" cy="3929312"/>
          </a:xfrm>
          <a:prstGeom prst="rect">
            <a:avLst/>
          </a:prstGeom>
          <a:noFill/>
        </p:spPr>
        <p:txBody>
          <a:bodyPr wrap="square" lIns="91260" tIns="45640" rIns="91260" bIns="45640" rtlCol="0">
            <a:spAutoFit/>
          </a:bodyPr>
          <a:lstStyle/>
          <a:p>
            <a:pPr marL="0" lvl="1" algn="just">
              <a:lnSpc>
                <a:spcPct val="150000"/>
              </a:lnSpc>
            </a:pPr>
            <a:r>
              <a:rPr lang="en-GB" sz="1400" b="1" dirty="0">
                <a:latin typeface="Times New Roman" pitchFamily="18" charset="0"/>
                <a:ea typeface="宋体" pitchFamily="2" charset="-122"/>
                <a:cs typeface="Times New Roman" pitchFamily="18" charset="0"/>
              </a:rPr>
              <a:t>2015 Highlights   2015年亮点</a:t>
            </a:r>
          </a:p>
          <a:p>
            <a:pPr marL="285190" lvl="1" indent="-285190" algn="just">
              <a:lnSpc>
                <a:spcPct val="150000"/>
              </a:lnSpc>
              <a:buFont typeface="Wingdings" panose="05000000000000000000" pitchFamily="2" charset="2"/>
              <a:buChar char="Ø"/>
            </a:pPr>
            <a:r>
              <a:rPr lang="en-GB" sz="1400" b="1" dirty="0">
                <a:latin typeface="Times New Roman" pitchFamily="18" charset="0"/>
                <a:ea typeface="宋体" pitchFamily="2" charset="-122"/>
                <a:cs typeface="Times New Roman" pitchFamily="18" charset="0"/>
              </a:rPr>
              <a:t>Search backlog </a:t>
            </a:r>
            <a:r>
              <a:rPr lang="en-GB" sz="1400" dirty="0">
                <a:latin typeface="Times New Roman" pitchFamily="18" charset="0"/>
                <a:ea typeface="宋体" pitchFamily="2" charset="-122"/>
                <a:cs typeface="Times New Roman" pitchFamily="18" charset="0"/>
              </a:rPr>
              <a:t>fell by two thirds.</a:t>
            </a:r>
            <a:r>
              <a:rPr sz="1400" dirty="0" smtClean="0">
                <a:latin typeface="Times New Roman" pitchFamily="18" charset="0"/>
                <a:ea typeface="宋体" pitchFamily="2" charset="-122"/>
                <a:cs typeface="Times New Roman" pitchFamily="18" charset="0"/>
              </a:rPr>
              <a:t>积压的检索任务减少了三分之二。</a:t>
            </a:r>
            <a:r>
              <a:rPr lang="en-GB" sz="1400" dirty="0">
                <a:latin typeface="Times New Roman" pitchFamily="18" charset="0"/>
                <a:ea typeface="宋体" pitchFamily="2" charset="-122"/>
                <a:cs typeface="Times New Roman" pitchFamily="18" charset="0"/>
              </a:rPr>
              <a:t> </a:t>
            </a:r>
          </a:p>
          <a:p>
            <a:pPr marL="285190" lvl="1" indent="-285190" algn="just">
              <a:lnSpc>
                <a:spcPct val="150000"/>
              </a:lnSpc>
              <a:buFont typeface="Wingdings" panose="05000000000000000000" pitchFamily="2" charset="2"/>
              <a:buChar char="Ø"/>
            </a:pPr>
            <a:r>
              <a:rPr lang="en-GB" sz="1400" dirty="0">
                <a:latin typeface="Times New Roman" pitchFamily="18" charset="0"/>
                <a:ea typeface="宋体" pitchFamily="2" charset="-122"/>
                <a:cs typeface="Times New Roman" pitchFamily="18" charset="0"/>
              </a:rPr>
              <a:t>Median time to Grant is </a:t>
            </a:r>
            <a:r>
              <a:rPr lang="en-GB" sz="1400" b="1" dirty="0">
                <a:latin typeface="Times New Roman" pitchFamily="18" charset="0"/>
                <a:ea typeface="宋体" pitchFamily="2" charset="-122"/>
                <a:cs typeface="Times New Roman" pitchFamily="18" charset="0"/>
              </a:rPr>
              <a:t>28 months </a:t>
            </a:r>
            <a:r>
              <a:rPr lang="en-GB" sz="1400" dirty="0">
                <a:latin typeface="Times New Roman" pitchFamily="18" charset="0"/>
                <a:ea typeface="宋体" pitchFamily="2" charset="-122"/>
                <a:cs typeface="Times New Roman" pitchFamily="18" charset="0"/>
              </a:rPr>
              <a:t>from filing of the examination request从审查申请提交到授予平均需要28个月</a:t>
            </a:r>
          </a:p>
          <a:p>
            <a:pPr marL="285190" lvl="1" indent="-285190" algn="just">
              <a:lnSpc>
                <a:spcPct val="150000"/>
              </a:lnSpc>
              <a:buFont typeface="Wingdings" panose="05000000000000000000" pitchFamily="2" charset="2"/>
              <a:buChar char="Ø"/>
            </a:pPr>
            <a:r>
              <a:rPr lang="en-GB" sz="1400" dirty="0">
                <a:latin typeface="Times New Roman" pitchFamily="18" charset="0"/>
                <a:ea typeface="宋体" pitchFamily="2" charset="-122"/>
                <a:cs typeface="Times New Roman" pitchFamily="18" charset="0"/>
              </a:rPr>
              <a:t>More than </a:t>
            </a:r>
            <a:r>
              <a:rPr lang="en-GB" sz="1400" b="1" dirty="0">
                <a:latin typeface="Times New Roman" pitchFamily="18" charset="0"/>
                <a:ea typeface="宋体" pitchFamily="2" charset="-122"/>
                <a:cs typeface="Times New Roman" pitchFamily="18" charset="0"/>
              </a:rPr>
              <a:t>85%</a:t>
            </a:r>
            <a:r>
              <a:rPr lang="en-GB" sz="1400" dirty="0">
                <a:latin typeface="Times New Roman" pitchFamily="18" charset="0"/>
                <a:ea typeface="宋体" pitchFamily="2" charset="-122"/>
                <a:cs typeface="Times New Roman" pitchFamily="18" charset="0"/>
              </a:rPr>
              <a:t> of search reports with written opinions on patentability were delivered within six months from filing   85%以上附可专利性书面意见的检索报告在申请后6个月内出具</a:t>
            </a:r>
          </a:p>
          <a:p>
            <a:pPr marL="285190" lvl="1" indent="-285190" algn="just">
              <a:lnSpc>
                <a:spcPct val="150000"/>
              </a:lnSpc>
              <a:buFont typeface="Wingdings" panose="05000000000000000000" pitchFamily="2" charset="2"/>
              <a:buChar char="Ø"/>
            </a:pPr>
            <a:r>
              <a:rPr lang="en-GB" sz="1400" dirty="0">
                <a:latin typeface="Times New Roman" pitchFamily="18" charset="0"/>
                <a:ea typeface="宋体" pitchFamily="2" charset="-122"/>
                <a:cs typeface="Times New Roman" pitchFamily="18" charset="0"/>
              </a:rPr>
              <a:t>Over </a:t>
            </a:r>
            <a:r>
              <a:rPr lang="en-GB" sz="1400" b="1" dirty="0">
                <a:latin typeface="Times New Roman" pitchFamily="18" charset="0"/>
                <a:ea typeface="宋体" pitchFamily="2" charset="-122"/>
                <a:cs typeface="Times New Roman" pitchFamily="18" charset="0"/>
              </a:rPr>
              <a:t>90% </a:t>
            </a:r>
            <a:r>
              <a:rPr lang="en-GB" sz="1400" dirty="0">
                <a:latin typeface="Times New Roman" pitchFamily="18" charset="0"/>
                <a:ea typeface="宋体" pitchFamily="2" charset="-122"/>
                <a:cs typeface="Times New Roman" pitchFamily="18" charset="0"/>
              </a:rPr>
              <a:t>of international search reports were ready in time for “A1”-publication.    90%以上的国际检索报告为A1公布而及时出具。</a:t>
            </a:r>
          </a:p>
          <a:p>
            <a:pPr marL="285190" lvl="1" indent="-285190" algn="just">
              <a:lnSpc>
                <a:spcPct val="150000"/>
              </a:lnSpc>
              <a:buFont typeface="Wingdings" panose="05000000000000000000" pitchFamily="2" charset="2"/>
              <a:buChar char="Ø"/>
            </a:pPr>
            <a:endParaRPr lang="zh-CN" sz="1400" dirty="0">
              <a:latin typeface="Times New Roman" pitchFamily="18" charset="0"/>
              <a:ea typeface="宋体" pitchFamily="2" charset="-122"/>
              <a:cs typeface="Times New Roman" pitchFamily="18" charset="0"/>
            </a:endParaRPr>
          </a:p>
          <a:p>
            <a:pPr algn="just">
              <a:lnSpc>
                <a:spcPct val="150000"/>
              </a:lnSpc>
            </a:pPr>
            <a:r>
              <a:rPr lang="en-GB" sz="1400" b="1" dirty="0">
                <a:latin typeface="Times New Roman" pitchFamily="18" charset="0"/>
                <a:ea typeface="宋体" pitchFamily="2" charset="-122"/>
                <a:cs typeface="Times New Roman" pitchFamily="18" charset="0"/>
              </a:rPr>
              <a:t>Looking forward展望</a:t>
            </a:r>
            <a:endParaRPr lang="zh-CN" sz="1400" dirty="0">
              <a:latin typeface="Times New Roman" pitchFamily="18" charset="0"/>
              <a:ea typeface="宋体" pitchFamily="2" charset="-122"/>
              <a:cs typeface="Times New Roman" pitchFamily="18" charset="0"/>
            </a:endParaRPr>
          </a:p>
          <a:p>
            <a:pPr marL="285190" indent="-285190" algn="just">
              <a:lnSpc>
                <a:spcPct val="150000"/>
              </a:lnSpc>
              <a:buFont typeface="Wingdings" panose="05000000000000000000" pitchFamily="2" charset="2"/>
              <a:buChar char="Ø"/>
            </a:pPr>
            <a:r>
              <a:rPr lang="en-GB" sz="1400" dirty="0">
                <a:latin typeface="Times New Roman" pitchFamily="18" charset="0"/>
                <a:ea typeface="宋体" pitchFamily="2" charset="-122"/>
                <a:cs typeface="Times New Roman" pitchFamily="18" charset="0"/>
              </a:rPr>
              <a:t>As search backlog is cleared, focus moves to examination随着积压的检索任务得以解决，重点转向审查</a:t>
            </a:r>
            <a:endParaRPr lang="zh-CN" sz="1400" dirty="0">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84159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75" y="256113"/>
            <a:ext cx="7846638" cy="539875"/>
          </a:xfrm>
        </p:spPr>
        <p:txBody>
          <a:bodyPr/>
          <a:lstStyle/>
          <a:p>
            <a:r>
              <a:rPr lang="en-GB" sz="2400" dirty="0">
                <a:latin typeface="Times New Roman" pitchFamily="18" charset="0"/>
                <a:ea typeface="宋体" pitchFamily="2" charset="-122"/>
                <a:cs typeface="Times New Roman" pitchFamily="18" charset="0"/>
              </a:rPr>
              <a:t>What is next</a:t>
            </a:r>
            <a:r>
              <a:rPr lang="en-GB" sz="2400" dirty="0" smtClean="0">
                <a:latin typeface="Times New Roman" pitchFamily="18" charset="0"/>
                <a:ea typeface="宋体" pitchFamily="2" charset="-122"/>
                <a:cs typeface="Times New Roman" pitchFamily="18" charset="0"/>
              </a:rPr>
              <a:t>? Early </a:t>
            </a:r>
            <a:r>
              <a:rPr lang="en-GB" sz="2400" dirty="0">
                <a:latin typeface="Times New Roman" pitchFamily="18" charset="0"/>
                <a:ea typeface="宋体" pitchFamily="2" charset="-122"/>
                <a:cs typeface="Times New Roman" pitchFamily="18" charset="0"/>
              </a:rPr>
              <a:t>Certainty across all </a:t>
            </a:r>
            <a:r>
              <a:rPr lang="en-GB" sz="2400" dirty="0" smtClean="0">
                <a:latin typeface="Times New Roman" pitchFamily="18" charset="0"/>
                <a:ea typeface="宋体" pitchFamily="2" charset="-122"/>
                <a:cs typeface="Times New Roman" pitchFamily="18" charset="0"/>
              </a:rPr>
              <a:t>processes</a:t>
            </a:r>
            <a:br>
              <a:rPr lang="en-GB" sz="2400" dirty="0" smtClean="0">
                <a:latin typeface="Times New Roman" pitchFamily="18" charset="0"/>
                <a:ea typeface="宋体" pitchFamily="2" charset="-122"/>
                <a:cs typeface="Times New Roman" pitchFamily="18" charset="0"/>
              </a:rPr>
            </a:br>
            <a:r>
              <a:rPr lang="en-GB" altLang="zh-CN" sz="2400" dirty="0" smtClean="0">
                <a:ea typeface="宋体" pitchFamily="2" charset="-122"/>
              </a:rPr>
              <a:t> </a:t>
            </a:r>
            <a:r>
              <a:rPr lang="en-GB" altLang="zh-CN" sz="2400" dirty="0" err="1" smtClean="0">
                <a:ea typeface="宋体" pitchFamily="2" charset="-122"/>
              </a:rPr>
              <a:t>接下来</a:t>
            </a:r>
            <a:r>
              <a:rPr lang="en-GB" altLang="zh-CN" sz="2400" dirty="0" smtClean="0">
                <a:ea typeface="宋体" pitchFamily="2" charset="-122"/>
              </a:rPr>
              <a:t>？ </a:t>
            </a:r>
            <a:r>
              <a:rPr lang="en-GB" sz="2400" dirty="0" err="1" smtClean="0">
                <a:latin typeface="Times New Roman" pitchFamily="18" charset="0"/>
                <a:ea typeface="宋体" pitchFamily="2" charset="-122"/>
                <a:cs typeface="Times New Roman" pitchFamily="18" charset="0"/>
              </a:rPr>
              <a:t>始于所有流程的早期确定性</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endParaRPr lang="zh-CN" sz="2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
          </p:nvPr>
        </p:nvSpPr>
        <p:spPr/>
        <p:txBody>
          <a:bodyPr/>
          <a:lstStyle/>
          <a:p>
            <a:fld id="{263C6409-AC88-419F-8BAD-3D59F1525A1D}" type="slidenum">
              <a:rPr lang="en-GB" smtClean="0">
                <a:solidFill>
                  <a:srgbClr val="404955"/>
                </a:solidFill>
                <a:latin typeface="Times New Roman" pitchFamily="18" charset="0"/>
                <a:ea typeface="宋体" pitchFamily="2" charset="-122"/>
                <a:cs typeface="Times New Roman" pitchFamily="18" charset="0"/>
              </a:rPr>
              <a:pPr/>
              <a:t>46</a:t>
            </a:fld>
            <a:endParaRPr lang="zh-CN">
              <a:solidFill>
                <a:srgbClr val="404955"/>
              </a:solidFill>
              <a:latin typeface="Times New Roman" pitchFamily="18" charset="0"/>
              <a:ea typeface="宋体" pitchFamily="2" charset="-122"/>
              <a:cs typeface="Times New Roman" pitchFamily="18" charset="0"/>
            </a:endParaRPr>
          </a:p>
        </p:txBody>
      </p:sp>
      <p:sp>
        <p:nvSpPr>
          <p:cNvPr id="5" name="Content Placeholder 2"/>
          <p:cNvSpPr txBox="1">
            <a:spLocks/>
          </p:cNvSpPr>
          <p:nvPr/>
        </p:nvSpPr>
        <p:spPr>
          <a:xfrm>
            <a:off x="911685" y="1844824"/>
            <a:ext cx="7846638" cy="1080120"/>
          </a:xfrm>
          <a:prstGeom prst="rect">
            <a:avLst/>
          </a:prstGeom>
          <a:solidFill>
            <a:srgbClr val="C1CCD5"/>
          </a:solidFill>
        </p:spPr>
        <p:txBody>
          <a:bodyPr vert="horz" wrap="square" lIns="0" tIns="0" rIns="0" bIns="0" rtlCol="0">
            <a:noAutofit/>
          </a:bodyPr>
          <a:lst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1200" dirty="0" smtClean="0">
                <a:latin typeface="Times New Roman" pitchFamily="18" charset="0"/>
                <a:ea typeface="宋体" pitchFamily="2" charset="-122"/>
                <a:cs typeface="Times New Roman" pitchFamily="18" charset="0"/>
              </a:rPr>
              <a:t>Early Certainty from ...始于</a:t>
            </a:r>
            <a:r>
              <a:rPr lang="en-US" altLang="zh-CN" sz="1200" dirty="0" smtClean="0">
                <a:solidFill>
                  <a:schemeClr val="tx1"/>
                </a:solidFill>
                <a:latin typeface="Times New Roman" pitchFamily="18" charset="0"/>
                <a:ea typeface="宋体" pitchFamily="2" charset="-122"/>
                <a:cs typeface="Times New Roman" pitchFamily="18" charset="0"/>
              </a:rPr>
              <a:t>……</a:t>
            </a:r>
            <a:r>
              <a:rPr sz="1200" dirty="0" smtClean="0">
                <a:solidFill>
                  <a:srgbClr val="FF0000"/>
                </a:solidFill>
                <a:latin typeface="Times New Roman" pitchFamily="18" charset="0"/>
                <a:ea typeface="宋体" pitchFamily="2" charset="-122"/>
                <a:cs typeface="Times New Roman" pitchFamily="18" charset="0"/>
              </a:rPr>
              <a:t>检索</a:t>
            </a:r>
            <a:r>
              <a:rPr sz="1200" dirty="0" smtClean="0">
                <a:latin typeface="Times New Roman" pitchFamily="18" charset="0"/>
                <a:ea typeface="宋体" pitchFamily="2" charset="-122"/>
                <a:cs typeface="Times New Roman" pitchFamily="18" charset="0"/>
              </a:rPr>
              <a:t>的早期确定性     </a:t>
            </a:r>
            <a:r>
              <a:rPr lang="en-US" sz="1200" dirty="0" smtClean="0">
                <a:latin typeface="Times New Roman" pitchFamily="18" charset="0"/>
                <a:ea typeface="宋体" pitchFamily="2" charset="-122"/>
                <a:cs typeface="Times New Roman" pitchFamily="18" charset="0"/>
              </a:rPr>
              <a:t>			</a:t>
            </a:r>
            <a:r>
              <a:rPr lang="en-GB" sz="1200" dirty="0" smtClean="0">
                <a:solidFill>
                  <a:srgbClr val="C00F05"/>
                </a:solidFill>
                <a:latin typeface="Times New Roman" pitchFamily="18" charset="0"/>
                <a:ea typeface="宋体" pitchFamily="2" charset="-122"/>
                <a:cs typeface="Times New Roman" pitchFamily="18" charset="0"/>
              </a:rPr>
              <a:t>ECfS</a:t>
            </a:r>
            <a:endParaRPr lang="zh-CN" sz="1200" dirty="0" smtClean="0">
              <a:solidFill>
                <a:srgbClr val="C00F05"/>
              </a:solidFill>
              <a:latin typeface="Times New Roman" pitchFamily="18" charset="0"/>
              <a:ea typeface="宋体" pitchFamily="2" charset="-122"/>
              <a:cs typeface="Times New Roman" pitchFamily="18" charset="0"/>
            </a:endParaRPr>
          </a:p>
          <a:p>
            <a:pPr lvl="1"/>
            <a:r>
              <a:rPr sz="1200" dirty="0" smtClean="0">
                <a:latin typeface="Times New Roman" pitchFamily="18" charset="0"/>
                <a:ea typeface="宋体" pitchFamily="2" charset="-122"/>
                <a:cs typeface="Times New Roman" pitchFamily="18" charset="0"/>
              </a:rPr>
              <a:t>Prior art search and written opinion within </a:t>
            </a:r>
            <a:r>
              <a:rPr lang="en-US" sz="1200" dirty="0" smtClean="0">
                <a:latin typeface="Times New Roman" pitchFamily="18" charset="0"/>
                <a:ea typeface="宋体" pitchFamily="2" charset="-122"/>
                <a:cs typeface="Times New Roman" pitchFamily="18" charset="0"/>
              </a:rPr>
              <a:t>		                                                </a:t>
            </a:r>
            <a:r>
              <a:rPr lang="en-GB" sz="1200" b="1" dirty="0" smtClean="0">
                <a:latin typeface="Times New Roman" pitchFamily="18" charset="0"/>
                <a:ea typeface="宋体" pitchFamily="2" charset="-122"/>
                <a:cs typeface="Times New Roman" pitchFamily="18" charset="0"/>
              </a:rPr>
              <a:t>6 months</a:t>
            </a:r>
            <a:r>
              <a:rPr sz="1200" dirty="0" smtClean="0">
                <a:latin typeface="Times New Roman" pitchFamily="18" charset="0"/>
                <a:ea typeface="宋体" pitchFamily="2" charset="-122"/>
                <a:cs typeface="Times New Roman" pitchFamily="18" charset="0"/>
              </a:rPr>
              <a:t>   </a:t>
            </a:r>
            <a:endParaRPr lang="en-US" sz="1200" dirty="0" smtClean="0">
              <a:latin typeface="Times New Roman" pitchFamily="18" charset="0"/>
              <a:ea typeface="宋体" pitchFamily="2" charset="-122"/>
              <a:cs typeface="Times New Roman" pitchFamily="18" charset="0"/>
            </a:endParaRPr>
          </a:p>
          <a:p>
            <a:pPr lvl="1"/>
            <a:r>
              <a:rPr sz="1200" dirty="0" smtClean="0">
                <a:latin typeface="Times New Roman" pitchFamily="18" charset="0"/>
                <a:ea typeface="宋体" pitchFamily="2" charset="-122"/>
                <a:cs typeface="Times New Roman" pitchFamily="18" charset="0"/>
              </a:rPr>
              <a:t>6个月内出具现有技术检索报告和书面意见</a:t>
            </a:r>
          </a:p>
          <a:p>
            <a:endParaRPr lang="zh-CN" sz="1200" dirty="0" smtClean="0">
              <a:latin typeface="Times New Roman" pitchFamily="18" charset="0"/>
              <a:ea typeface="宋体" pitchFamily="2" charset="-122"/>
              <a:cs typeface="Times New Roman" pitchFamily="18" charset="0"/>
            </a:endParaRPr>
          </a:p>
          <a:p>
            <a:endParaRPr lang="zh-CN" sz="1200" dirty="0" smtClean="0">
              <a:latin typeface="Times New Roman" pitchFamily="18" charset="0"/>
              <a:ea typeface="宋体" pitchFamily="2" charset="-122"/>
              <a:cs typeface="Times New Roman" pitchFamily="18" charset="0"/>
            </a:endParaRPr>
          </a:p>
          <a:p>
            <a:endParaRPr lang="zh-CN" sz="1200" dirty="0" smtClean="0">
              <a:latin typeface="Times New Roman" pitchFamily="18" charset="0"/>
              <a:ea typeface="宋体" pitchFamily="2" charset="-122"/>
              <a:cs typeface="Times New Roman" pitchFamily="18" charset="0"/>
            </a:endParaRPr>
          </a:p>
          <a:p>
            <a:pPr marL="0" indent="0">
              <a:buFont typeface="Wingdings" pitchFamily="2" charset="2"/>
              <a:buNone/>
            </a:pPr>
            <a:endParaRPr lang="zh-CN" sz="1200" dirty="0">
              <a:latin typeface="Times New Roman" pitchFamily="18" charset="0"/>
              <a:ea typeface="宋体" pitchFamily="2" charset="-122"/>
              <a:cs typeface="Times New Roman" pitchFamily="18" charset="0"/>
            </a:endParaRPr>
          </a:p>
        </p:txBody>
      </p:sp>
      <p:sp>
        <p:nvSpPr>
          <p:cNvPr id="6" name="Content Placeholder 2"/>
          <p:cNvSpPr txBox="1">
            <a:spLocks/>
          </p:cNvSpPr>
          <p:nvPr/>
        </p:nvSpPr>
        <p:spPr>
          <a:xfrm>
            <a:off x="911685" y="3093027"/>
            <a:ext cx="7846638" cy="1056053"/>
          </a:xfrm>
          <a:prstGeom prst="rect">
            <a:avLst/>
          </a:prstGeom>
          <a:solidFill>
            <a:srgbClr val="C1CCD5"/>
          </a:solidFill>
          <a:ln>
            <a:noFill/>
          </a:ln>
        </p:spPr>
        <p:txBody>
          <a:bodyPr vert="horz" wrap="square" lIns="0" tIns="0" rIns="0" bIns="0" rtlCol="0">
            <a:noAutofit/>
          </a:bodyPr>
          <a:lst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1200" dirty="0" smtClean="0">
                <a:latin typeface="Times New Roman" pitchFamily="18" charset="0"/>
                <a:ea typeface="宋体" pitchFamily="2" charset="-122"/>
                <a:cs typeface="Times New Roman" pitchFamily="18" charset="0"/>
              </a:rPr>
              <a:t>Early Certainty from ...始于</a:t>
            </a:r>
            <a:r>
              <a:rPr lang="en-US" altLang="zh-CN" sz="1200" dirty="0" smtClean="0">
                <a:latin typeface="Times New Roman" pitchFamily="18" charset="0"/>
                <a:ea typeface="宋体" pitchFamily="2" charset="-122"/>
                <a:cs typeface="Times New Roman" pitchFamily="18" charset="0"/>
              </a:rPr>
              <a:t>……</a:t>
            </a:r>
            <a:r>
              <a:rPr sz="1200" dirty="0" smtClean="0">
                <a:solidFill>
                  <a:srgbClr val="FF0000"/>
                </a:solidFill>
                <a:latin typeface="Times New Roman" pitchFamily="18" charset="0"/>
                <a:ea typeface="宋体" pitchFamily="2" charset="-122"/>
                <a:cs typeface="Times New Roman" pitchFamily="18" charset="0"/>
              </a:rPr>
              <a:t>审查</a:t>
            </a:r>
            <a:r>
              <a:rPr sz="1200" dirty="0" smtClean="0">
                <a:latin typeface="Times New Roman" pitchFamily="18" charset="0"/>
                <a:ea typeface="宋体" pitchFamily="2" charset="-122"/>
                <a:cs typeface="Times New Roman" pitchFamily="18" charset="0"/>
              </a:rPr>
              <a:t>的早期确定性    </a:t>
            </a:r>
            <a:r>
              <a:rPr lang="en-US" sz="1200" dirty="0" smtClean="0">
                <a:latin typeface="Times New Roman" pitchFamily="18" charset="0"/>
                <a:ea typeface="宋体" pitchFamily="2" charset="-122"/>
                <a:cs typeface="Times New Roman" pitchFamily="18" charset="0"/>
              </a:rPr>
              <a:t>			                         </a:t>
            </a:r>
            <a:r>
              <a:rPr sz="1200" dirty="0" smtClean="0">
                <a:latin typeface="Times New Roman" pitchFamily="18" charset="0"/>
                <a:ea typeface="宋体" pitchFamily="2" charset="-122"/>
                <a:cs typeface="Times New Roman" pitchFamily="18" charset="0"/>
              </a:rPr>
              <a:t> </a:t>
            </a:r>
            <a:r>
              <a:rPr lang="en-GB" sz="1200" dirty="0" smtClean="0">
                <a:solidFill>
                  <a:srgbClr val="C00F05"/>
                </a:solidFill>
                <a:latin typeface="Times New Roman" pitchFamily="18" charset="0"/>
                <a:ea typeface="宋体" pitchFamily="2" charset="-122"/>
                <a:cs typeface="Times New Roman" pitchFamily="18" charset="0"/>
              </a:rPr>
              <a:t>ECfE</a:t>
            </a:r>
            <a:endParaRPr lang="zh-CN" sz="1200" dirty="0" smtClean="0">
              <a:solidFill>
                <a:srgbClr val="C00F05"/>
              </a:solidFill>
              <a:latin typeface="Times New Roman" pitchFamily="18" charset="0"/>
              <a:ea typeface="宋体" pitchFamily="2" charset="-122"/>
              <a:cs typeface="Times New Roman" pitchFamily="18" charset="0"/>
            </a:endParaRPr>
          </a:p>
          <a:p>
            <a:pPr lvl="1"/>
            <a:r>
              <a:rPr sz="1200" dirty="0" smtClean="0">
                <a:latin typeface="Times New Roman" pitchFamily="18" charset="0"/>
                <a:ea typeface="宋体" pitchFamily="2" charset="-122"/>
                <a:cs typeface="Times New Roman" pitchFamily="18" charset="0"/>
              </a:rPr>
              <a:t>Grants (up to IGRA) on average within</a:t>
            </a:r>
            <a:r>
              <a:rPr lang="en-US" sz="1200" dirty="0" smtClean="0">
                <a:latin typeface="Times New Roman" pitchFamily="18" charset="0"/>
                <a:ea typeface="宋体" pitchFamily="2" charset="-122"/>
                <a:cs typeface="Times New Roman" pitchFamily="18" charset="0"/>
              </a:rPr>
              <a:t>		                                                  </a:t>
            </a:r>
            <a:r>
              <a:rPr lang="en-GB" sz="1200" b="1" dirty="0" smtClean="0">
                <a:latin typeface="Times New Roman" pitchFamily="18" charset="0"/>
                <a:ea typeface="宋体" pitchFamily="2" charset="-122"/>
                <a:cs typeface="Times New Roman" pitchFamily="18" charset="0"/>
              </a:rPr>
              <a:t>12 months</a:t>
            </a:r>
            <a:r>
              <a:rPr sz="1200" dirty="0" smtClean="0">
                <a:latin typeface="Times New Roman" pitchFamily="18" charset="0"/>
                <a:ea typeface="宋体" pitchFamily="2" charset="-122"/>
                <a:cs typeface="Times New Roman" pitchFamily="18" charset="0"/>
              </a:rPr>
              <a:t>    </a:t>
            </a:r>
            <a:endParaRPr lang="en-US" sz="1200" dirty="0" smtClean="0">
              <a:latin typeface="Times New Roman" pitchFamily="18" charset="0"/>
              <a:ea typeface="宋体" pitchFamily="2" charset="-122"/>
              <a:cs typeface="Times New Roman" pitchFamily="18" charset="0"/>
            </a:endParaRPr>
          </a:p>
          <a:p>
            <a:pPr lvl="1"/>
            <a:r>
              <a:rPr sz="1200" dirty="0" smtClean="0">
                <a:latin typeface="Times New Roman" pitchFamily="18" charset="0"/>
                <a:ea typeface="宋体" pitchFamily="2" charset="-122"/>
                <a:cs typeface="Times New Roman" pitchFamily="18" charset="0"/>
              </a:rPr>
              <a:t>平均12个月内授予（直到IGRA）</a:t>
            </a:r>
          </a:p>
          <a:p>
            <a:pPr marL="0" indent="0">
              <a:buFont typeface="Wingdings" pitchFamily="2" charset="2"/>
              <a:buNone/>
            </a:pPr>
            <a:endParaRPr lang="zh-CN" sz="1200" dirty="0">
              <a:latin typeface="Times New Roman" pitchFamily="18" charset="0"/>
              <a:ea typeface="宋体" pitchFamily="2" charset="-122"/>
              <a:cs typeface="Times New Roman" pitchFamily="18" charset="0"/>
            </a:endParaRPr>
          </a:p>
        </p:txBody>
      </p:sp>
      <p:sp>
        <p:nvSpPr>
          <p:cNvPr id="7" name="Content Placeholder 2"/>
          <p:cNvSpPr txBox="1">
            <a:spLocks/>
          </p:cNvSpPr>
          <p:nvPr/>
        </p:nvSpPr>
        <p:spPr>
          <a:xfrm>
            <a:off x="899592" y="4437177"/>
            <a:ext cx="7846638" cy="1152063"/>
          </a:xfrm>
          <a:prstGeom prst="rect">
            <a:avLst/>
          </a:prstGeom>
          <a:solidFill>
            <a:srgbClr val="C1CCD5"/>
          </a:solidFill>
          <a:ln>
            <a:noFill/>
          </a:ln>
        </p:spPr>
        <p:txBody>
          <a:bodyPr vert="horz" wrap="square" lIns="0" tIns="0" rIns="0" bIns="0" rtlCol="0">
            <a:noAutofit/>
          </a:bodyPr>
          <a:lst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1200" dirty="0" smtClean="0">
                <a:latin typeface="Times New Roman" pitchFamily="18" charset="0"/>
                <a:ea typeface="宋体" pitchFamily="2" charset="-122"/>
                <a:cs typeface="Times New Roman" pitchFamily="18" charset="0"/>
              </a:rPr>
              <a:t>Early Certainty from ...始于</a:t>
            </a:r>
            <a:r>
              <a:rPr lang="en-US" altLang="zh-CN" sz="1200" dirty="0" smtClean="0">
                <a:latin typeface="Times New Roman" pitchFamily="18" charset="0"/>
                <a:ea typeface="宋体" pitchFamily="2" charset="-122"/>
                <a:cs typeface="Times New Roman" pitchFamily="18" charset="0"/>
              </a:rPr>
              <a:t>……</a:t>
            </a:r>
            <a:r>
              <a:rPr sz="1200" dirty="0" smtClean="0">
                <a:solidFill>
                  <a:srgbClr val="FF0000"/>
                </a:solidFill>
                <a:latin typeface="Times New Roman" pitchFamily="18" charset="0"/>
                <a:ea typeface="宋体" pitchFamily="2" charset="-122"/>
                <a:cs typeface="Times New Roman" pitchFamily="18" charset="0"/>
              </a:rPr>
              <a:t>异议</a:t>
            </a:r>
            <a:r>
              <a:rPr sz="1200" dirty="0" smtClean="0">
                <a:latin typeface="Times New Roman" pitchFamily="18" charset="0"/>
                <a:ea typeface="宋体" pitchFamily="2" charset="-122"/>
                <a:cs typeface="Times New Roman" pitchFamily="18" charset="0"/>
              </a:rPr>
              <a:t>的早期确定性    </a:t>
            </a:r>
            <a:r>
              <a:rPr lang="en-US" sz="1200" dirty="0" smtClean="0">
                <a:latin typeface="Times New Roman" pitchFamily="18" charset="0"/>
                <a:ea typeface="宋体" pitchFamily="2" charset="-122"/>
                <a:cs typeface="Times New Roman" pitchFamily="18" charset="0"/>
              </a:rPr>
              <a:t>		</a:t>
            </a:r>
            <a:r>
              <a:rPr sz="1200" dirty="0" smtClean="0">
                <a:latin typeface="Times New Roman" pitchFamily="18" charset="0"/>
                <a:ea typeface="宋体" pitchFamily="2" charset="-122"/>
                <a:cs typeface="Times New Roman" pitchFamily="18" charset="0"/>
              </a:rPr>
              <a:t> </a:t>
            </a:r>
            <a:r>
              <a:rPr lang="en-US" sz="1200" dirty="0" smtClean="0">
                <a:latin typeface="Times New Roman" pitchFamily="18" charset="0"/>
                <a:ea typeface="宋体" pitchFamily="2" charset="-122"/>
                <a:cs typeface="Times New Roman" pitchFamily="18" charset="0"/>
              </a:rPr>
              <a:t>	                           </a:t>
            </a:r>
            <a:r>
              <a:rPr lang="en-GB" sz="1200" dirty="0" err="1" smtClean="0">
                <a:solidFill>
                  <a:srgbClr val="C00F05"/>
                </a:solidFill>
                <a:latin typeface="Times New Roman" pitchFamily="18" charset="0"/>
                <a:ea typeface="宋体" pitchFamily="2" charset="-122"/>
                <a:cs typeface="Times New Roman" pitchFamily="18" charset="0"/>
              </a:rPr>
              <a:t>ECfO</a:t>
            </a:r>
            <a:endParaRPr lang="zh-CN" sz="1200" dirty="0">
              <a:solidFill>
                <a:srgbClr val="C00F05"/>
              </a:solidFill>
              <a:latin typeface="Times New Roman" pitchFamily="18" charset="0"/>
              <a:ea typeface="宋体" pitchFamily="2" charset="-122"/>
              <a:cs typeface="Times New Roman" pitchFamily="18" charset="0"/>
            </a:endParaRPr>
          </a:p>
          <a:p>
            <a:pPr lvl="1"/>
            <a:r>
              <a:rPr sz="1200" dirty="0" smtClean="0">
                <a:latin typeface="Times New Roman" pitchFamily="18" charset="0"/>
                <a:ea typeface="宋体" pitchFamily="2" charset="-122"/>
                <a:cs typeface="Times New Roman" pitchFamily="18" charset="0"/>
              </a:rPr>
              <a:t>Standard Opposition within</a:t>
            </a:r>
            <a:r>
              <a:rPr lang="en-US" sz="1200" dirty="0" smtClean="0">
                <a:latin typeface="Times New Roman" pitchFamily="18" charset="0"/>
                <a:ea typeface="宋体" pitchFamily="2" charset="-122"/>
                <a:cs typeface="Times New Roman" pitchFamily="18" charset="0"/>
              </a:rPr>
              <a:t>				                            </a:t>
            </a:r>
            <a:r>
              <a:rPr lang="en-GB" sz="1200" b="1" dirty="0" smtClean="0">
                <a:latin typeface="Times New Roman" pitchFamily="18" charset="0"/>
                <a:ea typeface="宋体" pitchFamily="2" charset="-122"/>
                <a:cs typeface="Times New Roman" pitchFamily="18" charset="0"/>
              </a:rPr>
              <a:t>15 </a:t>
            </a:r>
            <a:r>
              <a:rPr lang="en-GB" sz="1200" b="1" dirty="0">
                <a:latin typeface="Times New Roman" pitchFamily="18" charset="0"/>
                <a:ea typeface="宋体" pitchFamily="2" charset="-122"/>
                <a:cs typeface="Times New Roman" pitchFamily="18" charset="0"/>
              </a:rPr>
              <a:t>months</a:t>
            </a:r>
            <a:r>
              <a:rPr sz="1200" dirty="0" smtClean="0">
                <a:latin typeface="Times New Roman" pitchFamily="18" charset="0"/>
                <a:ea typeface="宋体" pitchFamily="2" charset="-122"/>
                <a:cs typeface="Times New Roman" pitchFamily="18" charset="0"/>
              </a:rPr>
              <a:t>    </a:t>
            </a:r>
            <a:endParaRPr lang="en-US" sz="1200" dirty="0" smtClean="0">
              <a:latin typeface="Times New Roman" pitchFamily="18" charset="0"/>
              <a:ea typeface="宋体" pitchFamily="2" charset="-122"/>
              <a:cs typeface="Times New Roman" pitchFamily="18" charset="0"/>
            </a:endParaRPr>
          </a:p>
          <a:p>
            <a:pPr lvl="1"/>
            <a:r>
              <a:rPr sz="1200" dirty="0" smtClean="0">
                <a:latin typeface="Times New Roman" pitchFamily="18" charset="0"/>
                <a:ea typeface="宋体" pitchFamily="2" charset="-122"/>
                <a:cs typeface="Times New Roman" pitchFamily="18" charset="0"/>
              </a:rPr>
              <a:t>15个月内出具标准异议报告</a:t>
            </a:r>
          </a:p>
        </p:txBody>
      </p:sp>
      <p:sp>
        <p:nvSpPr>
          <p:cNvPr id="3" name="TextBox 2"/>
          <p:cNvSpPr txBox="1"/>
          <p:nvPr/>
        </p:nvSpPr>
        <p:spPr>
          <a:xfrm>
            <a:off x="755576" y="1052736"/>
            <a:ext cx="7704856" cy="707886"/>
          </a:xfrm>
          <a:prstGeom prst="rect">
            <a:avLst/>
          </a:prstGeom>
          <a:noFill/>
        </p:spPr>
        <p:txBody>
          <a:bodyPr wrap="square" rtlCol="0">
            <a:spAutoFit/>
          </a:bodyPr>
          <a:lstStyle/>
          <a:p>
            <a:r>
              <a:rPr lang="en-GB" sz="2000" dirty="0" smtClean="0">
                <a:solidFill>
                  <a:srgbClr val="FF0000"/>
                </a:solidFill>
                <a:latin typeface="Times New Roman" pitchFamily="18" charset="0"/>
                <a:ea typeface="宋体" pitchFamily="2" charset="-122"/>
                <a:cs typeface="Times New Roman" pitchFamily="18" charset="0"/>
              </a:rPr>
              <a:t>The EPO has set the following objectives:</a:t>
            </a:r>
          </a:p>
          <a:p>
            <a:r>
              <a:rPr lang="en-GB" sz="2000" dirty="0" err="1" smtClean="0">
                <a:solidFill>
                  <a:srgbClr val="FF0000"/>
                </a:solidFill>
                <a:latin typeface="Times New Roman" pitchFamily="18" charset="0"/>
                <a:ea typeface="宋体" pitchFamily="2" charset="-122"/>
                <a:cs typeface="Times New Roman" pitchFamily="18" charset="0"/>
              </a:rPr>
              <a:t>欧洲专利局已经设定如下目标</a:t>
            </a:r>
            <a:r>
              <a:rPr lang="en-GB" sz="2000" dirty="0" smtClean="0">
                <a:solidFill>
                  <a:srgbClr val="FF0000"/>
                </a:solidFill>
                <a:latin typeface="Times New Roman" pitchFamily="18" charset="0"/>
                <a:ea typeface="宋体" pitchFamily="2" charset="-122"/>
                <a:cs typeface="Times New Roman" pitchFamily="18" charset="0"/>
              </a:rPr>
              <a:t>：</a:t>
            </a:r>
            <a:endParaRPr lang="zh-CN" sz="2000" dirty="0">
              <a:solidFill>
                <a:srgbClr val="FF00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277540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Early Certainty...</a:t>
            </a:r>
            <a:r>
              <a:rPr lang="en-GB" dirty="0" smtClean="0">
                <a:solidFill>
                  <a:srgbClr val="00B050"/>
                </a:solidFill>
                <a:latin typeface="Times New Roman" pitchFamily="18" charset="0"/>
                <a:ea typeface="宋体" pitchFamily="2" charset="-122"/>
                <a:cs typeface="Times New Roman" pitchFamily="18" charset="0"/>
              </a:rPr>
              <a:t>from examination (</a:t>
            </a:r>
            <a:r>
              <a:rPr lang="en-GB" dirty="0" err="1" smtClean="0">
                <a:solidFill>
                  <a:srgbClr val="00B050"/>
                </a:solidFill>
                <a:latin typeface="Times New Roman" pitchFamily="18" charset="0"/>
                <a:ea typeface="宋体" pitchFamily="2" charset="-122"/>
                <a:cs typeface="Times New Roman" pitchFamily="18" charset="0"/>
              </a:rPr>
              <a:t>ECfE</a:t>
            </a:r>
            <a:r>
              <a:rPr lang="en-GB" dirty="0" smtClean="0">
                <a:solidFill>
                  <a:srgbClr val="00B050"/>
                </a:solidFill>
                <a:latin typeface="Times New Roman" pitchFamily="18" charset="0"/>
                <a:ea typeface="宋体" pitchFamily="2" charset="-122"/>
                <a:cs typeface="Times New Roman" pitchFamily="18" charset="0"/>
              </a:rPr>
              <a:t>)</a:t>
            </a:r>
          </a:p>
          <a:p>
            <a:r>
              <a:rPr lang="en-GB" dirty="0" err="1" smtClean="0">
                <a:solidFill>
                  <a:srgbClr val="00B050"/>
                </a:solidFill>
                <a:latin typeface="Times New Roman" pitchFamily="18" charset="0"/>
                <a:ea typeface="宋体" pitchFamily="2" charset="-122"/>
                <a:cs typeface="Times New Roman" pitchFamily="18" charset="0"/>
              </a:rPr>
              <a:t>始于审查的早期确定性</a:t>
            </a:r>
            <a:endParaRPr lang="zh-CN" dirty="0">
              <a:solidFill>
                <a:srgbClr val="00B050"/>
              </a:solidFill>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47888" y="1546335"/>
            <a:ext cx="7846637" cy="4762985"/>
          </a:xfrm>
        </p:spPr>
        <p:txBody>
          <a:bodyPr/>
          <a:lstStyle/>
          <a:p>
            <a:pPr algn="just"/>
            <a:r>
              <a:rPr lang="en-GB" sz="1400" b="1" dirty="0">
                <a:latin typeface="Times New Roman" pitchFamily="18" charset="0"/>
                <a:ea typeface="宋体" pitchFamily="2" charset="-122"/>
                <a:cs typeface="Times New Roman" pitchFamily="18" charset="0"/>
              </a:rPr>
              <a:t>Creates clarity on patent rights for all applicant, competitor &amp; public明确所有申请人、竞争对手和公众的专利权</a:t>
            </a:r>
          </a:p>
          <a:p>
            <a:pPr lvl="1" algn="just"/>
            <a:r>
              <a:rPr sz="1400" dirty="0" smtClean="0">
                <a:latin typeface="Times New Roman" pitchFamily="18" charset="0"/>
                <a:ea typeface="宋体" pitchFamily="2" charset="-122"/>
                <a:cs typeface="Times New Roman" pitchFamily="18" charset="0"/>
              </a:rPr>
              <a:t>High quality of patents</a:t>
            </a:r>
            <a:r>
              <a:rPr lang="zh-CN" altLang="en-US" sz="1400" dirty="0" smtClean="0">
                <a:latin typeface="Times New Roman" pitchFamily="18" charset="0"/>
                <a:ea typeface="宋体" pitchFamily="2" charset="-122"/>
                <a:cs typeface="Times New Roman" pitchFamily="18" charset="0"/>
              </a:rPr>
              <a:t>高质量的专利</a:t>
            </a:r>
            <a:endParaRPr sz="1400" dirty="0" smtClean="0">
              <a:latin typeface="Times New Roman" pitchFamily="18" charset="0"/>
              <a:ea typeface="宋体" pitchFamily="2" charset="-122"/>
              <a:cs typeface="Times New Roman" pitchFamily="18" charset="0"/>
            </a:endParaRPr>
          </a:p>
          <a:p>
            <a:pPr lvl="1" algn="just"/>
            <a:r>
              <a:rPr sz="1400" dirty="0" smtClean="0">
                <a:latin typeface="Times New Roman" pitchFamily="18" charset="0"/>
                <a:ea typeface="宋体" pitchFamily="2" charset="-122"/>
                <a:cs typeface="Times New Roman" pitchFamily="18" charset="0"/>
              </a:rPr>
              <a:t>Available insight, so patents delivered in time洞察力强，因此及时交付专利</a:t>
            </a:r>
          </a:p>
          <a:p>
            <a:pPr marL="215957" lvl="1" indent="0" algn="ctr">
              <a:buNone/>
            </a:pPr>
            <a:r>
              <a:rPr sz="1400" dirty="0" smtClean="0">
                <a:latin typeface="Times New Roman" pitchFamily="18" charset="0"/>
                <a:ea typeface="宋体" pitchFamily="2" charset="-122"/>
                <a:cs typeface="Times New Roman" pitchFamily="18" charset="0"/>
              </a:rPr>
              <a:t>no blind spots, applicant timely information to decide, ...无盲点，供申请人决策的及时信息，……</a:t>
            </a:r>
          </a:p>
          <a:p>
            <a:pPr marL="0" indent="0" algn="just">
              <a:buNone/>
            </a:pPr>
            <a:r>
              <a:rPr lang="en-US" sz="1400" dirty="0" smtClean="0">
                <a:latin typeface="Times New Roman" pitchFamily="18" charset="0"/>
                <a:ea typeface="宋体" pitchFamily="2" charset="-122"/>
                <a:cs typeface="Times New Roman" pitchFamily="18" charset="0"/>
              </a:rPr>
              <a:t>			</a:t>
            </a:r>
            <a:r>
              <a:rPr lang="en-GB" sz="1400" b="1" dirty="0">
                <a:latin typeface="Times New Roman" pitchFamily="18" charset="0"/>
                <a:ea typeface="宋体" pitchFamily="2" charset="-122"/>
                <a:cs typeface="Times New Roman" pitchFamily="18" charset="0"/>
              </a:rPr>
              <a:t>... patent pending ...   ……专利未决……</a:t>
            </a:r>
          </a:p>
          <a:p>
            <a:pPr algn="just"/>
            <a:r>
              <a:rPr lang="en-GB" sz="1400" b="1" dirty="0" smtClean="0">
                <a:latin typeface="Times New Roman" pitchFamily="18" charset="0"/>
                <a:ea typeface="宋体" pitchFamily="2" charset="-122"/>
                <a:cs typeface="Times New Roman" pitchFamily="18" charset="0"/>
              </a:rPr>
              <a:t>It is the right thing to do </a:t>
            </a:r>
            <a:r>
              <a:rPr sz="1400" dirty="0" smtClean="0">
                <a:latin typeface="Times New Roman" pitchFamily="18" charset="0"/>
                <a:ea typeface="宋体" pitchFamily="2" charset="-122"/>
                <a:cs typeface="Times New Roman" pitchFamily="18" charset="0"/>
              </a:rPr>
              <a:t>and in line with EPO </a:t>
            </a:r>
            <a:r>
              <a:rPr lang="en-GB" sz="1400" b="1" dirty="0" smtClean="0">
                <a:latin typeface="Times New Roman" pitchFamily="18" charset="0"/>
                <a:ea typeface="宋体" pitchFamily="2" charset="-122"/>
                <a:cs typeface="Times New Roman" pitchFamily="18" charset="0"/>
              </a:rPr>
              <a:t>Mission Statement:</a:t>
            </a:r>
            <a:r>
              <a:rPr sz="1400" dirty="0" smtClean="0">
                <a:latin typeface="Times New Roman" pitchFamily="18" charset="0"/>
                <a:ea typeface="宋体" pitchFamily="2" charset="-122"/>
                <a:cs typeface="Times New Roman" pitchFamily="18" charset="0"/>
              </a:rPr>
              <a:t>应当做的正确事情并符合欧洲专利局的使命宣言：</a:t>
            </a:r>
          </a:p>
          <a:p>
            <a:pPr marL="215957" lvl="1" indent="0" algn="just">
              <a:buNone/>
            </a:pPr>
            <a:r>
              <a:rPr sz="1400" dirty="0" smtClean="0">
                <a:latin typeface="Times New Roman" pitchFamily="18" charset="0"/>
                <a:ea typeface="宋体" pitchFamily="2" charset="-122"/>
                <a:cs typeface="Times New Roman" pitchFamily="18" charset="0"/>
              </a:rPr>
              <a:t> </a:t>
            </a:r>
            <a:r>
              <a:rPr lang="en-GB" sz="1400" i="1" dirty="0" smtClean="0">
                <a:latin typeface="Times New Roman" pitchFamily="18" charset="0"/>
                <a:ea typeface="宋体" pitchFamily="2" charset="-122"/>
                <a:cs typeface="Times New Roman" pitchFamily="18" charset="0"/>
              </a:rPr>
              <a:t>“As the Patent Office for Europe, we support innovation, competitiveness and economic growth across </a:t>
            </a:r>
            <a:r>
              <a:rPr lang="en-GB" sz="1400" b="1" i="1" dirty="0">
                <a:latin typeface="Times New Roman" pitchFamily="18" charset="0"/>
                <a:ea typeface="宋体" pitchFamily="2" charset="-122"/>
                <a:cs typeface="Times New Roman" pitchFamily="18" charset="0"/>
              </a:rPr>
              <a:t>Europe </a:t>
            </a:r>
            <a:r>
              <a:rPr lang="en-GB" sz="1400" i="1" dirty="0" smtClean="0">
                <a:latin typeface="Times New Roman" pitchFamily="18" charset="0"/>
                <a:ea typeface="宋体" pitchFamily="2" charset="-122"/>
                <a:cs typeface="Times New Roman" pitchFamily="18" charset="0"/>
              </a:rPr>
              <a:t>through a commitment to high quality and efficient services delivered under the EPC”“作为欧洲的专利局，我们致力于按照《欧洲专利公约》提供优质而高效的服务，从而为整个欧洲的创新、竞争力和经济增长提供支持。”</a:t>
            </a:r>
          </a:p>
          <a:p>
            <a:pPr marL="215957" lvl="1" indent="0" algn="just">
              <a:buNone/>
            </a:pPr>
            <a:endParaRPr lang="zh-CN" sz="1400" i="1" dirty="0" smtClean="0">
              <a:latin typeface="Times New Roman" pitchFamily="18" charset="0"/>
              <a:ea typeface="宋体" pitchFamily="2" charset="-122"/>
              <a:cs typeface="Times New Roman" pitchFamily="18" charset="0"/>
            </a:endParaRPr>
          </a:p>
          <a:p>
            <a:pPr marL="0" indent="0" algn="just">
              <a:buNone/>
            </a:pPr>
            <a:endParaRPr lang="zh-CN" sz="1400" b="1"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vert="horz" wrap="none" lIns="0" tIns="0" rIns="0" bIns="0" rtlCol="0" anchor="t" anchorCtr="0"/>
          <a:lstStyle/>
          <a:p>
            <a:pPr algn="r"/>
            <a:fld id="{CD9DEA8E-A855-419E-A5B1-841B9228F788}" type="slidenum">
              <a:rPr lang="en-GB">
                <a:latin typeface="Times New Roman" pitchFamily="18" charset="0"/>
                <a:ea typeface="宋体" pitchFamily="2" charset="-122"/>
                <a:cs typeface="Times New Roman" pitchFamily="18" charset="0"/>
              </a:rPr>
              <a:pPr algn="r"/>
              <a:t>47</a:t>
            </a:fld>
            <a:endParaRPr lang="zh-CN">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0185465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pPr algn="just"/>
            <a:r>
              <a:rPr sz="1400" dirty="0" smtClean="0">
                <a:latin typeface="Times New Roman" pitchFamily="18" charset="0"/>
                <a:ea typeface="宋体" pitchFamily="2" charset="-122"/>
                <a:cs typeface="Times New Roman" pitchFamily="18" charset="0"/>
              </a:rPr>
              <a:t>EPO pursues its </a:t>
            </a:r>
            <a:r>
              <a:rPr lang="en-GB" sz="1400" b="1" dirty="0" smtClean="0">
                <a:latin typeface="Times New Roman" pitchFamily="18" charset="0"/>
                <a:ea typeface="宋体" pitchFamily="2" charset="-122"/>
                <a:cs typeface="Times New Roman" pitchFamily="18" charset="0"/>
              </a:rPr>
              <a:t>Quality Efficiency Strategy</a:t>
            </a:r>
            <a:r>
              <a:rPr sz="1400" dirty="0" smtClean="0">
                <a:latin typeface="Times New Roman" pitchFamily="18" charset="0"/>
                <a:ea typeface="宋体" pitchFamily="2" charset="-122"/>
                <a:cs typeface="Times New Roman" pitchFamily="18" charset="0"/>
              </a:rPr>
              <a:t>欧洲专利局执行其优质高效战略</a:t>
            </a:r>
            <a:r>
              <a:rPr lang="en-GB" sz="1400" b="1" dirty="0" smtClean="0">
                <a:latin typeface="Times New Roman" pitchFamily="18" charset="0"/>
                <a:ea typeface="宋体" pitchFamily="2" charset="-122"/>
                <a:cs typeface="Times New Roman" pitchFamily="18" charset="0"/>
              </a:rPr>
              <a:t> </a:t>
            </a:r>
            <a:endParaRPr lang="zh-CN" sz="1400" b="1" dirty="0">
              <a:latin typeface="Times New Roman" pitchFamily="18" charset="0"/>
              <a:ea typeface="宋体" pitchFamily="2" charset="-122"/>
              <a:cs typeface="Times New Roman" pitchFamily="18" charset="0"/>
            </a:endParaRPr>
          </a:p>
          <a:p>
            <a:pPr algn="just"/>
            <a:r>
              <a:rPr sz="1400" dirty="0" smtClean="0">
                <a:latin typeface="Times New Roman" pitchFamily="18" charset="0"/>
                <a:ea typeface="宋体" pitchFamily="2" charset="-122"/>
                <a:cs typeface="Times New Roman" pitchFamily="18" charset="0"/>
              </a:rPr>
              <a:t>Now proactively remind applicants of possible </a:t>
            </a:r>
            <a:r>
              <a:rPr lang="en-GB" sz="1400" b="1" dirty="0">
                <a:latin typeface="Times New Roman" pitchFamily="18" charset="0"/>
                <a:ea typeface="宋体" pitchFamily="2" charset="-122"/>
                <a:cs typeface="Times New Roman" pitchFamily="18" charset="0"/>
              </a:rPr>
              <a:t>withdrawal </a:t>
            </a:r>
            <a:r>
              <a:rPr lang="en-GB" sz="1400" b="1" dirty="0">
                <a:solidFill>
                  <a:schemeClr val="tx1"/>
                </a:solidFill>
                <a:latin typeface="Times New Roman" pitchFamily="18" charset="0"/>
                <a:ea typeface="宋体" pitchFamily="2" charset="-122"/>
                <a:cs typeface="Times New Roman" pitchFamily="18" charset="0"/>
              </a:rPr>
              <a:t>options </a:t>
            </a:r>
            <a:r>
              <a:rPr lang="en-GB" sz="1400" dirty="0">
                <a:solidFill>
                  <a:schemeClr val="tx1"/>
                </a:solidFill>
                <a:latin typeface="Times New Roman" pitchFamily="18" charset="0"/>
                <a:ea typeface="宋体" pitchFamily="2" charset="-122"/>
                <a:cs typeface="Times New Roman" pitchFamily="18" charset="0"/>
              </a:rPr>
              <a:t>&amp; incentives (fee refund possibilities changed)</a:t>
            </a:r>
            <a:r>
              <a:rPr sz="1400" dirty="0" smtClean="0">
                <a:latin typeface="Times New Roman" pitchFamily="18" charset="0"/>
                <a:ea typeface="宋体" pitchFamily="2" charset="-122"/>
                <a:cs typeface="Times New Roman" pitchFamily="18" charset="0"/>
              </a:rPr>
              <a:t>现在积极提醒申请人注意可能的撤回选项和激励（费用退还可能性已变动）</a:t>
            </a:r>
            <a:endParaRPr lang="zh-CN" sz="1400" dirty="0">
              <a:solidFill>
                <a:schemeClr val="tx1"/>
              </a:solidFill>
              <a:latin typeface="Times New Roman" pitchFamily="18" charset="0"/>
              <a:ea typeface="宋体" pitchFamily="2" charset="-122"/>
              <a:cs typeface="Times New Roman" pitchFamily="18" charset="0"/>
            </a:endParaRPr>
          </a:p>
          <a:p>
            <a:pPr algn="just"/>
            <a:r>
              <a:rPr sz="1400" dirty="0" smtClean="0">
                <a:latin typeface="Times New Roman" pitchFamily="18" charset="0"/>
                <a:ea typeface="宋体" pitchFamily="2" charset="-122"/>
                <a:cs typeface="Times New Roman" pitchFamily="18" charset="0"/>
              </a:rPr>
              <a:t>Streamlining </a:t>
            </a:r>
            <a:r>
              <a:rPr lang="en-GB" sz="1400" b="1" dirty="0">
                <a:latin typeface="Times New Roman" pitchFamily="18" charset="0"/>
                <a:ea typeface="宋体" pitchFamily="2" charset="-122"/>
                <a:cs typeface="Times New Roman" pitchFamily="18" charset="0"/>
              </a:rPr>
              <a:t>patent practice, workflows &amp; procedures </a:t>
            </a:r>
            <a:r>
              <a:rPr sz="1400" dirty="0" smtClean="0">
                <a:latin typeface="Times New Roman" pitchFamily="18" charset="0"/>
                <a:ea typeface="宋体" pitchFamily="2" charset="-122"/>
                <a:cs typeface="Times New Roman" pitchFamily="18" charset="0"/>
              </a:rPr>
              <a:t>will support the goal: aiming towards further simplification of procedure: in progress !简化专利作业、工作流程和程序将有助于实现目标：进一步简化程序：正在进行！</a:t>
            </a:r>
            <a:endParaRPr lang="zh-CN" sz="1400" dirty="0">
              <a:latin typeface="Times New Roman" pitchFamily="18" charset="0"/>
              <a:ea typeface="宋体" pitchFamily="2" charset="-122"/>
              <a:cs typeface="Times New Roman" pitchFamily="18" charset="0"/>
            </a:endParaRPr>
          </a:p>
          <a:p>
            <a:pPr algn="just"/>
            <a:r>
              <a:rPr lang="en-GB" sz="1400" b="1" dirty="0" smtClean="0">
                <a:latin typeface="Times New Roman" pitchFamily="18" charset="0"/>
                <a:ea typeface="宋体" pitchFamily="2" charset="-122"/>
                <a:cs typeface="Times New Roman" pitchFamily="18" charset="0"/>
              </a:rPr>
              <a:t>Within </a:t>
            </a:r>
            <a:r>
              <a:rPr lang="en-GB" sz="1400" b="1" dirty="0">
                <a:latin typeface="Times New Roman" pitchFamily="18" charset="0"/>
                <a:ea typeface="宋体" pitchFamily="2" charset="-122"/>
                <a:cs typeface="Times New Roman" pitchFamily="18" charset="0"/>
              </a:rPr>
              <a:t>five years </a:t>
            </a:r>
            <a:r>
              <a:rPr sz="1400" dirty="0" smtClean="0">
                <a:latin typeface="Times New Roman" pitchFamily="18" charset="0"/>
                <a:ea typeface="宋体" pitchFamily="2" charset="-122"/>
                <a:cs typeface="Times New Roman" pitchFamily="18" charset="0"/>
              </a:rPr>
              <a:t>the Paris Criteria will be reached by taking the necessary actions: maintained / improved performance, quality and fostering early withdrawals.五年内，将通过采取必要的行动（保持和提高业绩和质量，促进早期撤回）来达到巴黎标准。</a:t>
            </a:r>
            <a:endParaRPr lang="zh-CN" sz="1400" dirty="0">
              <a:latin typeface="Times New Roman" pitchFamily="18" charset="0"/>
              <a:ea typeface="宋体" pitchFamily="2" charset="-122"/>
              <a:cs typeface="Times New Roman" pitchFamily="18" charset="0"/>
            </a:endParaRPr>
          </a:p>
          <a:p>
            <a:pPr algn="just"/>
            <a:r>
              <a:rPr lang="en-GB" sz="1400" dirty="0" smtClean="0">
                <a:solidFill>
                  <a:schemeClr val="tx1"/>
                </a:solidFill>
                <a:latin typeface="Times New Roman" pitchFamily="18" charset="0"/>
                <a:ea typeface="宋体" pitchFamily="2" charset="-122"/>
                <a:cs typeface="Times New Roman" pitchFamily="18" charset="0"/>
              </a:rPr>
              <a:t>Situations </a:t>
            </a:r>
            <a:r>
              <a:rPr lang="en-GB" sz="1400" b="1" dirty="0" smtClean="0">
                <a:solidFill>
                  <a:schemeClr val="tx1"/>
                </a:solidFill>
                <a:latin typeface="Times New Roman" pitchFamily="18" charset="0"/>
                <a:ea typeface="宋体" pitchFamily="2" charset="-122"/>
                <a:cs typeface="Times New Roman" pitchFamily="18" charset="0"/>
              </a:rPr>
              <a:t>per technical field</a:t>
            </a:r>
            <a:r>
              <a:rPr lang="en-GB" sz="1400" dirty="0" smtClean="0">
                <a:solidFill>
                  <a:schemeClr val="tx1"/>
                </a:solidFill>
                <a:latin typeface="Times New Roman" pitchFamily="18" charset="0"/>
                <a:ea typeface="宋体" pitchFamily="2" charset="-122"/>
                <a:cs typeface="Times New Roman" pitchFamily="18" charset="0"/>
              </a:rPr>
              <a:t> will be different!情况因技术领域而异！The goal is </a:t>
            </a:r>
            <a:r>
              <a:rPr lang="en-GB" sz="1400" b="1" dirty="0" smtClean="0">
                <a:solidFill>
                  <a:schemeClr val="tx1"/>
                </a:solidFill>
                <a:latin typeface="Times New Roman" pitchFamily="18" charset="0"/>
                <a:ea typeface="宋体" pitchFamily="2" charset="-122"/>
                <a:cs typeface="Times New Roman" pitchFamily="18" charset="0"/>
              </a:rPr>
              <a:t>average </a:t>
            </a:r>
            <a:r>
              <a:rPr lang="en-GB" sz="1400" dirty="0" smtClean="0">
                <a:solidFill>
                  <a:schemeClr val="tx1"/>
                </a:solidFill>
                <a:latin typeface="Times New Roman" pitchFamily="18" charset="0"/>
                <a:ea typeface="宋体" pitchFamily="2" charset="-122"/>
                <a:cs typeface="Times New Roman" pitchFamily="18" charset="0"/>
              </a:rPr>
              <a:t>delivery in 12 months.目标是平均12个月内交付。</a:t>
            </a:r>
          </a:p>
          <a:p>
            <a:pPr algn="just"/>
            <a:endParaRPr lang="zh-CN" sz="1400" dirty="0" smtClean="0">
              <a:solidFill>
                <a:schemeClr val="tx1"/>
              </a:solidFill>
              <a:latin typeface="Times New Roman" pitchFamily="18" charset="0"/>
              <a:ea typeface="宋体" pitchFamily="2" charset="-122"/>
              <a:cs typeface="Times New Roman" pitchFamily="18" charset="0"/>
            </a:endParaRPr>
          </a:p>
          <a:p>
            <a:pPr algn="just"/>
            <a:endParaRPr lang="zh-CN" sz="1400" dirty="0">
              <a:solidFill>
                <a:schemeClr val="tx1"/>
              </a:solidFill>
              <a:latin typeface="Times New Roman" pitchFamily="18" charset="0"/>
              <a:ea typeface="宋体" pitchFamily="2" charset="-122"/>
              <a:cs typeface="Times New Roman" pitchFamily="18" charset="0"/>
            </a:endParaRPr>
          </a:p>
          <a:p>
            <a:pPr algn="just"/>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vert="horz" wrap="none" lIns="0" tIns="0" rIns="0" bIns="0" rtlCol="0" anchor="t" anchorCtr="0"/>
          <a:lstStyle/>
          <a:p>
            <a:pPr algn="r"/>
            <a:fld id="{CD9DEA8E-A855-419E-A5B1-841B9228F788}" type="slidenum">
              <a:rPr lang="en-GB">
                <a:latin typeface="Times New Roman" pitchFamily="18" charset="0"/>
                <a:ea typeface="宋体" pitchFamily="2" charset="-122"/>
                <a:cs typeface="Times New Roman" pitchFamily="18" charset="0"/>
              </a:rPr>
              <a:pPr algn="r"/>
              <a:t>48</a:t>
            </a:fld>
            <a:endParaRPr lang="zh-CN">
              <a:latin typeface="Times New Roman" pitchFamily="18" charset="0"/>
              <a:ea typeface="宋体" pitchFamily="2" charset="-122"/>
              <a:cs typeface="Times New Roman" pitchFamily="18" charset="0"/>
            </a:endParaRPr>
          </a:p>
        </p:txBody>
      </p:sp>
      <p:sp>
        <p:nvSpPr>
          <p:cNvPr id="5" name="Text Placeholder 1"/>
          <p:cNvSpPr>
            <a:spLocks noGrp="1"/>
          </p:cNvSpPr>
          <p:nvPr>
            <p:ph type="body" sz="quarter" idx="16"/>
          </p:nvPr>
        </p:nvSpPr>
        <p:spPr>
          <a:xfrm>
            <a:off x="683568" y="548680"/>
            <a:ext cx="7846637" cy="539875"/>
          </a:xfrm>
        </p:spPr>
        <p:txBody>
          <a:bodyPr/>
          <a:lstStyle/>
          <a:p>
            <a:r>
              <a:rPr dirty="0" smtClean="0">
                <a:latin typeface="Times New Roman" pitchFamily="18" charset="0"/>
                <a:ea typeface="宋体" pitchFamily="2" charset="-122"/>
                <a:cs typeface="Times New Roman" pitchFamily="18" charset="0"/>
              </a:rPr>
              <a:t>Early Certainty </a:t>
            </a:r>
            <a:r>
              <a:rPr lang="en-GB" dirty="0" smtClean="0">
                <a:solidFill>
                  <a:srgbClr val="00B050"/>
                </a:solidFill>
                <a:latin typeface="Times New Roman" pitchFamily="18" charset="0"/>
                <a:ea typeface="宋体" pitchFamily="2" charset="-122"/>
                <a:cs typeface="Times New Roman" pitchFamily="18" charset="0"/>
              </a:rPr>
              <a:t>... from Examination</a:t>
            </a:r>
            <a:r>
              <a:rPr lang="en-GB" dirty="0" smtClean="0">
                <a:solidFill>
                  <a:schemeClr val="tx1"/>
                </a:solidFill>
                <a:latin typeface="Times New Roman" pitchFamily="18" charset="0"/>
                <a:ea typeface="宋体" pitchFamily="2" charset="-122"/>
                <a:cs typeface="Times New Roman" pitchFamily="18" charset="0"/>
              </a:rPr>
              <a:t>: how ?</a:t>
            </a:r>
          </a:p>
          <a:p>
            <a:r>
              <a:rPr dirty="0" err="1" smtClean="0">
                <a:latin typeface="Times New Roman" pitchFamily="18" charset="0"/>
                <a:ea typeface="宋体" pitchFamily="2" charset="-122"/>
                <a:cs typeface="Times New Roman" pitchFamily="18" charset="0"/>
              </a:rPr>
              <a:t>始于</a:t>
            </a:r>
            <a:r>
              <a:rPr lang="en-US" altLang="zh-CN" dirty="0" smtClean="0">
                <a:solidFill>
                  <a:srgbClr val="00B050"/>
                </a:solidFill>
                <a:latin typeface="Times New Roman" pitchFamily="18" charset="0"/>
                <a:ea typeface="宋体" pitchFamily="2" charset="-122"/>
                <a:cs typeface="Times New Roman" pitchFamily="18" charset="0"/>
              </a:rPr>
              <a:t>……</a:t>
            </a:r>
            <a:r>
              <a:rPr dirty="0" smtClean="0">
                <a:solidFill>
                  <a:srgbClr val="00B050"/>
                </a:solidFill>
                <a:latin typeface="Times New Roman" pitchFamily="18" charset="0"/>
                <a:ea typeface="宋体" pitchFamily="2" charset="-122"/>
                <a:cs typeface="Times New Roman" pitchFamily="18" charset="0"/>
              </a:rPr>
              <a:t>审查的早期确定性：</a:t>
            </a:r>
            <a:r>
              <a:rPr dirty="0" smtClean="0">
                <a:latin typeface="Times New Roman" pitchFamily="18" charset="0"/>
                <a:ea typeface="宋体" pitchFamily="2" charset="-122"/>
                <a:cs typeface="Times New Roman" pitchFamily="18" charset="0"/>
              </a:rPr>
              <a:t>如何做？</a:t>
            </a:r>
            <a:endParaRPr lang="zh-CN" dirty="0">
              <a:solidFill>
                <a:schemeClr val="tx1"/>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09190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33" y="258397"/>
            <a:ext cx="7846638" cy="539875"/>
          </a:xfrm>
        </p:spPr>
        <p:txBody>
          <a:bodyPr/>
          <a:lstStyle/>
          <a:p>
            <a:r>
              <a:rPr dirty="0" smtClean="0">
                <a:latin typeface="Times New Roman" pitchFamily="18" charset="0"/>
                <a:ea typeface="宋体" pitchFamily="2" charset="-122"/>
                <a:cs typeface="Times New Roman" pitchFamily="18" charset="0"/>
              </a:rPr>
              <a:t>Refund of the examination fee – new situation</a:t>
            </a:r>
            <a:r>
              <a:rPr lang="en-US" dirty="0" smtClean="0">
                <a:latin typeface="Times New Roman" pitchFamily="18" charset="0"/>
                <a:ea typeface="宋体" pitchFamily="2" charset="-122"/>
                <a:cs typeface="Times New Roman" pitchFamily="18" charset="0"/>
              </a:rPr>
              <a:t/>
            </a:r>
            <a:br>
              <a:rPr lang="en-US" dirty="0" smtClean="0">
                <a:latin typeface="Times New Roman" pitchFamily="18" charset="0"/>
                <a:ea typeface="宋体" pitchFamily="2" charset="-122"/>
                <a:cs typeface="Times New Roman" pitchFamily="18" charset="0"/>
              </a:rPr>
            </a:br>
            <a:r>
              <a:rPr dirty="0" err="1" smtClean="0">
                <a:latin typeface="Times New Roman" pitchFamily="18" charset="0"/>
                <a:ea typeface="宋体" pitchFamily="2" charset="-122"/>
                <a:cs typeface="Times New Roman" pitchFamily="18" charset="0"/>
              </a:rPr>
              <a:t>退还审查费</a:t>
            </a:r>
            <a:r>
              <a:rPr dirty="0" smtClean="0">
                <a:latin typeface="Times New Roman" pitchFamily="18" charset="0"/>
                <a:ea typeface="宋体" pitchFamily="2" charset="-122"/>
                <a:cs typeface="Times New Roman" pitchFamily="18" charset="0"/>
              </a:rPr>
              <a:t>——新情况 </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endParaRPr lang="zh-CN" dirty="0">
              <a:latin typeface="Times New Roman" pitchFamily="18" charset="0"/>
              <a:ea typeface="宋体" pitchFamily="2" charset="-122"/>
              <a:cs typeface="Times New Roman" pitchFamily="18" charset="0"/>
            </a:endParaRPr>
          </a:p>
        </p:txBody>
      </p:sp>
      <p:sp>
        <p:nvSpPr>
          <p:cNvPr id="3" name="Content Placeholder 2"/>
          <p:cNvSpPr>
            <a:spLocks noGrp="1"/>
          </p:cNvSpPr>
          <p:nvPr>
            <p:ph idx="1"/>
          </p:nvPr>
        </p:nvSpPr>
        <p:spPr>
          <a:xfrm>
            <a:off x="651399" y="980728"/>
            <a:ext cx="7846638" cy="5213577"/>
          </a:xfrm>
        </p:spPr>
        <p:txBody>
          <a:bodyPr/>
          <a:lstStyle/>
          <a:p>
            <a:pPr marL="0" indent="0">
              <a:buNone/>
            </a:pPr>
            <a:r>
              <a:rPr dirty="0" smtClean="0">
                <a:latin typeface="Times New Roman" pitchFamily="18" charset="0"/>
                <a:ea typeface="宋体" pitchFamily="2" charset="-122"/>
                <a:cs typeface="Times New Roman" pitchFamily="18" charset="0"/>
              </a:rPr>
              <a:t>Non-direct grant cases (at least one examiner communication)</a:t>
            </a:r>
            <a:endParaRPr lang="en-US" dirty="0" smtClean="0">
              <a:latin typeface="Times New Roman" pitchFamily="18" charset="0"/>
              <a:ea typeface="宋体" pitchFamily="2" charset="-122"/>
              <a:cs typeface="Times New Roman" pitchFamily="18" charset="0"/>
            </a:endParaRPr>
          </a:p>
          <a:p>
            <a:pPr marL="0" indent="0">
              <a:buNone/>
            </a:pPr>
            <a:r>
              <a:rPr dirty="0" err="1" smtClean="0">
                <a:latin typeface="Times New Roman" pitchFamily="18" charset="0"/>
                <a:ea typeface="宋体" pitchFamily="2" charset="-122"/>
                <a:cs typeface="Times New Roman" pitchFamily="18" charset="0"/>
              </a:rPr>
              <a:t>未直接授予案例（至少一位审查员沟通</a:t>
            </a:r>
            <a:r>
              <a:rPr dirty="0" smtClean="0">
                <a:latin typeface="Times New Roman" pitchFamily="18" charset="0"/>
                <a:ea typeface="宋体" pitchFamily="2" charset="-122"/>
                <a:cs typeface="Times New Roman" pitchFamily="18" charset="0"/>
              </a:rPr>
              <a:t>）</a:t>
            </a:r>
          </a:p>
        </p:txBody>
      </p:sp>
      <p:sp>
        <p:nvSpPr>
          <p:cNvPr id="4" name="Slide Number Placeholder 3"/>
          <p:cNvSpPr>
            <a:spLocks noGrp="1"/>
          </p:cNvSpPr>
          <p:nvPr>
            <p:ph type="sldNum" sz="quarter" idx="4"/>
          </p:nvPr>
        </p:nvSpPr>
        <p:spPr/>
        <p:txBody>
          <a:bodyPr/>
          <a:lstStyle/>
          <a:p>
            <a:fld id="{263C6409-AC88-419F-8BAD-3D59F1525A1D}" type="slidenum">
              <a:rPr lang="en-GB" smtClean="0">
                <a:solidFill>
                  <a:srgbClr val="404955"/>
                </a:solidFill>
                <a:latin typeface="Times New Roman" pitchFamily="18" charset="0"/>
                <a:ea typeface="宋体" pitchFamily="2" charset="-122"/>
                <a:cs typeface="Times New Roman" pitchFamily="18" charset="0"/>
              </a:rPr>
              <a:pPr/>
              <a:t>49</a:t>
            </a:fld>
            <a:endParaRPr lang="zh-CN">
              <a:solidFill>
                <a:srgbClr val="404955"/>
              </a:solidFill>
              <a:latin typeface="Times New Roman" pitchFamily="18" charset="0"/>
              <a:ea typeface="宋体" pitchFamily="2" charset="-122"/>
              <a:cs typeface="Times New Roman"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653972" y="1695112"/>
            <a:ext cx="6798348" cy="457437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pic>
      <p:sp>
        <p:nvSpPr>
          <p:cNvPr id="6" name="矩形 5"/>
          <p:cNvSpPr/>
          <p:nvPr/>
        </p:nvSpPr>
        <p:spPr>
          <a:xfrm>
            <a:off x="1638554" y="2423295"/>
            <a:ext cx="1598515" cy="400110"/>
          </a:xfrm>
          <a:prstGeom prst="rect">
            <a:avLst/>
          </a:prstGeom>
        </p:spPr>
        <p:txBody>
          <a:bodyPr wrap="none">
            <a:spAutoFit/>
          </a:bodyPr>
          <a:lstStyle/>
          <a:p>
            <a:pPr algn="ctr"/>
            <a:r>
              <a:rPr lang="zh-CN" altLang="zh-CN" sz="1000" dirty="0" smtClean="0">
                <a:solidFill>
                  <a:schemeClr val="bg1"/>
                </a:solidFill>
                <a:latin typeface="Times New Roman" pitchFamily="18" charset="0"/>
                <a:cs typeface="Times New Roman" pitchFamily="18" charset="0"/>
              </a:rPr>
              <a:t>退还</a:t>
            </a:r>
            <a:r>
              <a:rPr lang="en-US" altLang="zh-CN" sz="1000" dirty="0" smtClean="0">
                <a:solidFill>
                  <a:schemeClr val="bg1"/>
                </a:solidFill>
                <a:latin typeface="Times New Roman" pitchFamily="18" charset="0"/>
                <a:cs typeface="Times New Roman" pitchFamily="18" charset="0"/>
              </a:rPr>
              <a:t>100%</a:t>
            </a:r>
          </a:p>
          <a:p>
            <a:pPr algn="ctr"/>
            <a:r>
              <a:rPr lang="zh-CN" altLang="zh-CN" sz="1000" dirty="0" smtClean="0">
                <a:solidFill>
                  <a:schemeClr val="bg1"/>
                </a:solidFill>
                <a:latin typeface="Times New Roman" pitchFamily="18" charset="0"/>
                <a:cs typeface="Times New Roman" pitchFamily="18" charset="0"/>
              </a:rPr>
              <a:t>（第</a:t>
            </a:r>
            <a:r>
              <a:rPr lang="en-US" altLang="zh-CN" sz="1000" dirty="0" smtClean="0">
                <a:solidFill>
                  <a:schemeClr val="bg1"/>
                </a:solidFill>
                <a:latin typeface="Times New Roman" pitchFamily="18" charset="0"/>
                <a:cs typeface="Times New Roman" pitchFamily="18" charset="0"/>
              </a:rPr>
              <a:t>11(a)</a:t>
            </a:r>
            <a:r>
              <a:rPr lang="zh-CN" altLang="zh-CN" sz="1000" dirty="0" smtClean="0">
                <a:solidFill>
                  <a:schemeClr val="bg1"/>
                </a:solidFill>
                <a:latin typeface="Times New Roman" pitchFamily="18" charset="0"/>
                <a:cs typeface="Times New Roman" pitchFamily="18" charset="0"/>
              </a:rPr>
              <a:t>条</a:t>
            </a:r>
            <a:r>
              <a:rPr lang="en-US" altLang="zh-CN" sz="1000" dirty="0" smtClean="0">
                <a:solidFill>
                  <a:schemeClr val="bg1"/>
                </a:solidFill>
                <a:latin typeface="Times New Roman" pitchFamily="18" charset="0"/>
                <a:cs typeface="Times New Roman" pitchFamily="18" charset="0"/>
              </a:rPr>
              <a:t>“</a:t>
            </a:r>
            <a:r>
              <a:rPr lang="zh-CN" altLang="zh-CN" sz="1000" dirty="0" smtClean="0">
                <a:solidFill>
                  <a:schemeClr val="bg1"/>
                </a:solidFill>
                <a:latin typeface="Times New Roman" pitchFamily="18" charset="0"/>
                <a:cs typeface="Times New Roman" pitchFamily="18" charset="0"/>
              </a:rPr>
              <a:t>费用退还</a:t>
            </a:r>
            <a:r>
              <a:rPr lang="en-US" altLang="zh-CN" sz="1000" dirty="0" smtClean="0">
                <a:solidFill>
                  <a:schemeClr val="bg1"/>
                </a:solidFill>
                <a:latin typeface="Times New Roman" pitchFamily="18" charset="0"/>
                <a:cs typeface="Times New Roman" pitchFamily="18" charset="0"/>
              </a:rPr>
              <a:t>”</a:t>
            </a:r>
            <a:r>
              <a:rPr lang="zh-CN" altLang="zh-CN" sz="1000" dirty="0" smtClean="0">
                <a:solidFill>
                  <a:schemeClr val="bg1"/>
                </a:solidFill>
                <a:latin typeface="Times New Roman" pitchFamily="18" charset="0"/>
                <a:cs typeface="Times New Roman" pitchFamily="18" charset="0"/>
              </a:rPr>
              <a:t>）</a:t>
            </a:r>
            <a:endParaRPr lang="zh-CN" altLang="en-US" sz="1000" dirty="0">
              <a:solidFill>
                <a:schemeClr val="bg1"/>
              </a:solidFill>
              <a:latin typeface="Times New Roman" pitchFamily="18" charset="0"/>
              <a:cs typeface="Times New Roman" pitchFamily="18" charset="0"/>
            </a:endParaRPr>
          </a:p>
        </p:txBody>
      </p:sp>
      <p:sp>
        <p:nvSpPr>
          <p:cNvPr id="8" name="矩形 7"/>
          <p:cNvSpPr/>
          <p:nvPr/>
        </p:nvSpPr>
        <p:spPr>
          <a:xfrm>
            <a:off x="4233180" y="2420888"/>
            <a:ext cx="1604927" cy="400110"/>
          </a:xfrm>
          <a:prstGeom prst="rect">
            <a:avLst/>
          </a:prstGeom>
        </p:spPr>
        <p:txBody>
          <a:bodyPr wrap="none">
            <a:spAutoFit/>
          </a:bodyPr>
          <a:lstStyle/>
          <a:p>
            <a:pPr algn="ctr"/>
            <a:r>
              <a:rPr lang="zh-CN" altLang="en-US" sz="1000" dirty="0" smtClean="0">
                <a:latin typeface="Times New Roman" pitchFamily="18" charset="0"/>
                <a:cs typeface="Times New Roman" pitchFamily="18" charset="0"/>
              </a:rPr>
              <a:t>退还</a:t>
            </a:r>
            <a:r>
              <a:rPr lang="en-US" altLang="zh-CN" sz="1000" dirty="0" smtClean="0">
                <a:latin typeface="Times New Roman" pitchFamily="18" charset="0"/>
                <a:cs typeface="Times New Roman" pitchFamily="18" charset="0"/>
              </a:rPr>
              <a:t>50%</a:t>
            </a:r>
          </a:p>
          <a:p>
            <a:pPr algn="ctr"/>
            <a:r>
              <a:rPr lang="zh-CN" altLang="en-US" sz="1000" dirty="0" smtClean="0">
                <a:latin typeface="Times New Roman" pitchFamily="18" charset="0"/>
                <a:cs typeface="Times New Roman" pitchFamily="18" charset="0"/>
              </a:rPr>
              <a:t>（第</a:t>
            </a:r>
            <a:r>
              <a:rPr lang="en-US" altLang="zh-CN" sz="1000" dirty="0" smtClean="0">
                <a:latin typeface="Times New Roman" pitchFamily="18" charset="0"/>
                <a:cs typeface="Times New Roman" pitchFamily="18" charset="0"/>
              </a:rPr>
              <a:t>11(b)</a:t>
            </a:r>
            <a:r>
              <a:rPr lang="zh-CN" altLang="en-US" sz="1000" dirty="0" smtClean="0">
                <a:latin typeface="Times New Roman" pitchFamily="18" charset="0"/>
                <a:cs typeface="Times New Roman" pitchFamily="18" charset="0"/>
              </a:rPr>
              <a:t>条“费用退还”）</a:t>
            </a:r>
            <a:endParaRPr lang="zh-CN" altLang="en-US" sz="1000" dirty="0">
              <a:latin typeface="Times New Roman" pitchFamily="18" charset="0"/>
              <a:cs typeface="Times New Roman" pitchFamily="18" charset="0"/>
            </a:endParaRPr>
          </a:p>
        </p:txBody>
      </p:sp>
      <p:sp>
        <p:nvSpPr>
          <p:cNvPr id="9" name="矩形 8"/>
          <p:cNvSpPr/>
          <p:nvPr/>
        </p:nvSpPr>
        <p:spPr>
          <a:xfrm>
            <a:off x="6411520" y="2346142"/>
            <a:ext cx="569387" cy="246221"/>
          </a:xfrm>
          <a:prstGeom prst="rect">
            <a:avLst/>
          </a:prstGeom>
        </p:spPr>
        <p:txBody>
          <a:bodyPr wrap="none">
            <a:spAutoFit/>
          </a:bodyPr>
          <a:lstStyle/>
          <a:p>
            <a:pPr algn="ctr"/>
            <a:r>
              <a:rPr lang="zh-CN" altLang="zh-CN" sz="1000" dirty="0" smtClean="0"/>
              <a:t>不退还</a:t>
            </a:r>
            <a:endParaRPr lang="zh-CN" altLang="en-US" sz="1000" dirty="0">
              <a:latin typeface="Times New Roman" pitchFamily="18" charset="0"/>
              <a:cs typeface="Times New Roman" pitchFamily="18" charset="0"/>
            </a:endParaRPr>
          </a:p>
        </p:txBody>
      </p:sp>
      <p:sp>
        <p:nvSpPr>
          <p:cNvPr id="10" name="矩形 9"/>
          <p:cNvSpPr/>
          <p:nvPr/>
        </p:nvSpPr>
        <p:spPr>
          <a:xfrm>
            <a:off x="3182881" y="3412716"/>
            <a:ext cx="825867" cy="246221"/>
          </a:xfrm>
          <a:prstGeom prst="rect">
            <a:avLst/>
          </a:prstGeom>
        </p:spPr>
        <p:txBody>
          <a:bodyPr wrap="none">
            <a:spAutoFit/>
          </a:bodyPr>
          <a:lstStyle/>
          <a:p>
            <a:pPr algn="ctr"/>
            <a:r>
              <a:rPr lang="zh-CN" altLang="zh-CN" sz="1000" i="1" dirty="0" smtClean="0"/>
              <a:t>至少两个月</a:t>
            </a:r>
            <a:endParaRPr lang="zh-CN" altLang="en-US" sz="1000" i="1" dirty="0">
              <a:latin typeface="Times New Roman" pitchFamily="18" charset="0"/>
              <a:cs typeface="Times New Roman" pitchFamily="18" charset="0"/>
            </a:endParaRPr>
          </a:p>
        </p:txBody>
      </p:sp>
      <p:sp>
        <p:nvSpPr>
          <p:cNvPr id="11" name="矩形 10"/>
          <p:cNvSpPr/>
          <p:nvPr/>
        </p:nvSpPr>
        <p:spPr>
          <a:xfrm>
            <a:off x="5347067" y="3425412"/>
            <a:ext cx="697627" cy="246221"/>
          </a:xfrm>
          <a:prstGeom prst="rect">
            <a:avLst/>
          </a:prstGeom>
        </p:spPr>
        <p:txBody>
          <a:bodyPr wrap="none">
            <a:spAutoFit/>
          </a:bodyPr>
          <a:lstStyle/>
          <a:p>
            <a:pPr algn="ctr"/>
            <a:r>
              <a:rPr lang="zh-CN" altLang="zh-CN" sz="1000" i="1" dirty="0" smtClean="0"/>
              <a:t>回复期限</a:t>
            </a:r>
            <a:endParaRPr lang="zh-CN" altLang="en-US" sz="1000" i="1" dirty="0">
              <a:latin typeface="Times New Roman" pitchFamily="18" charset="0"/>
              <a:cs typeface="Times New Roman" pitchFamily="18" charset="0"/>
            </a:endParaRPr>
          </a:p>
        </p:txBody>
      </p:sp>
      <p:sp>
        <p:nvSpPr>
          <p:cNvPr id="12" name="矩形 11"/>
          <p:cNvSpPr/>
          <p:nvPr/>
        </p:nvSpPr>
        <p:spPr>
          <a:xfrm>
            <a:off x="1579113" y="4387982"/>
            <a:ext cx="1518364" cy="338554"/>
          </a:xfrm>
          <a:prstGeom prst="rect">
            <a:avLst/>
          </a:prstGeom>
        </p:spPr>
        <p:txBody>
          <a:bodyPr wrap="none">
            <a:spAutoFit/>
          </a:bodyPr>
          <a:lstStyle/>
          <a:p>
            <a:pPr algn="ctr"/>
            <a:r>
              <a:rPr lang="zh-CN" altLang="en-US" sz="800" dirty="0" smtClean="0">
                <a:solidFill>
                  <a:schemeClr val="bg1"/>
                </a:solidFill>
                <a:latin typeface="Times New Roman" pitchFamily="18" charset="0"/>
                <a:cs typeface="Times New Roman" pitchFamily="18" charset="0"/>
              </a:rPr>
              <a:t>审查部门承担责任</a:t>
            </a:r>
            <a:endParaRPr lang="en-US" altLang="zh-CN" sz="800" dirty="0" smtClean="0">
              <a:solidFill>
                <a:schemeClr val="bg1"/>
              </a:solidFill>
              <a:latin typeface="Times New Roman" pitchFamily="18" charset="0"/>
              <a:cs typeface="Times New Roman" pitchFamily="18" charset="0"/>
            </a:endParaRPr>
          </a:p>
          <a:p>
            <a:pPr algn="ctr"/>
            <a:r>
              <a:rPr lang="zh-CN" altLang="en-US" sz="800" dirty="0" smtClean="0">
                <a:solidFill>
                  <a:schemeClr val="bg1"/>
                </a:solidFill>
                <a:latin typeface="Times New Roman" pitchFamily="18" charset="0"/>
                <a:cs typeface="Times New Roman" pitchFamily="18" charset="0"/>
              </a:rPr>
              <a:t>（</a:t>
            </a:r>
            <a:r>
              <a:rPr lang="en-US" altLang="zh-CN" sz="800" dirty="0" smtClean="0">
                <a:solidFill>
                  <a:schemeClr val="bg1"/>
                </a:solidFill>
                <a:latin typeface="Times New Roman" pitchFamily="18" charset="0"/>
                <a:cs typeface="Times New Roman" pitchFamily="18" charset="0"/>
              </a:rPr>
              <a:t>《</a:t>
            </a:r>
            <a:r>
              <a:rPr lang="zh-CN" altLang="en-US" sz="800" dirty="0" smtClean="0">
                <a:solidFill>
                  <a:schemeClr val="bg1"/>
                </a:solidFill>
                <a:latin typeface="Times New Roman" pitchFamily="18" charset="0"/>
                <a:cs typeface="Times New Roman" pitchFamily="18" charset="0"/>
              </a:rPr>
              <a:t>欧洲专利公约</a:t>
            </a:r>
            <a:r>
              <a:rPr lang="en-US" altLang="zh-CN" sz="800" dirty="0" smtClean="0">
                <a:solidFill>
                  <a:schemeClr val="bg1"/>
                </a:solidFill>
                <a:latin typeface="Times New Roman" pitchFamily="18" charset="0"/>
                <a:cs typeface="Times New Roman" pitchFamily="18" charset="0"/>
              </a:rPr>
              <a:t>》</a:t>
            </a:r>
            <a:r>
              <a:rPr lang="zh-CN" altLang="en-US" sz="800" dirty="0" smtClean="0">
                <a:solidFill>
                  <a:schemeClr val="bg1"/>
                </a:solidFill>
                <a:latin typeface="Times New Roman" pitchFamily="18" charset="0"/>
                <a:cs typeface="Times New Roman" pitchFamily="18" charset="0"/>
              </a:rPr>
              <a:t>第</a:t>
            </a:r>
            <a:r>
              <a:rPr lang="en-US" altLang="zh-CN" sz="800" dirty="0" smtClean="0">
                <a:solidFill>
                  <a:schemeClr val="bg1"/>
                </a:solidFill>
                <a:latin typeface="Times New Roman" pitchFamily="18" charset="0"/>
                <a:cs typeface="Times New Roman" pitchFamily="18" charset="0"/>
              </a:rPr>
              <a:t>10</a:t>
            </a:r>
            <a:r>
              <a:rPr lang="zh-CN" altLang="en-US" sz="800" dirty="0" smtClean="0">
                <a:solidFill>
                  <a:schemeClr val="bg1"/>
                </a:solidFill>
                <a:latin typeface="Times New Roman" pitchFamily="18" charset="0"/>
                <a:cs typeface="Times New Roman" pitchFamily="18" charset="0"/>
              </a:rPr>
              <a:t>条）</a:t>
            </a:r>
            <a:endParaRPr lang="zh-CN" altLang="en-US" sz="800" dirty="0">
              <a:solidFill>
                <a:schemeClr val="bg1"/>
              </a:solidFill>
              <a:latin typeface="Times New Roman" pitchFamily="18" charset="0"/>
              <a:cs typeface="Times New Roman" pitchFamily="18" charset="0"/>
            </a:endParaRPr>
          </a:p>
        </p:txBody>
      </p:sp>
      <p:sp>
        <p:nvSpPr>
          <p:cNvPr id="13" name="矩形 12"/>
          <p:cNvSpPr/>
          <p:nvPr/>
        </p:nvSpPr>
        <p:spPr>
          <a:xfrm>
            <a:off x="3545826" y="4430731"/>
            <a:ext cx="902811" cy="215444"/>
          </a:xfrm>
          <a:prstGeom prst="rect">
            <a:avLst/>
          </a:prstGeom>
        </p:spPr>
        <p:txBody>
          <a:bodyPr wrap="none">
            <a:spAutoFit/>
          </a:bodyPr>
          <a:lstStyle/>
          <a:p>
            <a:pPr algn="ctr"/>
            <a:r>
              <a:rPr lang="zh-CN" altLang="en-US" sz="800" dirty="0" smtClean="0">
                <a:solidFill>
                  <a:schemeClr val="bg1"/>
                </a:solidFill>
                <a:latin typeface="Times New Roman" pitchFamily="18" charset="0"/>
                <a:cs typeface="Times New Roman" pitchFamily="18" charset="0"/>
              </a:rPr>
              <a:t>开始实质性审查</a:t>
            </a:r>
            <a:endParaRPr lang="zh-CN" altLang="en-US" sz="800" dirty="0">
              <a:solidFill>
                <a:schemeClr val="bg1"/>
              </a:solidFill>
              <a:latin typeface="Times New Roman" pitchFamily="18" charset="0"/>
              <a:cs typeface="Times New Roman" pitchFamily="18" charset="0"/>
            </a:endParaRPr>
          </a:p>
        </p:txBody>
      </p:sp>
      <p:sp>
        <p:nvSpPr>
          <p:cNvPr id="14" name="矩形 13"/>
          <p:cNvSpPr/>
          <p:nvPr/>
        </p:nvSpPr>
        <p:spPr>
          <a:xfrm>
            <a:off x="4993145" y="4399608"/>
            <a:ext cx="1620957" cy="338554"/>
          </a:xfrm>
          <a:prstGeom prst="rect">
            <a:avLst/>
          </a:prstGeom>
        </p:spPr>
        <p:txBody>
          <a:bodyPr wrap="none">
            <a:spAutoFit/>
          </a:bodyPr>
          <a:lstStyle/>
          <a:p>
            <a:pPr algn="ctr"/>
            <a:r>
              <a:rPr lang="zh-CN" altLang="en-US" sz="800" dirty="0" smtClean="0">
                <a:solidFill>
                  <a:schemeClr val="bg1"/>
                </a:solidFill>
                <a:latin typeface="Times New Roman" pitchFamily="18" charset="0"/>
                <a:cs typeface="Times New Roman" pitchFamily="18" charset="0"/>
              </a:rPr>
              <a:t>审查部门根据</a:t>
            </a:r>
            <a:r>
              <a:rPr lang="en-US" altLang="zh-CN" sz="800" dirty="0" smtClean="0">
                <a:solidFill>
                  <a:schemeClr val="bg1"/>
                </a:solidFill>
                <a:latin typeface="Times New Roman" pitchFamily="18" charset="0"/>
                <a:cs typeface="Times New Roman" pitchFamily="18" charset="0"/>
              </a:rPr>
              <a:t>《</a:t>
            </a:r>
            <a:r>
              <a:rPr lang="zh-CN" altLang="en-US" sz="800" dirty="0" smtClean="0">
                <a:solidFill>
                  <a:schemeClr val="bg1"/>
                </a:solidFill>
                <a:latin typeface="Times New Roman" pitchFamily="18" charset="0"/>
                <a:cs typeface="Times New Roman" pitchFamily="18" charset="0"/>
              </a:rPr>
              <a:t>欧洲专利公约</a:t>
            </a:r>
            <a:r>
              <a:rPr lang="en-US" altLang="zh-CN" sz="800" dirty="0" smtClean="0">
                <a:solidFill>
                  <a:schemeClr val="bg1"/>
                </a:solidFill>
                <a:latin typeface="Times New Roman" pitchFamily="18" charset="0"/>
                <a:cs typeface="Times New Roman" pitchFamily="18" charset="0"/>
              </a:rPr>
              <a:t>》</a:t>
            </a:r>
          </a:p>
          <a:p>
            <a:pPr algn="ctr"/>
            <a:r>
              <a:rPr lang="zh-CN" altLang="en-US" sz="800" dirty="0" smtClean="0">
                <a:solidFill>
                  <a:schemeClr val="bg1"/>
                </a:solidFill>
                <a:latin typeface="Times New Roman" pitchFamily="18" charset="0"/>
                <a:cs typeface="Times New Roman" pitchFamily="18" charset="0"/>
              </a:rPr>
              <a:t>第</a:t>
            </a:r>
            <a:r>
              <a:rPr lang="en-US" altLang="zh-CN" sz="800" dirty="0" smtClean="0">
                <a:solidFill>
                  <a:schemeClr val="bg1"/>
                </a:solidFill>
                <a:latin typeface="Times New Roman" pitchFamily="18" charset="0"/>
                <a:cs typeface="Times New Roman" pitchFamily="18" charset="0"/>
              </a:rPr>
              <a:t>94(3)</a:t>
            </a:r>
            <a:r>
              <a:rPr lang="zh-CN" altLang="en-US" sz="800" dirty="0" smtClean="0">
                <a:solidFill>
                  <a:schemeClr val="bg1"/>
                </a:solidFill>
                <a:latin typeface="Times New Roman" pitchFamily="18" charset="0"/>
                <a:cs typeface="Times New Roman" pitchFamily="18" charset="0"/>
              </a:rPr>
              <a:t>条作出的首次沟通</a:t>
            </a:r>
            <a:endParaRPr lang="zh-CN" altLang="en-US" sz="800" dirty="0">
              <a:solidFill>
                <a:schemeClr val="bg1"/>
              </a:solidFill>
              <a:latin typeface="Times New Roman" pitchFamily="18" charset="0"/>
              <a:cs typeface="Times New Roman" pitchFamily="18" charset="0"/>
            </a:endParaRPr>
          </a:p>
        </p:txBody>
      </p:sp>
      <p:sp>
        <p:nvSpPr>
          <p:cNvPr id="15" name="矩形 14"/>
          <p:cNvSpPr/>
          <p:nvPr/>
        </p:nvSpPr>
        <p:spPr>
          <a:xfrm>
            <a:off x="721072" y="6093296"/>
            <a:ext cx="3168352" cy="461665"/>
          </a:xfrm>
          <a:prstGeom prst="rect">
            <a:avLst/>
          </a:prstGeom>
        </p:spPr>
        <p:txBody>
          <a:bodyPr wrap="square">
            <a:spAutoFit/>
          </a:bodyPr>
          <a:lstStyle/>
          <a:p>
            <a:r>
              <a:rPr lang="zh-CN" altLang="zh-CN" sz="800" dirty="0" smtClean="0">
                <a:latin typeface="Times New Roman" pitchFamily="18" charset="0"/>
                <a:cs typeface="Times New Roman" pitchFamily="18" charset="0"/>
              </a:rPr>
              <a:t>在提交审查请求、支付审查费、提交根据《欧洲专利公约》第</a:t>
            </a:r>
            <a:r>
              <a:rPr lang="en-US" altLang="zh-CN" sz="800" dirty="0" smtClean="0">
                <a:latin typeface="Times New Roman" pitchFamily="18" charset="0"/>
                <a:cs typeface="Times New Roman" pitchFamily="18" charset="0"/>
              </a:rPr>
              <a:t>70(2)</a:t>
            </a:r>
            <a:r>
              <a:rPr lang="zh-CN" altLang="zh-CN" sz="800" dirty="0" smtClean="0">
                <a:latin typeface="Times New Roman" pitchFamily="18" charset="0"/>
                <a:cs typeface="Times New Roman" pitchFamily="18" charset="0"/>
              </a:rPr>
              <a:t>条作出的之前审查请求的确认书或向申请人传输检索报告后（如果其已放弃其在《欧洲专利公约》第</a:t>
            </a:r>
            <a:r>
              <a:rPr lang="en-US" altLang="zh-CN" sz="800" dirty="0" smtClean="0">
                <a:latin typeface="Times New Roman" pitchFamily="18" charset="0"/>
                <a:cs typeface="Times New Roman" pitchFamily="18" charset="0"/>
              </a:rPr>
              <a:t>70(2)</a:t>
            </a:r>
            <a:r>
              <a:rPr lang="zh-CN" altLang="zh-CN" sz="800" dirty="0" smtClean="0">
                <a:latin typeface="Times New Roman" pitchFamily="18" charset="0"/>
                <a:cs typeface="Times New Roman" pitchFamily="18" charset="0"/>
              </a:rPr>
              <a:t>条项下的权利）。</a:t>
            </a:r>
            <a:endParaRPr lang="zh-CN" altLang="en-US" sz="800" dirty="0">
              <a:latin typeface="Times New Roman" pitchFamily="18" charset="0"/>
              <a:cs typeface="Times New Roman" pitchFamily="18" charset="0"/>
            </a:endParaRPr>
          </a:p>
        </p:txBody>
      </p:sp>
      <p:sp>
        <p:nvSpPr>
          <p:cNvPr id="16" name="矩形 15"/>
          <p:cNvSpPr/>
          <p:nvPr/>
        </p:nvSpPr>
        <p:spPr>
          <a:xfrm>
            <a:off x="3338170" y="5902471"/>
            <a:ext cx="1826142" cy="215444"/>
          </a:xfrm>
          <a:prstGeom prst="rect">
            <a:avLst/>
          </a:prstGeom>
        </p:spPr>
        <p:txBody>
          <a:bodyPr wrap="none">
            <a:spAutoFit/>
          </a:bodyPr>
          <a:lstStyle/>
          <a:p>
            <a:pPr algn="ctr"/>
            <a:r>
              <a:rPr lang="zh-CN" altLang="en-US" sz="800" dirty="0" smtClean="0">
                <a:solidFill>
                  <a:schemeClr val="bg1"/>
                </a:solidFill>
                <a:latin typeface="Times New Roman" pitchFamily="18" charset="0"/>
                <a:cs typeface="Times New Roman" pitchFamily="18" charset="0"/>
              </a:rPr>
              <a:t>关于实质性审查预期开始的预报信息</a:t>
            </a:r>
            <a:endParaRPr lang="zh-CN" altLang="en-US" sz="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762006936"/>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2" descr="EPO Map RGB_Farben PPT.jpg"/>
          <p:cNvPicPr>
            <a:picLocks noChangeAspect="1"/>
          </p:cNvPicPr>
          <p:nvPr/>
        </p:nvPicPr>
        <p:blipFill rotWithShape="1">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b="2188"/>
          <a:stretch/>
        </p:blipFill>
        <p:spPr>
          <a:xfrm>
            <a:off x="3790142" y="893544"/>
            <a:ext cx="5353858" cy="5559813"/>
          </a:xfrm>
          <a:prstGeom prst="rect">
            <a:avLst/>
          </a:prstGeom>
        </p:spPr>
      </p:pic>
      <p:sp>
        <p:nvSpPr>
          <p:cNvPr id="8" name="TextBox 7"/>
          <p:cNvSpPr txBox="1"/>
          <p:nvPr/>
        </p:nvSpPr>
        <p:spPr>
          <a:xfrm>
            <a:off x="6156176" y="3574804"/>
            <a:ext cx="2232248" cy="584614"/>
          </a:xfrm>
          <a:prstGeom prst="rect">
            <a:avLst/>
          </a:prstGeom>
          <a:noFill/>
        </p:spPr>
        <p:txBody>
          <a:bodyPr wrap="square" lIns="91260" tIns="45640" rIns="91260" bIns="45640" rtlCol="0">
            <a:spAutoFit/>
          </a:bodyPr>
          <a:lstStyle/>
          <a:p>
            <a:r>
              <a:rPr lang="en-GB" sz="1600" b="1" dirty="0" smtClean="0">
                <a:solidFill>
                  <a:schemeClr val="bg1"/>
                </a:solidFill>
                <a:latin typeface="Times New Roman" pitchFamily="18" charset="0"/>
                <a:ea typeface="宋体" pitchFamily="2" charset="-122"/>
                <a:cs typeface="Times New Roman" pitchFamily="18" charset="0"/>
              </a:rPr>
              <a:t>Population:人口：</a:t>
            </a:r>
          </a:p>
          <a:p>
            <a:r>
              <a:rPr lang="en-GB" sz="1600" b="1" dirty="0" smtClean="0">
                <a:solidFill>
                  <a:schemeClr val="bg1"/>
                </a:solidFill>
                <a:latin typeface="Times New Roman" pitchFamily="18" charset="0"/>
                <a:ea typeface="宋体" pitchFamily="2" charset="-122"/>
                <a:cs typeface="Times New Roman" pitchFamily="18" charset="0"/>
              </a:rPr>
              <a:t>~ 700 million~7亿</a:t>
            </a:r>
            <a:endParaRPr lang="zh-CN" sz="1600" b="1" dirty="0">
              <a:solidFill>
                <a:schemeClr val="bg1"/>
              </a:solidFill>
              <a:latin typeface="Times New Roman" pitchFamily="18" charset="0"/>
              <a:ea typeface="宋体" pitchFamily="2" charset="-122"/>
              <a:cs typeface="Times New Roman" pitchFamily="18" charset="0"/>
            </a:endParaRPr>
          </a:p>
        </p:txBody>
      </p:sp>
      <p:sp>
        <p:nvSpPr>
          <p:cNvPr id="22532" name="Rectangle 3"/>
          <p:cNvSpPr>
            <a:spLocks noGrp="1" noChangeArrowheads="1"/>
          </p:cNvSpPr>
          <p:nvPr>
            <p:ph type="body" sz="quarter" idx="16"/>
          </p:nvPr>
        </p:nvSpPr>
        <p:spPr/>
        <p:txBody>
          <a:bodyPr/>
          <a:lstStyle/>
          <a:p>
            <a:r>
              <a:rPr dirty="0" smtClean="0">
                <a:latin typeface="Times New Roman" pitchFamily="18" charset="0"/>
                <a:ea typeface="宋体" pitchFamily="2" charset="-122"/>
                <a:cs typeface="Times New Roman" pitchFamily="18" charset="0"/>
              </a:rPr>
              <a:t>2016 - Patent protection in up to 42 countries   </a:t>
            </a:r>
            <a:endParaRPr lang="en-US" dirty="0" smtClean="0">
              <a:latin typeface="Times New Roman" pitchFamily="18" charset="0"/>
              <a:ea typeface="宋体" pitchFamily="2" charset="-122"/>
              <a:cs typeface="Times New Roman" pitchFamily="18" charset="0"/>
            </a:endParaRPr>
          </a:p>
          <a:p>
            <a:r>
              <a:rPr dirty="0" smtClean="0">
                <a:latin typeface="Times New Roman" pitchFamily="18" charset="0"/>
                <a:ea typeface="宋体" pitchFamily="2" charset="-122"/>
                <a:cs typeface="Times New Roman" pitchFamily="18" charset="0"/>
              </a:rPr>
              <a:t>2016年——在多达42个国家提供专利保护</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20"/>
          </p:nvPr>
        </p:nvSpPr>
        <p:spPr>
          <a:xfrm>
            <a:off x="6696000" y="6588000"/>
            <a:ext cx="1800000" cy="216000"/>
          </a:xfrm>
        </p:spPr>
        <p:txBody>
          <a:bodyPr vert="horz" wrap="none" lIns="0" tIns="0" rIns="0" bIns="0" rtlCol="0" anchor="t" anchorCtr="0"/>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5</a:t>
            </a:fld>
            <a:endParaRPr lang="zh-CN" dirty="0">
              <a:solidFill>
                <a:srgbClr val="3B464D"/>
              </a:solidFill>
              <a:latin typeface="Times New Roman" pitchFamily="18" charset="0"/>
              <a:ea typeface="宋体" pitchFamily="2" charset="-122"/>
              <a:cs typeface="Times New Roman" pitchFamily="18" charset="0"/>
            </a:endParaRPr>
          </a:p>
        </p:txBody>
      </p:sp>
      <p:sp>
        <p:nvSpPr>
          <p:cNvPr id="2" name="Text Placeholder 1"/>
          <p:cNvSpPr>
            <a:spLocks noGrp="1"/>
          </p:cNvSpPr>
          <p:nvPr>
            <p:ph type="body" sz="quarter" idx="17"/>
          </p:nvPr>
        </p:nvSpPr>
        <p:spPr>
          <a:xfrm>
            <a:off x="728774" y="984511"/>
            <a:ext cx="5270233" cy="4437380"/>
          </a:xfrm>
        </p:spPr>
        <p:txBody>
          <a:bodyPr/>
          <a:lstStyle/>
          <a:p>
            <a:pPr marL="0" indent="0" defTabSz="912560">
              <a:lnSpc>
                <a:spcPct val="100000"/>
              </a:lnSpc>
              <a:buNone/>
            </a:pPr>
            <a:endParaRPr lang="zh-CN" b="1" dirty="0" smtClean="0">
              <a:latin typeface="Times New Roman" pitchFamily="18" charset="0"/>
              <a:ea typeface="宋体" pitchFamily="2" charset="-122"/>
              <a:cs typeface="Times New Roman" pitchFamily="18" charset="0"/>
            </a:endParaRPr>
          </a:p>
          <a:p>
            <a:pPr marL="0" indent="0" defTabSz="912560">
              <a:lnSpc>
                <a:spcPct val="100000"/>
              </a:lnSpc>
              <a:buNone/>
            </a:pPr>
            <a:endParaRPr lang="zh-CN" sz="1600" b="1" dirty="0" smtClean="0">
              <a:latin typeface="Times New Roman" pitchFamily="18" charset="0"/>
              <a:ea typeface="宋体" pitchFamily="2" charset="-122"/>
              <a:cs typeface="Times New Roman" pitchFamily="18" charset="0"/>
            </a:endParaRPr>
          </a:p>
          <a:p>
            <a:pPr marL="0" indent="0" defTabSz="912560">
              <a:lnSpc>
                <a:spcPct val="100000"/>
              </a:lnSpc>
              <a:buNone/>
            </a:pPr>
            <a:r>
              <a:rPr lang="en-GB" sz="1600" b="1" dirty="0" smtClean="0">
                <a:latin typeface="Times New Roman" pitchFamily="18" charset="0"/>
                <a:ea typeface="宋体" pitchFamily="2" charset="-122"/>
                <a:cs typeface="Times New Roman" pitchFamily="18" charset="0"/>
              </a:rPr>
              <a:t>European Patent Organisation欧洲专利组织</a:t>
            </a:r>
            <a:r>
              <a:rPr sz="1600" dirty="0">
                <a:latin typeface="Times New Roman" pitchFamily="18" charset="0"/>
                <a:ea typeface="宋体" pitchFamily="2" charset="-122"/>
                <a:cs typeface="Times New Roman" pitchFamily="18" charset="0"/>
              </a:rPr>
              <a:t/>
            </a:r>
            <a:br>
              <a:rPr sz="1600" dirty="0">
                <a:latin typeface="Times New Roman" pitchFamily="18" charset="0"/>
                <a:ea typeface="宋体" pitchFamily="2" charset="-122"/>
                <a:cs typeface="Times New Roman" pitchFamily="18" charset="0"/>
              </a:rPr>
            </a:br>
            <a:r>
              <a:rPr lang="en-GB" sz="1600" b="1" dirty="0" smtClean="0">
                <a:latin typeface="Times New Roman" pitchFamily="18" charset="0"/>
                <a:ea typeface="宋体" pitchFamily="2" charset="-122"/>
                <a:cs typeface="Times New Roman" pitchFamily="18" charset="0"/>
              </a:rPr>
              <a:t>Independent organisation, dedicated to patents </a:t>
            </a:r>
            <a:r>
              <a:rPr lang="en-GB" sz="1600" b="1" dirty="0" err="1" smtClean="0">
                <a:latin typeface="Times New Roman" pitchFamily="18" charset="0"/>
                <a:ea typeface="宋体" pitchFamily="2" charset="-122"/>
                <a:cs typeface="Times New Roman" pitchFamily="18" charset="0"/>
              </a:rPr>
              <a:t>专注于专利</a:t>
            </a:r>
            <a:r>
              <a:rPr lang="zh-CN" altLang="en-US" sz="1600" b="1" dirty="0" smtClean="0">
                <a:latin typeface="Times New Roman" pitchFamily="18" charset="0"/>
                <a:ea typeface="宋体" pitchFamily="2" charset="-122"/>
                <a:cs typeface="Times New Roman" pitchFamily="18" charset="0"/>
              </a:rPr>
              <a:t>事务的</a:t>
            </a:r>
            <a:r>
              <a:rPr lang="en-GB" sz="1600" b="1" dirty="0" err="1" smtClean="0">
                <a:latin typeface="Times New Roman" pitchFamily="18" charset="0"/>
                <a:ea typeface="宋体" pitchFamily="2" charset="-122"/>
                <a:cs typeface="Times New Roman" pitchFamily="18" charset="0"/>
              </a:rPr>
              <a:t>独立组织</a:t>
            </a:r>
            <a:endParaRPr lang="en-GB" sz="1600" b="1" dirty="0" smtClean="0">
              <a:latin typeface="Times New Roman" pitchFamily="18" charset="0"/>
              <a:ea typeface="宋体" pitchFamily="2" charset="-122"/>
              <a:cs typeface="Times New Roman" pitchFamily="18" charset="0"/>
            </a:endParaRPr>
          </a:p>
          <a:p>
            <a:pPr marL="0" indent="0" defTabSz="912560">
              <a:lnSpc>
                <a:spcPct val="100000"/>
              </a:lnSpc>
              <a:buNone/>
            </a:pPr>
            <a:r>
              <a:rPr lang="en-GB" sz="1600" b="1" dirty="0" smtClean="0">
                <a:latin typeface="Times New Roman" pitchFamily="18" charset="0"/>
                <a:ea typeface="宋体" pitchFamily="2" charset="-122"/>
                <a:cs typeface="Times New Roman" pitchFamily="18" charset="0"/>
              </a:rPr>
              <a:t>Annual budget:年度预算：2.15 billion € (self-financed)   21.5亿欧元（自筹资金）</a:t>
            </a:r>
            <a:r>
              <a:rPr sz="1600" dirty="0">
                <a:latin typeface="Times New Roman" pitchFamily="18" charset="0"/>
                <a:ea typeface="宋体" pitchFamily="2" charset="-122"/>
                <a:cs typeface="Times New Roman" pitchFamily="18" charset="0"/>
              </a:rPr>
              <a:t/>
            </a:r>
            <a:br>
              <a:rPr sz="1600" dirty="0">
                <a:latin typeface="Times New Roman" pitchFamily="18" charset="0"/>
                <a:ea typeface="宋体" pitchFamily="2" charset="-122"/>
                <a:cs typeface="Times New Roman" pitchFamily="18" charset="0"/>
              </a:rPr>
            </a:br>
            <a:r>
              <a:rPr lang="en-GB" sz="1600" b="1" dirty="0" smtClean="0">
                <a:latin typeface="Times New Roman" pitchFamily="18" charset="0"/>
                <a:ea typeface="宋体" pitchFamily="2" charset="-122"/>
                <a:cs typeface="Times New Roman" pitchFamily="18" charset="0"/>
              </a:rPr>
              <a:t>Member States – almost 700 </a:t>
            </a:r>
            <a:r>
              <a:rPr lang="en-GB" sz="1600" b="1" dirty="0" err="1" smtClean="0">
                <a:latin typeface="Times New Roman" pitchFamily="18" charset="0"/>
                <a:ea typeface="宋体" pitchFamily="2" charset="-122"/>
                <a:cs typeface="Times New Roman" pitchFamily="18" charset="0"/>
              </a:rPr>
              <a:t>million成员国</a:t>
            </a:r>
            <a:r>
              <a:rPr lang="zh-CN" altLang="en-US" sz="1600" b="1" dirty="0" smtClean="0">
                <a:latin typeface="Times New Roman" pitchFamily="18" charset="0"/>
                <a:ea typeface="宋体" pitchFamily="2" charset="-122"/>
                <a:cs typeface="Times New Roman" pitchFamily="18" charset="0"/>
              </a:rPr>
              <a:t>人数</a:t>
            </a:r>
            <a:r>
              <a:rPr lang="en-GB" sz="1600" b="1" dirty="0" smtClean="0">
                <a:latin typeface="Times New Roman" pitchFamily="18" charset="0"/>
                <a:ea typeface="宋体" pitchFamily="2" charset="-122"/>
                <a:cs typeface="Times New Roman" pitchFamily="18" charset="0"/>
              </a:rPr>
              <a:t>——近7亿</a:t>
            </a:r>
          </a:p>
          <a:p>
            <a:pPr marL="0" indent="0" defTabSz="912560">
              <a:lnSpc>
                <a:spcPct val="100000"/>
              </a:lnSpc>
              <a:buNone/>
            </a:pPr>
            <a:r>
              <a:rPr lang="en-GB" sz="1600" b="1" dirty="0" smtClean="0">
                <a:latin typeface="Times New Roman" pitchFamily="18" charset="0"/>
                <a:ea typeface="宋体" pitchFamily="2" charset="-122"/>
                <a:cs typeface="Times New Roman" pitchFamily="18" charset="0"/>
              </a:rPr>
              <a:t>inhabitants居民</a:t>
            </a:r>
            <a:endParaRPr lang="zh-CN" sz="1600" b="1" dirty="0" smtClean="0">
              <a:solidFill>
                <a:srgbClr val="C00000"/>
              </a:solidFill>
              <a:latin typeface="Times New Roman" pitchFamily="18" charset="0"/>
              <a:ea typeface="宋体" pitchFamily="2" charset="-122"/>
              <a:cs typeface="Times New Roman" pitchFamily="18" charset="0"/>
            </a:endParaRPr>
          </a:p>
          <a:p>
            <a:pPr marL="0" indent="0" defTabSz="912560">
              <a:lnSpc>
                <a:spcPct val="100000"/>
              </a:lnSpc>
              <a:buNone/>
            </a:pPr>
            <a:endParaRPr lang="zh-CN" b="1" dirty="0" smtClean="0">
              <a:solidFill>
                <a:srgbClr val="C00000"/>
              </a:solidFill>
              <a:latin typeface="Times New Roman" pitchFamily="18" charset="0"/>
              <a:ea typeface="宋体" pitchFamily="2" charset="-122"/>
              <a:cs typeface="Times New Roman" pitchFamily="18" charset="0"/>
            </a:endParaRPr>
          </a:p>
          <a:p>
            <a:pPr marL="0" indent="0" defTabSz="912560">
              <a:lnSpc>
                <a:spcPct val="100000"/>
              </a:lnSpc>
              <a:buNone/>
            </a:pPr>
            <a:r>
              <a:rPr lang="en-GB" sz="1600" b="1" dirty="0" smtClean="0">
                <a:solidFill>
                  <a:srgbClr val="C00000"/>
                </a:solidFill>
                <a:latin typeface="Times New Roman" pitchFamily="18" charset="0"/>
                <a:ea typeface="宋体" pitchFamily="2" charset="-122"/>
                <a:cs typeface="Times New Roman" pitchFamily="18" charset="0"/>
              </a:rPr>
              <a:t>European member states (38)欧洲成员国（38个）</a:t>
            </a:r>
          </a:p>
          <a:p>
            <a:pPr marL="0" indent="0" defTabSz="912560">
              <a:lnSpc>
                <a:spcPct val="100000"/>
              </a:lnSpc>
              <a:buNone/>
            </a:pPr>
            <a:r>
              <a:rPr dirty="0" smtClean="0">
                <a:latin typeface="Times New Roman" pitchFamily="18" charset="0"/>
                <a:ea typeface="宋体" pitchFamily="2" charset="-122"/>
                <a:cs typeface="Times New Roman" pitchFamily="18" charset="0"/>
              </a:rPr>
              <a:t>       </a:t>
            </a:r>
            <a:r>
              <a:rPr lang="en-GB" sz="1200" b="1" dirty="0" smtClean="0">
                <a:solidFill>
                  <a:srgbClr val="C00000"/>
                </a:solidFill>
                <a:latin typeface="Times New Roman" pitchFamily="18" charset="0"/>
                <a:ea typeface="宋体" pitchFamily="2" charset="-122"/>
                <a:cs typeface="Times New Roman" pitchFamily="18" charset="0"/>
              </a:rPr>
              <a:t>- of which 28 EU member states其中28个为欧盟成员国</a:t>
            </a:r>
            <a:endParaRPr lang="zh-CN" b="1" dirty="0" smtClean="0">
              <a:solidFill>
                <a:srgbClr val="C00000"/>
              </a:solidFill>
              <a:latin typeface="Times New Roman" pitchFamily="18" charset="0"/>
              <a:ea typeface="宋体" pitchFamily="2" charset="-122"/>
              <a:cs typeface="Times New Roman" pitchFamily="18" charset="0"/>
            </a:endParaRPr>
          </a:p>
          <a:p>
            <a:pPr marL="0" indent="0" defTabSz="912560">
              <a:lnSpc>
                <a:spcPct val="100000"/>
              </a:lnSpc>
              <a:buNone/>
            </a:pPr>
            <a:endParaRPr lang="zh-CN" b="1" dirty="0" smtClean="0">
              <a:solidFill>
                <a:srgbClr val="FFFFFF">
                  <a:lumMod val="50000"/>
                </a:srgbClr>
              </a:solidFill>
              <a:latin typeface="Times New Roman" pitchFamily="18" charset="0"/>
              <a:ea typeface="宋体" pitchFamily="2" charset="-122"/>
              <a:cs typeface="Times New Roman" pitchFamily="18" charset="0"/>
            </a:endParaRPr>
          </a:p>
          <a:p>
            <a:pPr marL="0" indent="0" defTabSz="912560">
              <a:lnSpc>
                <a:spcPct val="100000"/>
              </a:lnSpc>
              <a:buNone/>
            </a:pPr>
            <a:r>
              <a:rPr lang="en-GB" sz="1400" b="1" dirty="0" smtClean="0">
                <a:solidFill>
                  <a:srgbClr val="FFFFFF">
                    <a:lumMod val="50000"/>
                  </a:srgbClr>
                </a:solidFill>
                <a:latin typeface="Times New Roman" pitchFamily="18" charset="0"/>
                <a:ea typeface="宋体" pitchFamily="2" charset="-122"/>
                <a:cs typeface="Times New Roman" pitchFamily="18" charset="0"/>
              </a:rPr>
              <a:t>2 European extension states   2个为欧洲延伸国</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b="1" dirty="0" smtClean="0">
                <a:solidFill>
                  <a:srgbClr val="FFFFFF">
                    <a:lumMod val="50000"/>
                  </a:srgbClr>
                </a:solidFill>
                <a:latin typeface="Times New Roman" pitchFamily="18" charset="0"/>
                <a:ea typeface="宋体" pitchFamily="2" charset="-122"/>
                <a:cs typeface="Times New Roman" pitchFamily="18" charset="0"/>
              </a:rPr>
              <a:t>Bosnia-Herzegovina波斯尼亚―黑塞哥维亚（波黑）</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b="1" dirty="0" smtClean="0">
                <a:solidFill>
                  <a:srgbClr val="FFFFFF">
                    <a:lumMod val="50000"/>
                  </a:srgbClr>
                </a:solidFill>
                <a:latin typeface="Times New Roman" pitchFamily="18" charset="0"/>
                <a:ea typeface="宋体" pitchFamily="2" charset="-122"/>
                <a:cs typeface="Times New Roman" pitchFamily="18" charset="0"/>
              </a:rPr>
              <a:t>Montenegro蒙特尼哥罗（黑山）</a:t>
            </a:r>
            <a:endParaRPr lang="zh-CN" sz="1400" b="1" dirty="0" smtClean="0">
              <a:solidFill>
                <a:schemeClr val="accent5"/>
              </a:solidFill>
              <a:latin typeface="Times New Roman" pitchFamily="18" charset="0"/>
              <a:ea typeface="宋体" pitchFamily="2" charset="-122"/>
              <a:cs typeface="Times New Roman" pitchFamily="18" charset="0"/>
            </a:endParaRPr>
          </a:p>
          <a:p>
            <a:pPr marL="0" indent="0" defTabSz="912560">
              <a:lnSpc>
                <a:spcPct val="100000"/>
              </a:lnSpc>
              <a:buNone/>
            </a:pPr>
            <a:endParaRPr lang="zh-CN" sz="1400" b="1" dirty="0" smtClean="0">
              <a:solidFill>
                <a:srgbClr val="3B8FA9"/>
              </a:solidFill>
              <a:latin typeface="Times New Roman" pitchFamily="18" charset="0"/>
              <a:ea typeface="宋体" pitchFamily="2" charset="-122"/>
              <a:cs typeface="Times New Roman" pitchFamily="18" charset="0"/>
            </a:endParaRPr>
          </a:p>
          <a:p>
            <a:pPr marL="0" indent="0" defTabSz="912560">
              <a:lnSpc>
                <a:spcPct val="100000"/>
              </a:lnSpc>
              <a:buNone/>
            </a:pPr>
            <a:r>
              <a:rPr lang="en-GB" sz="1400" b="1" dirty="0" smtClean="0">
                <a:solidFill>
                  <a:srgbClr val="3B8FA9"/>
                </a:solidFill>
                <a:latin typeface="Times New Roman" pitchFamily="18" charset="0"/>
                <a:ea typeface="宋体" pitchFamily="2" charset="-122"/>
                <a:cs typeface="Times New Roman" pitchFamily="18" charset="0"/>
              </a:rPr>
              <a:t>2 Validation states   2个验证国</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b="1" dirty="0" smtClean="0">
                <a:solidFill>
                  <a:srgbClr val="3B8FA9"/>
                </a:solidFill>
                <a:latin typeface="Times New Roman" pitchFamily="18" charset="0"/>
                <a:ea typeface="宋体" pitchFamily="2" charset="-122"/>
                <a:cs typeface="Times New Roman" pitchFamily="18" charset="0"/>
              </a:rPr>
              <a:t>Morocco 2015摩洛哥（2015年）</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b="1" dirty="0" smtClean="0">
                <a:solidFill>
                  <a:srgbClr val="3B8FA9"/>
                </a:solidFill>
                <a:latin typeface="Times New Roman" pitchFamily="18" charset="0"/>
                <a:ea typeface="宋体" pitchFamily="2" charset="-122"/>
                <a:cs typeface="Times New Roman" pitchFamily="18" charset="0"/>
              </a:rPr>
              <a:t>Moldova 2015摩尔多瓦（2015年）</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b="1" dirty="0" smtClean="0">
                <a:solidFill>
                  <a:srgbClr val="3B8FA9"/>
                </a:solidFill>
                <a:latin typeface="Times New Roman" pitchFamily="18" charset="0"/>
                <a:ea typeface="宋体" pitchFamily="2" charset="-122"/>
                <a:cs typeface="Times New Roman" pitchFamily="18" charset="0"/>
              </a:rPr>
              <a:t>(+Tunisia – 2016 (TBC))</a:t>
            </a:r>
          </a:p>
          <a:p>
            <a:pPr marL="0" indent="0" defTabSz="912560">
              <a:lnSpc>
                <a:spcPct val="100000"/>
              </a:lnSpc>
              <a:buNone/>
            </a:pPr>
            <a:r>
              <a:rPr lang="en-GB" sz="1400" b="1" dirty="0" smtClean="0">
                <a:solidFill>
                  <a:srgbClr val="3B8FA9"/>
                </a:solidFill>
                <a:latin typeface="Times New Roman" pitchFamily="18" charset="0"/>
                <a:ea typeface="宋体" pitchFamily="2" charset="-122"/>
                <a:cs typeface="Times New Roman" pitchFamily="18" charset="0"/>
              </a:rPr>
              <a:t>【+突尼斯（2016年，待确认）】</a:t>
            </a:r>
            <a:endParaRPr lang="zh-CN" sz="1400" b="1" dirty="0">
              <a:solidFill>
                <a:srgbClr val="3B8FA9"/>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51708783"/>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47909" y="404665"/>
            <a:ext cx="7846637" cy="539875"/>
          </a:xfrm>
        </p:spPr>
        <p:txBody>
          <a:bodyPr/>
          <a:lstStyle/>
          <a:p>
            <a:r>
              <a:rPr dirty="0" smtClean="0">
                <a:latin typeface="Times New Roman" pitchFamily="18" charset="0"/>
                <a:ea typeface="宋体" pitchFamily="2" charset="-122"/>
                <a:cs typeface="Times New Roman" pitchFamily="18" charset="0"/>
              </a:rPr>
              <a:t>How to Accelerate Procedure at the EPO</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如何加快欧洲专利局的程序</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863912" y="1196775"/>
            <a:ext cx="8172584" cy="4762985"/>
          </a:xfrm>
        </p:spPr>
        <p:txBody>
          <a:bodyPr/>
          <a:lstStyle/>
          <a:p>
            <a:pPr marL="0" indent="0">
              <a:buNone/>
            </a:pPr>
            <a:r>
              <a:rPr lang="en-GB" sz="1400" b="1" dirty="0">
                <a:latin typeface="Times New Roman" pitchFamily="18" charset="0"/>
                <a:ea typeface="宋体" pitchFamily="2" charset="-122"/>
                <a:cs typeface="Times New Roman" pitchFamily="18" charset="0"/>
              </a:rPr>
              <a:t>PACE response targets (used for 7% of applications)   </a:t>
            </a:r>
            <a:endParaRPr lang="en-GB" sz="1400" b="1" dirty="0" smtClean="0">
              <a:latin typeface="Times New Roman" pitchFamily="18" charset="0"/>
              <a:ea typeface="宋体" pitchFamily="2" charset="-122"/>
              <a:cs typeface="Times New Roman" pitchFamily="18" charset="0"/>
            </a:endParaRPr>
          </a:p>
          <a:p>
            <a:pPr marL="0" indent="0">
              <a:buNone/>
            </a:pPr>
            <a:r>
              <a:rPr lang="en-GB" sz="1400" b="1" dirty="0" err="1" smtClean="0">
                <a:latin typeface="Times New Roman" pitchFamily="18" charset="0"/>
                <a:ea typeface="宋体" pitchFamily="2" charset="-122"/>
                <a:cs typeface="Times New Roman" pitchFamily="18" charset="0"/>
              </a:rPr>
              <a:t>欧洲专利申请加快审查程序</a:t>
            </a:r>
            <a:r>
              <a:rPr lang="en-GB" sz="1400" b="1" dirty="0">
                <a:latin typeface="Times New Roman" pitchFamily="18" charset="0"/>
                <a:ea typeface="宋体" pitchFamily="2" charset="-122"/>
                <a:cs typeface="Times New Roman" pitchFamily="18" charset="0"/>
              </a:rPr>
              <a:t>(PACE)响应目标（用于7%的申请）</a:t>
            </a:r>
          </a:p>
          <a:p>
            <a:pPr marL="0" indent="0">
              <a:buNone/>
            </a:pPr>
            <a:endParaRPr lang="zh-CN" sz="1400" dirty="0">
              <a:latin typeface="Times New Roman" pitchFamily="18" charset="0"/>
              <a:ea typeface="宋体" pitchFamily="2" charset="-122"/>
              <a:cs typeface="Times New Roman" pitchFamily="18" charset="0"/>
            </a:endParaRPr>
          </a:p>
          <a:p>
            <a:pPr lvl="1">
              <a:lnSpc>
                <a:spcPct val="100000"/>
              </a:lnSpc>
              <a:buFont typeface="Wingdings" panose="05000000000000000000" pitchFamily="2" charset="2"/>
              <a:buChar char="§"/>
            </a:pPr>
            <a:r>
              <a:rPr lang="en-GB" sz="1400" b="1" dirty="0">
                <a:latin typeface="Times New Roman" pitchFamily="18" charset="0"/>
                <a:ea typeface="宋体" pitchFamily="2" charset="-122"/>
                <a:cs typeface="Times New Roman" pitchFamily="18" charset="0"/>
              </a:rPr>
              <a:t>3 months</a:t>
            </a:r>
            <a:r>
              <a:rPr lang="en-US" sz="1400" b="1" dirty="0">
                <a:latin typeface="Times New Roman" pitchFamily="18" charset="0"/>
                <a:ea typeface="宋体" pitchFamily="2" charset="-122"/>
                <a:cs typeface="Times New Roman" pitchFamily="18" charset="0"/>
              </a:rPr>
              <a:t>	</a:t>
            </a:r>
            <a:r>
              <a:rPr sz="1400" dirty="0" smtClean="0">
                <a:latin typeface="Times New Roman" pitchFamily="18" charset="0"/>
                <a:ea typeface="宋体" pitchFamily="2" charset="-122"/>
                <a:cs typeface="Times New Roman" pitchFamily="18" charset="0"/>
              </a:rPr>
              <a:t>for issue of examination communication</a:t>
            </a:r>
            <a:r>
              <a:rPr lang="en-US" sz="1400" dirty="0" smtClean="0">
                <a:latin typeface="Times New Roman" pitchFamily="18" charset="0"/>
                <a:ea typeface="宋体" pitchFamily="2" charset="-122"/>
                <a:cs typeface="Times New Roman" pitchFamily="18" charset="0"/>
              </a:rPr>
              <a:t>					</a:t>
            </a:r>
            <a:r>
              <a:rPr lang="en-GB" sz="1400" dirty="0">
                <a:latin typeface="Times New Roman" pitchFamily="18" charset="0"/>
                <a:ea typeface="宋体" pitchFamily="2" charset="-122"/>
                <a:cs typeface="Times New Roman" pitchFamily="18" charset="0"/>
              </a:rPr>
              <a:t>(current average = 5,9 months)</a:t>
            </a:r>
            <a:r>
              <a:rPr sz="1400" dirty="0" smtClean="0">
                <a:latin typeface="Times New Roman" pitchFamily="18" charset="0"/>
                <a:ea typeface="宋体" pitchFamily="2" charset="-122"/>
                <a:cs typeface="Times New Roman" pitchFamily="18" charset="0"/>
              </a:rPr>
              <a:t>   3个月内出具审查沟通意见（目前平均用5.9个月）</a:t>
            </a:r>
          </a:p>
          <a:p>
            <a:pPr lvl="1">
              <a:lnSpc>
                <a:spcPct val="100000"/>
              </a:lnSpc>
              <a:buFont typeface="Wingdings" panose="05000000000000000000" pitchFamily="2" charset="2"/>
              <a:buChar char="§"/>
            </a:pPr>
            <a:r>
              <a:rPr lang="en-GB" sz="1400" b="1" dirty="0" smtClean="0">
                <a:latin typeface="Times New Roman" pitchFamily="18" charset="0"/>
                <a:ea typeface="宋体" pitchFamily="2" charset="-122"/>
                <a:cs typeface="Times New Roman" pitchFamily="18" charset="0"/>
              </a:rPr>
              <a:t>6 months </a:t>
            </a:r>
            <a:r>
              <a:rPr lang="en-US" sz="1400" b="1" dirty="0" smtClean="0">
                <a:latin typeface="Times New Roman" pitchFamily="18" charset="0"/>
                <a:ea typeface="宋体" pitchFamily="2" charset="-122"/>
                <a:cs typeface="Times New Roman" pitchFamily="18" charset="0"/>
              </a:rPr>
              <a:t>	</a:t>
            </a:r>
            <a:r>
              <a:rPr sz="1400" dirty="0" smtClean="0">
                <a:latin typeface="Times New Roman" pitchFamily="18" charset="0"/>
                <a:ea typeface="宋体" pitchFamily="2" charset="-122"/>
                <a:cs typeface="Times New Roman" pitchFamily="18" charset="0"/>
              </a:rPr>
              <a:t>for issue of search report   6个月内出具检索报告</a:t>
            </a:r>
          </a:p>
          <a:p>
            <a:pPr lvl="1">
              <a:lnSpc>
                <a:spcPct val="100000"/>
              </a:lnSpc>
              <a:buFont typeface="Wingdings" panose="05000000000000000000" pitchFamily="2" charset="2"/>
              <a:buChar char="§"/>
            </a:pPr>
            <a:r>
              <a:rPr lang="en-GB" sz="1400" dirty="0">
                <a:latin typeface="Times New Roman" pitchFamily="18" charset="0"/>
                <a:ea typeface="宋体" pitchFamily="2" charset="-122"/>
                <a:cs typeface="Times New Roman" pitchFamily="18" charset="0"/>
              </a:rPr>
              <a:t>Note:注：Patent Prosecution Highway filings are treated according to PACE按照欧洲专利申请加快审查程序(PACE)处理专利审查高速路申请提交</a:t>
            </a:r>
          </a:p>
          <a:p>
            <a:pPr>
              <a:lnSpc>
                <a:spcPct val="100000"/>
              </a:lnSpc>
            </a:pPr>
            <a:endParaRPr lang="zh-CN" sz="1400" dirty="0" smtClean="0">
              <a:latin typeface="Times New Roman" pitchFamily="18" charset="0"/>
              <a:ea typeface="宋体" pitchFamily="2" charset="-122"/>
              <a:cs typeface="Times New Roman" pitchFamily="18" charset="0"/>
            </a:endParaRPr>
          </a:p>
          <a:p>
            <a:pPr>
              <a:lnSpc>
                <a:spcPct val="100000"/>
              </a:lnSpc>
            </a:pPr>
            <a:endParaRPr lang="zh-CN" sz="1400" dirty="0" smtClean="0">
              <a:latin typeface="Times New Roman" pitchFamily="18" charset="0"/>
              <a:ea typeface="宋体" pitchFamily="2" charset="-122"/>
              <a:cs typeface="Times New Roman" pitchFamily="18" charset="0"/>
            </a:endParaRPr>
          </a:p>
          <a:p>
            <a:pPr marL="0" indent="0">
              <a:lnSpc>
                <a:spcPct val="100000"/>
              </a:lnSpc>
              <a:buNone/>
            </a:pPr>
            <a:r>
              <a:rPr lang="en-GB" sz="1400" b="1" dirty="0" smtClean="0">
                <a:latin typeface="Times New Roman" pitchFamily="18" charset="0"/>
                <a:ea typeface="宋体" pitchFamily="2" charset="-122"/>
                <a:cs typeface="Times New Roman" pitchFamily="18" charset="0"/>
              </a:rPr>
              <a:t>Third party observations第三方意见</a:t>
            </a:r>
          </a:p>
          <a:p>
            <a:pPr lvl="1">
              <a:lnSpc>
                <a:spcPct val="100000"/>
              </a:lnSpc>
              <a:buFont typeface="Wingdings" panose="05000000000000000000" pitchFamily="2" charset="2"/>
              <a:buChar char="§"/>
            </a:pPr>
            <a:r>
              <a:rPr lang="en-GB" sz="1400" b="1" dirty="0">
                <a:latin typeface="Times New Roman" pitchFamily="18" charset="0"/>
                <a:ea typeface="宋体" pitchFamily="2" charset="-122"/>
                <a:cs typeface="Times New Roman" pitchFamily="18" charset="0"/>
              </a:rPr>
              <a:t>3 months </a:t>
            </a:r>
            <a:r>
              <a:rPr lang="en-US" sz="1400" dirty="0" smtClean="0">
                <a:latin typeface="Times New Roman" pitchFamily="18" charset="0"/>
                <a:ea typeface="宋体" pitchFamily="2" charset="-122"/>
                <a:cs typeface="Times New Roman" pitchFamily="18" charset="0"/>
              </a:rPr>
              <a:t>	</a:t>
            </a:r>
            <a:r>
              <a:rPr sz="1400" dirty="0" smtClean="0">
                <a:latin typeface="Times New Roman" pitchFamily="18" charset="0"/>
                <a:ea typeface="宋体" pitchFamily="2" charset="-122"/>
                <a:cs typeface="Times New Roman" pitchFamily="18" charset="0"/>
              </a:rPr>
              <a:t>for issue of examination communication   3个月内出具审查沟通意见</a:t>
            </a:r>
          </a:p>
          <a:p>
            <a:pPr marL="1793875" lvl="2" indent="-1363663">
              <a:lnSpc>
                <a:spcPct val="100000"/>
              </a:lnSpc>
              <a:buNone/>
            </a:pPr>
            <a:r>
              <a:rPr lang="en-US" sz="1400" dirty="0" smtClean="0">
                <a:latin typeface="Times New Roman" pitchFamily="18" charset="0"/>
                <a:ea typeface="宋体" pitchFamily="2" charset="-122"/>
                <a:cs typeface="Times New Roman" pitchFamily="18" charset="0"/>
              </a:rPr>
              <a:t>		</a:t>
            </a:r>
            <a:r>
              <a:rPr lang="en-GB" sz="1400" dirty="0">
                <a:latin typeface="Times New Roman" pitchFamily="18" charset="0"/>
                <a:ea typeface="宋体" pitchFamily="2" charset="-122"/>
                <a:cs typeface="Times New Roman" pitchFamily="18" charset="0"/>
              </a:rPr>
              <a:t>(observation must be substantiated &amp; non-anonymous</a:t>
            </a:r>
            <a:r>
              <a:rPr lang="en-GB" sz="1400" dirty="0" smtClean="0">
                <a:latin typeface="Times New Roman" pitchFamily="18" charset="0"/>
                <a:ea typeface="宋体" pitchFamily="2" charset="-122"/>
                <a:cs typeface="Times New Roman" pitchFamily="18" charset="0"/>
              </a:rPr>
              <a:t>)（</a:t>
            </a:r>
            <a:r>
              <a:rPr lang="en-GB" sz="1400" dirty="0">
                <a:latin typeface="Times New Roman" pitchFamily="18" charset="0"/>
                <a:ea typeface="宋体" pitchFamily="2" charset="-122"/>
                <a:cs typeface="Times New Roman" pitchFamily="18" charset="0"/>
              </a:rPr>
              <a:t>意见必须是有根据而且非匿名的）</a:t>
            </a:r>
          </a:p>
          <a:p>
            <a:pPr marL="0" indent="0">
              <a:lnSpc>
                <a:spcPct val="100000"/>
              </a:lnSpc>
              <a:buNone/>
            </a:pPr>
            <a:endParaRPr lang="zh-CN" sz="1400" b="1" dirty="0" smtClean="0">
              <a:latin typeface="Times New Roman" pitchFamily="18" charset="0"/>
              <a:ea typeface="宋体" pitchFamily="2" charset="-122"/>
              <a:cs typeface="Times New Roman" pitchFamily="18" charset="0"/>
            </a:endParaRPr>
          </a:p>
          <a:p>
            <a:pPr marL="0" indent="0">
              <a:lnSpc>
                <a:spcPct val="100000"/>
              </a:lnSpc>
              <a:buNone/>
            </a:pPr>
            <a:endParaRPr lang="zh-CN" sz="1400" b="1" dirty="0">
              <a:latin typeface="Times New Roman" pitchFamily="18" charset="0"/>
              <a:ea typeface="宋体" pitchFamily="2" charset="-122"/>
              <a:cs typeface="Times New Roman" pitchFamily="18" charset="0"/>
            </a:endParaRPr>
          </a:p>
          <a:p>
            <a:pPr marL="0" indent="0">
              <a:lnSpc>
                <a:spcPct val="100000"/>
              </a:lnSpc>
              <a:buNone/>
            </a:pPr>
            <a:r>
              <a:rPr lang="en-GB" sz="1400" b="1" dirty="0" smtClean="0">
                <a:latin typeface="Times New Roman" pitchFamily="18" charset="0"/>
                <a:ea typeface="宋体" pitchFamily="2" charset="-122"/>
                <a:cs typeface="Times New Roman" pitchFamily="18" charset="0"/>
              </a:rPr>
              <a:t>Positive search opinion &amp; IPER acceleration正面检索意见和国际初步审查报告</a:t>
            </a:r>
          </a:p>
          <a:p>
            <a:pPr lvl="1">
              <a:lnSpc>
                <a:spcPct val="100000"/>
              </a:lnSpc>
              <a:buFont typeface="Wingdings" panose="05000000000000000000" pitchFamily="2" charset="2"/>
              <a:buChar char="§"/>
            </a:pPr>
            <a:r>
              <a:rPr lang="en-GB" sz="1400" b="1" dirty="0">
                <a:latin typeface="Times New Roman" pitchFamily="18" charset="0"/>
                <a:ea typeface="宋体" pitchFamily="2" charset="-122"/>
                <a:cs typeface="Times New Roman" pitchFamily="18" charset="0"/>
              </a:rPr>
              <a:t>4 months </a:t>
            </a:r>
            <a:r>
              <a:rPr lang="en-US" sz="1400" b="1" dirty="0">
                <a:latin typeface="Times New Roman" pitchFamily="18" charset="0"/>
                <a:ea typeface="宋体" pitchFamily="2" charset="-122"/>
                <a:cs typeface="Times New Roman" pitchFamily="18" charset="0"/>
              </a:rPr>
              <a:t>	</a:t>
            </a:r>
            <a:r>
              <a:rPr sz="1400" dirty="0" smtClean="0">
                <a:latin typeface="Times New Roman" pitchFamily="18" charset="0"/>
                <a:ea typeface="宋体" pitchFamily="2" charset="-122"/>
                <a:cs typeface="Times New Roman" pitchFamily="18" charset="0"/>
              </a:rPr>
              <a:t>for issue of the (R71(3)) communication   4个月内出具（第71(3)条）沟通意见</a:t>
            </a:r>
          </a:p>
          <a:p>
            <a:pPr marL="215537" lvl="1" indent="0">
              <a:lnSpc>
                <a:spcPct val="100000"/>
              </a:lnSpc>
              <a:buNone/>
            </a:pPr>
            <a:r>
              <a:rPr lang="en-US" sz="1400" dirty="0" smtClean="0">
                <a:latin typeface="Times New Roman" pitchFamily="18" charset="0"/>
                <a:ea typeface="宋体" pitchFamily="2" charset="-122"/>
                <a:cs typeface="Times New Roman" pitchFamily="18" charset="0"/>
              </a:rPr>
              <a:t>		</a:t>
            </a:r>
            <a:r>
              <a:rPr lang="en-GB" sz="1400" dirty="0">
                <a:latin typeface="Times New Roman" pitchFamily="18" charset="0"/>
                <a:ea typeface="宋体" pitchFamily="2" charset="-122"/>
                <a:cs typeface="Times New Roman" pitchFamily="18" charset="0"/>
              </a:rPr>
              <a:t>(following allocation to division)（在分配给相应部门后）</a:t>
            </a:r>
          </a:p>
          <a:p>
            <a:pPr lvl="1">
              <a:lnSpc>
                <a:spcPct val="100000"/>
              </a:lnSpc>
            </a:pPr>
            <a:endParaRPr lang="zh-CN" sz="1400" dirty="0">
              <a:latin typeface="Times New Roman" pitchFamily="18" charset="0"/>
              <a:ea typeface="宋体" pitchFamily="2" charset="-122"/>
              <a:cs typeface="Times New Roman" pitchFamily="18" charset="0"/>
            </a:endParaRPr>
          </a:p>
          <a:p>
            <a:pPr marL="0" indent="0">
              <a:buNone/>
            </a:pPr>
            <a:endParaRPr lang="zh-CN" sz="1400" dirty="0" smtClean="0">
              <a:latin typeface="Times New Roman" pitchFamily="18" charset="0"/>
              <a:ea typeface="宋体" pitchFamily="2" charset="-122"/>
              <a:cs typeface="Times New Roman" pitchFamily="18" charset="0"/>
            </a:endParaRPr>
          </a:p>
          <a:p>
            <a:pPr marL="0" indent="0">
              <a:buNone/>
            </a:pPr>
            <a:endParaRPr lang="zh-CN" sz="1400" dirty="0" smtClean="0">
              <a:latin typeface="Times New Roman" pitchFamily="18" charset="0"/>
              <a:ea typeface="宋体" pitchFamily="2" charset="-122"/>
              <a:cs typeface="Times New Roman" pitchFamily="18" charset="0"/>
            </a:endParaRPr>
          </a:p>
          <a:p>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6463B4F6-6EBB-4242-B7DB-360F7F15F086}" type="slidenum">
              <a:rPr lang="en-GB" sz="900">
                <a:solidFill>
                  <a:srgbClr val="3B464D"/>
                </a:solidFill>
                <a:latin typeface="Times New Roman" pitchFamily="18" charset="0"/>
                <a:ea typeface="宋体" pitchFamily="2" charset="-122"/>
                <a:cs typeface="Times New Roman" pitchFamily="18" charset="0"/>
              </a:rPr>
              <a:pPr/>
              <a:t>50</a:t>
            </a:fld>
            <a:endParaRPr lang="zh-CN" sz="900">
              <a:solidFill>
                <a:srgbClr val="3B464D"/>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188628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00" y="269686"/>
            <a:ext cx="7846638" cy="539875"/>
          </a:xfrm>
        </p:spPr>
        <p:txBody>
          <a:bodyPr/>
          <a:lstStyle/>
          <a:p>
            <a:r>
              <a:rPr lang="en-GB" dirty="0">
                <a:solidFill>
                  <a:schemeClr val="tx1"/>
                </a:solidFill>
                <a:latin typeface="Times New Roman" pitchFamily="18" charset="0"/>
                <a:ea typeface="宋体" pitchFamily="2" charset="-122"/>
                <a:cs typeface="Times New Roman" pitchFamily="18" charset="0"/>
              </a:rPr>
              <a:t>Waivers in the grant procedure – </a:t>
            </a:r>
            <a:r>
              <a:rPr lang="en-GB" dirty="0" smtClean="0">
                <a:solidFill>
                  <a:schemeClr val="tx1"/>
                </a:solidFill>
                <a:latin typeface="Times New Roman" pitchFamily="18" charset="0"/>
                <a:ea typeface="宋体" pitchFamily="2" charset="-122"/>
                <a:cs typeface="Times New Roman" pitchFamily="18" charset="0"/>
              </a:rPr>
              <a:t>overview</a:t>
            </a:r>
            <a:br>
              <a:rPr lang="en-GB" dirty="0" smtClean="0">
                <a:solidFill>
                  <a:schemeClr val="tx1"/>
                </a:solidFill>
                <a:latin typeface="Times New Roman" pitchFamily="18" charset="0"/>
                <a:ea typeface="宋体" pitchFamily="2" charset="-122"/>
                <a:cs typeface="Times New Roman" pitchFamily="18" charset="0"/>
              </a:rPr>
            </a:br>
            <a:r>
              <a:rPr lang="en-GB" dirty="0" err="1" smtClean="0">
                <a:solidFill>
                  <a:schemeClr val="tx1"/>
                </a:solidFill>
                <a:latin typeface="Times New Roman" pitchFamily="18" charset="0"/>
                <a:ea typeface="宋体" pitchFamily="2" charset="-122"/>
                <a:cs typeface="Times New Roman" pitchFamily="18" charset="0"/>
              </a:rPr>
              <a:t>授予程序中的放弃</a:t>
            </a:r>
            <a:r>
              <a:rPr lang="en-GB" dirty="0">
                <a:solidFill>
                  <a:schemeClr val="tx1"/>
                </a:solidFill>
                <a:latin typeface="Times New Roman" pitchFamily="18" charset="0"/>
                <a:ea typeface="宋体" pitchFamily="2" charset="-122"/>
                <a:cs typeface="Times New Roman" pitchFamily="18" charset="0"/>
              </a:rPr>
              <a:t>——概述</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endParaRPr lang="zh-CN" dirty="0">
              <a:latin typeface="Times New Roman" pitchFamily="18" charset="0"/>
              <a:ea typeface="宋体" pitchFamily="2" charset="-122"/>
              <a:cs typeface="Times New Roman" pitchFamily="18" charset="0"/>
            </a:endParaRPr>
          </a:p>
        </p:txBody>
      </p:sp>
      <p:sp>
        <p:nvSpPr>
          <p:cNvPr id="3" name="Content Placeholder 2"/>
          <p:cNvSpPr>
            <a:spLocks noGrp="1"/>
          </p:cNvSpPr>
          <p:nvPr>
            <p:ph idx="1"/>
          </p:nvPr>
        </p:nvSpPr>
        <p:spPr>
          <a:xfrm>
            <a:off x="651399" y="1106305"/>
            <a:ext cx="7846638" cy="5088000"/>
          </a:xfrm>
        </p:spPr>
        <p:txBody>
          <a:bodyPr/>
          <a:lstStyle/>
          <a:p>
            <a:r>
              <a:rPr sz="1400" dirty="0" smtClean="0">
                <a:latin typeface="Times New Roman" pitchFamily="18" charset="0"/>
                <a:ea typeface="宋体" pitchFamily="2" charset="-122"/>
                <a:cs typeface="Times New Roman" pitchFamily="18" charset="0"/>
              </a:rPr>
              <a:t>Purpose:目的：</a:t>
            </a:r>
            <a:endParaRPr lang="zh-CN" sz="1400" dirty="0">
              <a:latin typeface="Times New Roman" pitchFamily="18" charset="0"/>
              <a:ea typeface="宋体" pitchFamily="2" charset="-122"/>
              <a:cs typeface="Times New Roman" pitchFamily="18" charset="0"/>
            </a:endParaRPr>
          </a:p>
          <a:p>
            <a:pPr lvl="1"/>
            <a:r>
              <a:rPr sz="1400" dirty="0" smtClean="0">
                <a:latin typeface="Times New Roman" pitchFamily="18" charset="0"/>
                <a:ea typeface="宋体" pitchFamily="2" charset="-122"/>
                <a:cs typeface="Times New Roman" pitchFamily="18" charset="0"/>
              </a:rPr>
              <a:t>Accelerate the procedure加快程序</a:t>
            </a:r>
          </a:p>
          <a:p>
            <a:pPr lvl="1"/>
            <a:r>
              <a:rPr sz="1400" dirty="0" smtClean="0">
                <a:latin typeface="Times New Roman" pitchFamily="18" charset="0"/>
                <a:ea typeface="宋体" pitchFamily="2" charset="-122"/>
                <a:cs typeface="Times New Roman" pitchFamily="18" charset="0"/>
              </a:rPr>
              <a:t>Increase procedural efficiency both for users and the Office为用户和专利局提高程序效率</a:t>
            </a:r>
          </a:p>
          <a:p>
            <a:pPr lvl="1"/>
            <a:endParaRPr lang="zh-CN" sz="1400" dirty="0">
              <a:latin typeface="Times New Roman" pitchFamily="18" charset="0"/>
              <a:ea typeface="宋体" pitchFamily="2" charset="-122"/>
              <a:cs typeface="Times New Roman" pitchFamily="18" charset="0"/>
            </a:endParaRPr>
          </a:p>
          <a:p>
            <a:r>
              <a:rPr sz="1400" dirty="0" smtClean="0">
                <a:latin typeface="Times New Roman" pitchFamily="18" charset="0"/>
                <a:ea typeface="宋体" pitchFamily="2" charset="-122"/>
                <a:cs typeface="Times New Roman" pitchFamily="18" charset="0"/>
              </a:rPr>
              <a:t>Waivers and PACE requests are to be distinguished and have to be filed separately:放弃书和欧洲专利申请加快审查程序(PACE)请求要区别开来并分别提交：</a:t>
            </a:r>
            <a:endParaRPr lang="zh-CN" sz="1400" dirty="0">
              <a:latin typeface="Times New Roman" pitchFamily="18" charset="0"/>
              <a:ea typeface="宋体" pitchFamily="2" charset="-122"/>
              <a:cs typeface="Times New Roman" pitchFamily="18" charset="0"/>
            </a:endParaRPr>
          </a:p>
          <a:p>
            <a:pPr lvl="1"/>
            <a:r>
              <a:rPr sz="1400" dirty="0" smtClean="0">
                <a:latin typeface="Times New Roman" pitchFamily="18" charset="0"/>
                <a:ea typeface="宋体" pitchFamily="2" charset="-122"/>
                <a:cs typeface="Times New Roman" pitchFamily="18" charset="0"/>
              </a:rPr>
              <a:t>PACE is a request to speed up the processing欧洲专利申请加快审查程序(PACE)是加快处理的请求</a:t>
            </a:r>
          </a:p>
          <a:p>
            <a:pPr lvl="1"/>
            <a:r>
              <a:rPr sz="1400" dirty="0" smtClean="0">
                <a:latin typeface="Times New Roman" pitchFamily="18" charset="0"/>
                <a:ea typeface="宋体" pitchFamily="2" charset="-122"/>
                <a:cs typeface="Times New Roman" pitchFamily="18" charset="0"/>
              </a:rPr>
              <a:t>A waiver is abandoning the right to a communication放弃是指放弃沟通的权利</a:t>
            </a:r>
          </a:p>
          <a:p>
            <a:pPr lvl="1"/>
            <a:endParaRPr lang="zh-CN" sz="1400" dirty="0">
              <a:latin typeface="Times New Roman" pitchFamily="18" charset="0"/>
              <a:ea typeface="宋体" pitchFamily="2" charset="-122"/>
              <a:cs typeface="Times New Roman" pitchFamily="18" charset="0"/>
            </a:endParaRPr>
          </a:p>
          <a:p>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
          </p:nvPr>
        </p:nvSpPr>
        <p:spPr/>
        <p:txBody>
          <a:bodyPr/>
          <a:lstStyle/>
          <a:p>
            <a:fld id="{263C6409-AC88-419F-8BAD-3D59F1525A1D}" type="slidenum">
              <a:rPr lang="en-GB" smtClean="0">
                <a:solidFill>
                  <a:srgbClr val="404955"/>
                </a:solidFill>
                <a:latin typeface="Times New Roman" pitchFamily="18" charset="0"/>
                <a:ea typeface="宋体" pitchFamily="2" charset="-122"/>
                <a:cs typeface="Times New Roman" pitchFamily="18" charset="0"/>
              </a:rPr>
              <a:pPr/>
              <a:t>51</a:t>
            </a:fld>
            <a:endParaRPr lang="zh-CN">
              <a:solidFill>
                <a:srgbClr val="404955"/>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176237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33" y="269686"/>
            <a:ext cx="7846638" cy="539875"/>
          </a:xfrm>
        </p:spPr>
        <p:txBody>
          <a:bodyPr/>
          <a:lstStyle/>
          <a:p>
            <a:r>
              <a:rPr lang="en-GB" dirty="0">
                <a:solidFill>
                  <a:schemeClr val="tx1"/>
                </a:solidFill>
                <a:latin typeface="Times New Roman" pitchFamily="18" charset="0"/>
                <a:ea typeface="宋体" pitchFamily="2" charset="-122"/>
                <a:cs typeface="Times New Roman" pitchFamily="18" charset="0"/>
              </a:rPr>
              <a:t>Waivers in the grant procedure – </a:t>
            </a:r>
            <a:r>
              <a:rPr lang="en-GB" dirty="0" smtClean="0">
                <a:solidFill>
                  <a:schemeClr val="tx1"/>
                </a:solidFill>
                <a:latin typeface="Times New Roman" pitchFamily="18" charset="0"/>
                <a:ea typeface="宋体" pitchFamily="2" charset="-122"/>
                <a:cs typeface="Times New Roman" pitchFamily="18" charset="0"/>
              </a:rPr>
              <a:t>overview</a:t>
            </a:r>
            <a:br>
              <a:rPr lang="en-GB" dirty="0" smtClean="0">
                <a:solidFill>
                  <a:schemeClr val="tx1"/>
                </a:solidFill>
                <a:latin typeface="Times New Roman" pitchFamily="18" charset="0"/>
                <a:ea typeface="宋体" pitchFamily="2" charset="-122"/>
                <a:cs typeface="Times New Roman" pitchFamily="18" charset="0"/>
              </a:rPr>
            </a:br>
            <a:r>
              <a:rPr lang="en-GB" dirty="0" err="1" smtClean="0">
                <a:solidFill>
                  <a:schemeClr val="tx1"/>
                </a:solidFill>
                <a:latin typeface="Times New Roman" pitchFamily="18" charset="0"/>
                <a:ea typeface="宋体" pitchFamily="2" charset="-122"/>
                <a:cs typeface="Times New Roman" pitchFamily="18" charset="0"/>
              </a:rPr>
              <a:t>授予程序中的放弃</a:t>
            </a:r>
            <a:r>
              <a:rPr lang="en-GB" dirty="0">
                <a:solidFill>
                  <a:schemeClr val="tx1"/>
                </a:solidFill>
                <a:latin typeface="Times New Roman" pitchFamily="18" charset="0"/>
                <a:ea typeface="宋体" pitchFamily="2" charset="-122"/>
                <a:cs typeface="Times New Roman" pitchFamily="18" charset="0"/>
              </a:rPr>
              <a:t>——概述</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endParaRPr lang="zh-CN" dirty="0">
              <a:latin typeface="Times New Roman" pitchFamily="18" charset="0"/>
              <a:ea typeface="宋体" pitchFamily="2" charset="-122"/>
              <a:cs typeface="Times New Roman" pitchFamily="18" charset="0"/>
            </a:endParaRPr>
          </a:p>
        </p:txBody>
      </p:sp>
      <p:sp>
        <p:nvSpPr>
          <p:cNvPr id="3" name="Content Placeholder 2"/>
          <p:cNvSpPr>
            <a:spLocks noGrp="1"/>
          </p:cNvSpPr>
          <p:nvPr>
            <p:ph idx="1"/>
          </p:nvPr>
        </p:nvSpPr>
        <p:spPr>
          <a:xfrm>
            <a:off x="651399" y="1117595"/>
            <a:ext cx="7846638" cy="5088000"/>
          </a:xfrm>
        </p:spPr>
        <p:txBody>
          <a:bodyPr/>
          <a:lstStyle/>
          <a:p>
            <a:pPr marL="0" indent="0">
              <a:buNone/>
            </a:pPr>
            <a:r>
              <a:rPr lang="en-GB" sz="1200" b="1" dirty="0">
                <a:latin typeface="Times New Roman" pitchFamily="18" charset="0"/>
                <a:ea typeface="宋体" pitchFamily="2" charset="-122"/>
                <a:cs typeface="Times New Roman" pitchFamily="18" charset="0"/>
              </a:rPr>
              <a:t>Three possibilities to waive a right to a communication:放弃沟通权利的三种可能性：</a:t>
            </a:r>
          </a:p>
          <a:p>
            <a:pPr marL="457200" indent="-457200">
              <a:buFont typeface="+mj-lt"/>
              <a:buAutoNum type="arabicPeriod"/>
            </a:pPr>
            <a:r>
              <a:rPr sz="1200" dirty="0" smtClean="0">
                <a:latin typeface="Times New Roman" pitchFamily="18" charset="0"/>
                <a:ea typeface="宋体" pitchFamily="2" charset="-122"/>
                <a:cs typeface="Times New Roman" pitchFamily="18" charset="0"/>
              </a:rPr>
              <a:t>Further communication under Rule 71(3) EPC根据《欧洲专利公约》第71(3)条作出的进一步沟通</a:t>
            </a:r>
          </a:p>
          <a:p>
            <a:pPr lvl="3"/>
            <a:r>
              <a:rPr sz="1200" dirty="0" smtClean="0">
                <a:latin typeface="Times New Roman" pitchFamily="18" charset="0"/>
                <a:ea typeface="宋体" pitchFamily="2" charset="-122"/>
                <a:cs typeface="Times New Roman" pitchFamily="18" charset="0"/>
              </a:rPr>
              <a:t>available since 01.07.2015   2015年7月1日起可利用</a:t>
            </a:r>
          </a:p>
          <a:p>
            <a:pPr marL="863741" lvl="4" indent="0">
              <a:lnSpc>
                <a:spcPct val="100000"/>
              </a:lnSpc>
              <a:buNone/>
            </a:pPr>
            <a:r>
              <a:rPr lang="en-GB" sz="1200" i="1" dirty="0" smtClean="0">
                <a:latin typeface="Times New Roman" pitchFamily="18" charset="0"/>
                <a:ea typeface="宋体" pitchFamily="2" charset="-122"/>
                <a:cs typeface="Times New Roman" pitchFamily="18" charset="0"/>
              </a:rPr>
              <a:t>Before granting the EPO will inform the applicant of the text in which it intends to grant.授予前，欧洲专利局将把其授予时将使用的文本告知申请人。Invitation to pay the fees and to file a translation of the claims in the other two official languages.请申请人支付费用并提交另外两种官方语言的权利要求译文。</a:t>
            </a:r>
          </a:p>
          <a:p>
            <a:pPr marL="457200" indent="-457200">
              <a:buFont typeface="+mj-lt"/>
              <a:buAutoNum type="arabicPeriod" startAt="2"/>
            </a:pPr>
            <a:r>
              <a:rPr sz="1200" dirty="0" smtClean="0">
                <a:latin typeface="Times New Roman" pitchFamily="18" charset="0"/>
                <a:ea typeface="宋体" pitchFamily="2" charset="-122"/>
                <a:cs typeface="Times New Roman" pitchFamily="18" charset="0"/>
              </a:rPr>
              <a:t>Invitation under Rule 70(2) EPC根据《欧洲专利公约》第70(2)</a:t>
            </a:r>
            <a:r>
              <a:rPr sz="1200" dirty="0" err="1" smtClean="0">
                <a:latin typeface="Times New Roman" pitchFamily="18" charset="0"/>
                <a:ea typeface="宋体" pitchFamily="2" charset="-122"/>
                <a:cs typeface="Times New Roman" pitchFamily="18" charset="0"/>
              </a:rPr>
              <a:t>条发出的邀请</a:t>
            </a:r>
            <a:endParaRPr sz="1200" dirty="0" smtClean="0">
              <a:latin typeface="Times New Roman" pitchFamily="18" charset="0"/>
              <a:ea typeface="宋体" pitchFamily="2" charset="-122"/>
              <a:cs typeface="Times New Roman" pitchFamily="18" charset="0"/>
            </a:endParaRPr>
          </a:p>
          <a:p>
            <a:pPr marL="863741" lvl="4" indent="0">
              <a:lnSpc>
                <a:spcPct val="100000"/>
              </a:lnSpc>
              <a:buNone/>
            </a:pPr>
            <a:r>
              <a:rPr lang="en-GB" sz="1200" i="1" dirty="0" smtClean="0">
                <a:latin typeface="Times New Roman" pitchFamily="18" charset="0"/>
                <a:ea typeface="宋体" pitchFamily="2" charset="-122"/>
                <a:cs typeface="Times New Roman" pitchFamily="18" charset="0"/>
              </a:rPr>
              <a:t>If </a:t>
            </a:r>
            <a:r>
              <a:rPr lang="en-GB" sz="1200" i="1" dirty="0">
                <a:latin typeface="Times New Roman" pitchFamily="18" charset="0"/>
                <a:ea typeface="宋体" pitchFamily="2" charset="-122"/>
                <a:cs typeface="Times New Roman" pitchFamily="18" charset="0"/>
              </a:rPr>
              <a:t>request for examination filed before the search report transmitted to the applicant, the European Patent Office shall invite the applicant to indicate whether he wishes to proceed further with the application, and give the opportunity to comment on the search report and to amend, where appropriate, the description, claims and drawings.如果审查请求是在检索报告传输给申请人之前提交的，则欧洲专利局应请申请人说明其是否愿意继续申请并向申请人提供评价检索报告和修改（在适当情况下）描述、权利要求和附图的机会。</a:t>
            </a:r>
          </a:p>
          <a:p>
            <a:pPr marL="457200" indent="-457200">
              <a:buFont typeface="+mj-lt"/>
              <a:buAutoNum type="arabicPeriod" startAt="3"/>
            </a:pPr>
            <a:r>
              <a:rPr sz="1200" dirty="0" smtClean="0">
                <a:latin typeface="Times New Roman" pitchFamily="18" charset="0"/>
                <a:ea typeface="宋体" pitchFamily="2" charset="-122"/>
                <a:cs typeface="Times New Roman" pitchFamily="18" charset="0"/>
              </a:rPr>
              <a:t>Communication under Rules 161/162 EPC根据《欧洲专利公约》第161条/第162条作出的沟通</a:t>
            </a:r>
          </a:p>
          <a:p>
            <a:pPr marL="863741" lvl="4" indent="0">
              <a:lnSpc>
                <a:spcPct val="100000"/>
              </a:lnSpc>
              <a:buNone/>
            </a:pPr>
            <a:r>
              <a:rPr lang="en-GB" sz="1200" i="1" dirty="0" smtClean="0">
                <a:latin typeface="Times New Roman" pitchFamily="18" charset="0"/>
                <a:ea typeface="宋体" pitchFamily="2" charset="-122"/>
                <a:cs typeface="Times New Roman" pitchFamily="18" charset="0"/>
              </a:rPr>
              <a:t>(1) If the EPO acted as the IPEA for a Euro-PCT application, it shall give the applicant the opportunity to comment on the opinion of the ISA or the IPER and to correct deficiencies.如果欧洲专利局是欧洲-PCT申请的国际初步审查单位，则其应向申请人提供评价国际检索机构意见或国际初步审查报告并纠正不足之处的机会。If the EPO acted as SISA, ditto.如果欧洲专利局为补充国际检索单位，则同样如此。</a:t>
            </a:r>
          </a:p>
          <a:p>
            <a:pPr marL="863741" lvl="4" indent="0">
              <a:lnSpc>
                <a:spcPct val="100000"/>
              </a:lnSpc>
              <a:buNone/>
            </a:pPr>
            <a:r>
              <a:rPr lang="en-GB" sz="1200" i="1" dirty="0" smtClean="0">
                <a:latin typeface="Times New Roman" pitchFamily="18" charset="0"/>
                <a:ea typeface="宋体" pitchFamily="2" charset="-122"/>
                <a:cs typeface="Times New Roman" pitchFamily="18" charset="0"/>
              </a:rPr>
              <a:t>(2) Where the EPO draws up a supplementary European search report on a Euro-PCT application, the application may be amended once within six months from a communication informing the applicant accordingly.如果欧洲专利局起草欧洲-PCT申请的补充欧洲检索报告，则申请可在自相应通知申请人的沟通之日起6个月内修改一次。The application as amended serves as the basis for the supplementary European search.修改后的申请为补充欧洲检索的依据。</a:t>
            </a:r>
            <a:r>
              <a:rPr sz="1200" dirty="0">
                <a:latin typeface="Times New Roman" pitchFamily="18" charset="0"/>
                <a:ea typeface="宋体" pitchFamily="2" charset="-122"/>
                <a:cs typeface="Times New Roman" pitchFamily="18" charset="0"/>
              </a:rPr>
              <a:t/>
            </a:r>
            <a:br>
              <a:rPr sz="1200" dirty="0">
                <a:latin typeface="Times New Roman" pitchFamily="18" charset="0"/>
                <a:ea typeface="宋体" pitchFamily="2" charset="-122"/>
                <a:cs typeface="Times New Roman" pitchFamily="18" charset="0"/>
              </a:rPr>
            </a:br>
            <a:endParaRPr lang="zh-CN" sz="1200" dirty="0">
              <a:latin typeface="Times New Roman" pitchFamily="18" charset="0"/>
              <a:ea typeface="宋体" pitchFamily="2" charset="-122"/>
              <a:cs typeface="Times New Roman" pitchFamily="18" charset="0"/>
            </a:endParaRPr>
          </a:p>
          <a:p>
            <a:endParaRPr lang="zh-CN" sz="12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
          </p:nvPr>
        </p:nvSpPr>
        <p:spPr/>
        <p:txBody>
          <a:bodyPr/>
          <a:lstStyle/>
          <a:p>
            <a:fld id="{263C6409-AC88-419F-8BAD-3D59F1525A1D}" type="slidenum">
              <a:rPr lang="en-GB" smtClean="0">
                <a:solidFill>
                  <a:srgbClr val="404955"/>
                </a:solidFill>
                <a:latin typeface="Times New Roman" pitchFamily="18" charset="0"/>
                <a:ea typeface="宋体" pitchFamily="2" charset="-122"/>
                <a:cs typeface="Times New Roman" pitchFamily="18" charset="0"/>
              </a:rPr>
              <a:pPr/>
              <a:t>52</a:t>
            </a:fld>
            <a:endParaRPr lang="zh-CN">
              <a:solidFill>
                <a:srgbClr val="404955"/>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49902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258397"/>
            <a:ext cx="7846638" cy="539875"/>
          </a:xfrm>
        </p:spPr>
        <p:txBody>
          <a:bodyPr/>
          <a:lstStyle/>
          <a:p>
            <a:r>
              <a:rPr lang="en-GB" dirty="0">
                <a:solidFill>
                  <a:schemeClr val="tx1"/>
                </a:solidFill>
                <a:latin typeface="Times New Roman" pitchFamily="18" charset="0"/>
                <a:ea typeface="宋体" pitchFamily="2" charset="-122"/>
                <a:cs typeface="Times New Roman" pitchFamily="18" charset="0"/>
              </a:rPr>
              <a:t>Euro-PCT application, EPO was not the </a:t>
            </a:r>
            <a:r>
              <a:rPr lang="en-GB" dirty="0" smtClean="0">
                <a:solidFill>
                  <a:schemeClr val="tx1"/>
                </a:solidFill>
                <a:latin typeface="Times New Roman" pitchFamily="18" charset="0"/>
                <a:ea typeface="宋体" pitchFamily="2" charset="-122"/>
                <a:cs typeface="Times New Roman" pitchFamily="18" charset="0"/>
              </a:rPr>
              <a:t>ISA</a:t>
            </a:r>
            <a:br>
              <a:rPr lang="en-GB" dirty="0" smtClean="0">
                <a:solidFill>
                  <a:schemeClr val="tx1"/>
                </a:solidFill>
                <a:latin typeface="Times New Roman" pitchFamily="18" charset="0"/>
                <a:ea typeface="宋体" pitchFamily="2" charset="-122"/>
                <a:cs typeface="Times New Roman" pitchFamily="18" charset="0"/>
              </a:rPr>
            </a:br>
            <a:r>
              <a:rPr lang="en-GB" dirty="0" smtClean="0">
                <a:solidFill>
                  <a:schemeClr val="tx1"/>
                </a:solidFill>
                <a:latin typeface="Times New Roman" pitchFamily="18" charset="0"/>
                <a:ea typeface="宋体" pitchFamily="2" charset="-122"/>
                <a:cs typeface="Times New Roman" pitchFamily="18" charset="0"/>
              </a:rPr>
              <a:t>欧洲</a:t>
            </a:r>
            <a:r>
              <a:rPr lang="en-GB" dirty="0">
                <a:solidFill>
                  <a:schemeClr val="tx1"/>
                </a:solidFill>
                <a:latin typeface="Times New Roman" pitchFamily="18" charset="0"/>
                <a:ea typeface="宋体" pitchFamily="2" charset="-122"/>
                <a:cs typeface="Times New Roman" pitchFamily="18" charset="0"/>
              </a:rPr>
              <a:t>-PCT申请，欧洲专利局不是国际检索单位</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endParaRPr lang="zh-CN" dirty="0">
              <a:solidFill>
                <a:schemeClr val="tx1"/>
              </a:solidFill>
              <a:latin typeface="Times New Roman" pitchFamily="18" charset="0"/>
              <a:ea typeface="宋体" pitchFamily="2" charset="-122"/>
              <a:cs typeface="Times New Roman" pitchFamily="18" charset="0"/>
            </a:endParaRPr>
          </a:p>
        </p:txBody>
      </p:sp>
      <p:sp>
        <p:nvSpPr>
          <p:cNvPr id="3" name="Content Placeholder 2"/>
          <p:cNvSpPr>
            <a:spLocks noGrp="1"/>
          </p:cNvSpPr>
          <p:nvPr>
            <p:ph idx="1"/>
          </p:nvPr>
        </p:nvSpPr>
        <p:spPr>
          <a:xfrm>
            <a:off x="659866" y="4197087"/>
            <a:ext cx="7846638" cy="1342028"/>
          </a:xfrm>
        </p:spPr>
        <p:txBody>
          <a:bodyPr/>
          <a:lstStyle/>
          <a:p>
            <a:pPr algn="just"/>
            <a:r>
              <a:rPr sz="1400" dirty="0" smtClean="0">
                <a:latin typeface="Times New Roman" pitchFamily="18" charset="0"/>
                <a:ea typeface="宋体" pitchFamily="2" charset="-122"/>
                <a:cs typeface="Times New Roman" pitchFamily="18" charset="0"/>
              </a:rPr>
              <a:t>Further option:进一步选项：PACE request accelerates processing by the EPO as from the moment the request is filed欧洲专利申请加快审查程序(PACE)请求从请求得以提交的那一刻起加快欧洲专利局的处理速度</a:t>
            </a:r>
          </a:p>
          <a:p>
            <a:pPr algn="just"/>
            <a:endParaRPr lang="zh-CN" sz="1400" dirty="0">
              <a:latin typeface="Times New Roman" pitchFamily="18" charset="0"/>
              <a:ea typeface="宋体" pitchFamily="2" charset="-122"/>
              <a:cs typeface="Times New Roman" pitchFamily="18" charset="0"/>
            </a:endParaRPr>
          </a:p>
          <a:p>
            <a:pPr algn="just"/>
            <a:r>
              <a:rPr sz="1400" dirty="0" smtClean="0">
                <a:latin typeface="Times New Roman" pitchFamily="18" charset="0"/>
                <a:ea typeface="宋体" pitchFamily="2" charset="-122"/>
                <a:cs typeface="Times New Roman" pitchFamily="18" charset="0"/>
              </a:rPr>
              <a:t>PACE request and waivers have to be filed separately for full acceleration benefit欧洲专利申请加快审查程序(PACE)请求书和放弃书须分别提交以充分</a:t>
            </a:r>
            <a:r>
              <a:rPr lang="zh-CN" altLang="en-US" sz="1400" dirty="0" smtClean="0">
                <a:latin typeface="Times New Roman" pitchFamily="18" charset="0"/>
                <a:ea typeface="宋体" pitchFamily="2" charset="-122"/>
                <a:cs typeface="Times New Roman" pitchFamily="18" charset="0"/>
              </a:rPr>
              <a:t>获得</a:t>
            </a:r>
            <a:r>
              <a:rPr sz="1400" dirty="0" smtClean="0">
                <a:latin typeface="Times New Roman" pitchFamily="18" charset="0"/>
                <a:ea typeface="宋体" pitchFamily="2" charset="-122"/>
                <a:cs typeface="Times New Roman" pitchFamily="18" charset="0"/>
              </a:rPr>
              <a:t>加速处理</a:t>
            </a:r>
          </a:p>
          <a:p>
            <a:pPr algn="just"/>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
          </p:nvPr>
        </p:nvSpPr>
        <p:spPr/>
        <p:txBody>
          <a:bodyPr/>
          <a:lstStyle/>
          <a:p>
            <a:fld id="{263C6409-AC88-419F-8BAD-3D59F1525A1D}" type="slidenum">
              <a:rPr lang="en-GB" smtClean="0">
                <a:latin typeface="Times New Roman" pitchFamily="18" charset="0"/>
                <a:ea typeface="宋体" pitchFamily="2" charset="-122"/>
                <a:cs typeface="Times New Roman" pitchFamily="18" charset="0"/>
              </a:rPr>
              <a:pPr/>
              <a:t>53</a:t>
            </a:fld>
            <a:endParaRPr lang="zh-CN">
              <a:latin typeface="Times New Roman" pitchFamily="18" charset="0"/>
              <a:ea typeface="宋体" pitchFamily="2" charset="-122"/>
              <a:cs typeface="Times New Roman" pitchFamily="18" charset="0"/>
            </a:endParaRPr>
          </a:p>
        </p:txBody>
      </p:sp>
      <p:cxnSp>
        <p:nvCxnSpPr>
          <p:cNvPr id="5" name="Straight Arrow Connector 4"/>
          <p:cNvCxnSpPr/>
          <p:nvPr/>
        </p:nvCxnSpPr>
        <p:spPr>
          <a:xfrm>
            <a:off x="909632" y="2961335"/>
            <a:ext cx="7632949" cy="13164"/>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4941" y="3368731"/>
            <a:ext cx="2160240" cy="276999"/>
          </a:xfrm>
          <a:prstGeom prst="rect">
            <a:avLst/>
          </a:prstGeom>
          <a:noFill/>
        </p:spPr>
        <p:txBody>
          <a:bodyPr wrap="square" rtlCol="0">
            <a:spAutoFit/>
          </a:bodyPr>
          <a:lstStyle/>
          <a:p>
            <a:r>
              <a:rPr lang="en-GB" sz="1200" dirty="0" smtClean="0">
                <a:latin typeface="Times New Roman" pitchFamily="18" charset="0"/>
                <a:ea typeface="宋体" pitchFamily="2" charset="-122"/>
                <a:cs typeface="Times New Roman" pitchFamily="18" charset="0"/>
              </a:rPr>
              <a:t>International phase国际阶段</a:t>
            </a:r>
            <a:endParaRPr lang="zh-CN" sz="1200" dirty="0">
              <a:latin typeface="Times New Roman" pitchFamily="18" charset="0"/>
              <a:ea typeface="宋体" pitchFamily="2" charset="-122"/>
              <a:cs typeface="Times New Roman" pitchFamily="18" charset="0"/>
            </a:endParaRPr>
          </a:p>
        </p:txBody>
      </p:sp>
      <p:sp>
        <p:nvSpPr>
          <p:cNvPr id="7" name="TextBox 6"/>
          <p:cNvSpPr txBox="1"/>
          <p:nvPr/>
        </p:nvSpPr>
        <p:spPr>
          <a:xfrm>
            <a:off x="3486292" y="3368786"/>
            <a:ext cx="2132315" cy="461665"/>
          </a:xfrm>
          <a:prstGeom prst="rect">
            <a:avLst/>
          </a:prstGeom>
          <a:noFill/>
        </p:spPr>
        <p:txBody>
          <a:bodyPr wrap="none" rtlCol="0">
            <a:spAutoFit/>
          </a:bodyPr>
          <a:lstStyle/>
          <a:p>
            <a:r>
              <a:rPr lang="en-GB" sz="1200" dirty="0" smtClean="0">
                <a:latin typeface="Times New Roman" pitchFamily="18" charset="0"/>
                <a:ea typeface="宋体" pitchFamily="2" charset="-122"/>
                <a:cs typeface="Times New Roman" pitchFamily="18" charset="0"/>
              </a:rPr>
              <a:t>Supplementary</a:t>
            </a:r>
          </a:p>
          <a:p>
            <a:r>
              <a:rPr lang="en-GB" sz="1200" dirty="0" smtClean="0">
                <a:latin typeface="Times New Roman" pitchFamily="18" charset="0"/>
                <a:ea typeface="宋体" pitchFamily="2" charset="-122"/>
                <a:cs typeface="Times New Roman" pitchFamily="18" charset="0"/>
              </a:rPr>
              <a:t>European search补充欧洲检索</a:t>
            </a:r>
            <a:endParaRPr lang="zh-CN" sz="1200" dirty="0">
              <a:latin typeface="Times New Roman" pitchFamily="18" charset="0"/>
              <a:ea typeface="宋体" pitchFamily="2" charset="-122"/>
              <a:cs typeface="Times New Roman" pitchFamily="18" charset="0"/>
            </a:endParaRPr>
          </a:p>
        </p:txBody>
      </p:sp>
      <p:sp>
        <p:nvSpPr>
          <p:cNvPr id="8" name="TextBox 7"/>
          <p:cNvSpPr txBox="1"/>
          <p:nvPr/>
        </p:nvSpPr>
        <p:spPr>
          <a:xfrm>
            <a:off x="5638036" y="3381120"/>
            <a:ext cx="1282723" cy="276999"/>
          </a:xfrm>
          <a:prstGeom prst="rect">
            <a:avLst/>
          </a:prstGeom>
          <a:noFill/>
        </p:spPr>
        <p:txBody>
          <a:bodyPr wrap="none" rtlCol="0">
            <a:spAutoFit/>
          </a:bodyPr>
          <a:lstStyle/>
          <a:p>
            <a:r>
              <a:rPr lang="en-GB" sz="1200" dirty="0" smtClean="0">
                <a:latin typeface="Times New Roman" pitchFamily="18" charset="0"/>
                <a:ea typeface="宋体" pitchFamily="2" charset="-122"/>
                <a:cs typeface="Times New Roman" pitchFamily="18" charset="0"/>
              </a:rPr>
              <a:t>Examination审查</a:t>
            </a:r>
            <a:endParaRPr lang="zh-CN" sz="1200" dirty="0">
              <a:latin typeface="Times New Roman" pitchFamily="18" charset="0"/>
              <a:ea typeface="宋体" pitchFamily="2" charset="-122"/>
              <a:cs typeface="Times New Roman" pitchFamily="18" charset="0"/>
            </a:endParaRPr>
          </a:p>
        </p:txBody>
      </p:sp>
      <p:sp>
        <p:nvSpPr>
          <p:cNvPr id="9" name="TextBox 8"/>
          <p:cNvSpPr txBox="1"/>
          <p:nvPr/>
        </p:nvSpPr>
        <p:spPr>
          <a:xfrm>
            <a:off x="4758273" y="2729923"/>
            <a:ext cx="1005403" cy="400110"/>
          </a:xfrm>
          <a:prstGeom prst="rect">
            <a:avLst/>
          </a:prstGeom>
          <a:solidFill>
            <a:schemeClr val="accent2"/>
          </a:solidFill>
        </p:spPr>
        <p:txBody>
          <a:bodyPr wrap="none" rtlCol="0">
            <a:spAutoFit/>
          </a:bodyPr>
          <a:lstStyle/>
          <a:p>
            <a:pPr algn="ctr"/>
            <a:r>
              <a:rPr lang="en-GB" sz="1000" dirty="0" smtClean="0">
                <a:solidFill>
                  <a:schemeClr val="bg1"/>
                </a:solidFill>
                <a:latin typeface="Times New Roman" pitchFamily="18" charset="0"/>
                <a:ea typeface="宋体" pitchFamily="2" charset="-122"/>
                <a:cs typeface="Times New Roman" pitchFamily="18" charset="0"/>
              </a:rPr>
              <a:t>Search</a:t>
            </a:r>
            <a:r>
              <a:rPr sz="1000" dirty="0" smtClean="0">
                <a:latin typeface="Times New Roman" pitchFamily="18" charset="0"/>
                <a:ea typeface="宋体" pitchFamily="2" charset="-122"/>
                <a:cs typeface="Times New Roman" pitchFamily="18" charset="0"/>
              </a:rPr>
              <a:t> </a:t>
            </a:r>
          </a:p>
          <a:p>
            <a:pPr algn="ctr"/>
            <a:r>
              <a:rPr lang="en-GB" sz="1000" dirty="0" err="1" smtClean="0">
                <a:solidFill>
                  <a:schemeClr val="bg1"/>
                </a:solidFill>
                <a:latin typeface="Times New Roman" pitchFamily="18" charset="0"/>
                <a:ea typeface="宋体" pitchFamily="2" charset="-122"/>
                <a:cs typeface="Times New Roman" pitchFamily="18" charset="0"/>
              </a:rPr>
              <a:t>report检索报告</a:t>
            </a:r>
            <a:endParaRPr lang="zh-CN" sz="1000" dirty="0">
              <a:solidFill>
                <a:schemeClr val="bg1"/>
              </a:solidFill>
              <a:latin typeface="Times New Roman" pitchFamily="18" charset="0"/>
              <a:ea typeface="宋体" pitchFamily="2" charset="-122"/>
              <a:cs typeface="Times New Roman" pitchFamily="18" charset="0"/>
            </a:endParaRPr>
          </a:p>
        </p:txBody>
      </p:sp>
      <p:sp>
        <p:nvSpPr>
          <p:cNvPr id="10" name="TextBox 9"/>
          <p:cNvSpPr txBox="1"/>
          <p:nvPr/>
        </p:nvSpPr>
        <p:spPr>
          <a:xfrm>
            <a:off x="6781434" y="2729923"/>
            <a:ext cx="1093568" cy="400110"/>
          </a:xfrm>
          <a:prstGeom prst="rect">
            <a:avLst/>
          </a:prstGeom>
          <a:solidFill>
            <a:schemeClr val="accent2"/>
          </a:solidFill>
        </p:spPr>
        <p:txBody>
          <a:bodyPr wrap="none" rtlCol="0">
            <a:spAutoFit/>
          </a:bodyPr>
          <a:lstStyle/>
          <a:p>
            <a:pPr algn="ctr"/>
            <a:r>
              <a:rPr lang="en-GB" sz="1000" dirty="0" smtClean="0">
                <a:solidFill>
                  <a:schemeClr val="bg1"/>
                </a:solidFill>
                <a:latin typeface="Times New Roman" pitchFamily="18" charset="0"/>
                <a:ea typeface="宋体" pitchFamily="2" charset="-122"/>
                <a:cs typeface="Times New Roman" pitchFamily="18" charset="0"/>
              </a:rPr>
              <a:t>Intention</a:t>
            </a:r>
          </a:p>
          <a:p>
            <a:pPr algn="ctr"/>
            <a:r>
              <a:rPr lang="en-GB" sz="1000" dirty="0" smtClean="0">
                <a:solidFill>
                  <a:schemeClr val="bg1"/>
                </a:solidFill>
                <a:latin typeface="Times New Roman" pitchFamily="18" charset="0"/>
                <a:ea typeface="宋体" pitchFamily="2" charset="-122"/>
                <a:cs typeface="Times New Roman" pitchFamily="18" charset="0"/>
              </a:rPr>
              <a:t>to grant授予意向</a:t>
            </a:r>
            <a:endParaRPr lang="zh-CN" sz="1000" dirty="0">
              <a:solidFill>
                <a:schemeClr val="bg1"/>
              </a:solidFill>
              <a:latin typeface="Times New Roman" pitchFamily="18" charset="0"/>
              <a:ea typeface="宋体" pitchFamily="2" charset="-122"/>
              <a:cs typeface="Times New Roman" pitchFamily="18" charset="0"/>
            </a:endParaRPr>
          </a:p>
        </p:txBody>
      </p:sp>
      <p:sp>
        <p:nvSpPr>
          <p:cNvPr id="11" name="TextBox 10"/>
          <p:cNvSpPr txBox="1"/>
          <p:nvPr/>
        </p:nvSpPr>
        <p:spPr>
          <a:xfrm>
            <a:off x="2907553" y="2756206"/>
            <a:ext cx="1080120" cy="400110"/>
          </a:xfrm>
          <a:prstGeom prst="rect">
            <a:avLst/>
          </a:prstGeom>
          <a:solidFill>
            <a:schemeClr val="accent2"/>
          </a:solidFill>
        </p:spPr>
        <p:txBody>
          <a:bodyPr wrap="square" rtlCol="0">
            <a:spAutoFit/>
          </a:bodyPr>
          <a:lstStyle/>
          <a:p>
            <a:pPr algn="ctr"/>
            <a:r>
              <a:rPr lang="en-GB" sz="1000" dirty="0" smtClean="0">
                <a:solidFill>
                  <a:schemeClr val="bg1"/>
                </a:solidFill>
                <a:latin typeface="Times New Roman" pitchFamily="18" charset="0"/>
                <a:ea typeface="宋体" pitchFamily="2" charset="-122"/>
                <a:cs typeface="Times New Roman" pitchFamily="18" charset="0"/>
              </a:rPr>
              <a:t>31 months   </a:t>
            </a:r>
          </a:p>
          <a:p>
            <a:pPr algn="ctr"/>
            <a:r>
              <a:rPr lang="en-GB" sz="1000" dirty="0" smtClean="0">
                <a:solidFill>
                  <a:schemeClr val="bg1"/>
                </a:solidFill>
                <a:latin typeface="Times New Roman" pitchFamily="18" charset="0"/>
                <a:ea typeface="宋体" pitchFamily="2" charset="-122"/>
                <a:cs typeface="Times New Roman" pitchFamily="18" charset="0"/>
              </a:rPr>
              <a:t>31个月</a:t>
            </a:r>
            <a:endParaRPr lang="zh-CN" sz="1000" dirty="0">
              <a:solidFill>
                <a:schemeClr val="bg1"/>
              </a:solidFill>
              <a:latin typeface="Times New Roman" pitchFamily="18" charset="0"/>
              <a:ea typeface="宋体" pitchFamily="2" charset="-122"/>
              <a:cs typeface="Times New Roman" pitchFamily="18" charset="0"/>
            </a:endParaRPr>
          </a:p>
        </p:txBody>
      </p:sp>
      <p:sp>
        <p:nvSpPr>
          <p:cNvPr id="12" name="TextBox 11"/>
          <p:cNvSpPr txBox="1"/>
          <p:nvPr/>
        </p:nvSpPr>
        <p:spPr>
          <a:xfrm>
            <a:off x="675305" y="2756206"/>
            <a:ext cx="489236" cy="400110"/>
          </a:xfrm>
          <a:prstGeom prst="rect">
            <a:avLst/>
          </a:prstGeom>
          <a:solidFill>
            <a:schemeClr val="accent2"/>
          </a:solidFill>
        </p:spPr>
        <p:txBody>
          <a:bodyPr wrap="none" rtlCol="0">
            <a:spAutoFit/>
          </a:bodyPr>
          <a:lstStyle/>
          <a:p>
            <a:r>
              <a:rPr lang="en-GB" sz="1000" dirty="0" smtClean="0">
                <a:solidFill>
                  <a:schemeClr val="bg1"/>
                </a:solidFill>
                <a:latin typeface="Times New Roman" pitchFamily="18" charset="0"/>
                <a:ea typeface="宋体" pitchFamily="2" charset="-122"/>
                <a:cs typeface="Times New Roman" pitchFamily="18" charset="0"/>
              </a:rPr>
              <a:t>Filing</a:t>
            </a:r>
          </a:p>
          <a:p>
            <a:r>
              <a:rPr lang="en-GB" sz="1000" dirty="0" err="1" smtClean="0">
                <a:solidFill>
                  <a:schemeClr val="bg1"/>
                </a:solidFill>
                <a:latin typeface="Times New Roman" pitchFamily="18" charset="0"/>
                <a:ea typeface="宋体" pitchFamily="2" charset="-122"/>
                <a:cs typeface="Times New Roman" pitchFamily="18" charset="0"/>
              </a:rPr>
              <a:t>提交</a:t>
            </a:r>
            <a:endParaRPr lang="zh-CN" sz="1000" dirty="0">
              <a:solidFill>
                <a:schemeClr val="bg1"/>
              </a:solidFill>
              <a:latin typeface="Times New Roman" pitchFamily="18" charset="0"/>
              <a:ea typeface="宋体" pitchFamily="2" charset="-122"/>
              <a:cs typeface="Times New Roman" pitchFamily="18" charset="0"/>
            </a:endParaRPr>
          </a:p>
        </p:txBody>
      </p:sp>
      <p:sp>
        <p:nvSpPr>
          <p:cNvPr id="13" name="TextBox 12"/>
          <p:cNvSpPr txBox="1"/>
          <p:nvPr/>
        </p:nvSpPr>
        <p:spPr>
          <a:xfrm>
            <a:off x="6307967" y="1412776"/>
            <a:ext cx="2836033" cy="646331"/>
          </a:xfrm>
          <a:prstGeom prst="rect">
            <a:avLst/>
          </a:prstGeom>
          <a:noFill/>
        </p:spPr>
        <p:txBody>
          <a:bodyPr wrap="none" rtlCol="0">
            <a:spAutoFit/>
          </a:bodyPr>
          <a:lstStyle/>
          <a:p>
            <a:r>
              <a:rPr lang="en-GB" sz="1200" dirty="0" smtClean="0">
                <a:latin typeface="Times New Roman" pitchFamily="18" charset="0"/>
                <a:ea typeface="宋体" pitchFamily="2" charset="-122"/>
                <a:cs typeface="Times New Roman" pitchFamily="18" charset="0"/>
              </a:rPr>
              <a:t>Rule 71(3) waiver</a:t>
            </a:r>
            <a:r>
              <a:rPr sz="1200" dirty="0">
                <a:latin typeface="Times New Roman" pitchFamily="18" charset="0"/>
                <a:ea typeface="宋体" pitchFamily="2" charset="-122"/>
                <a:cs typeface="Times New Roman" pitchFamily="18" charset="0"/>
              </a:rPr>
              <a:t/>
            </a:r>
            <a:br>
              <a:rPr sz="1200" dirty="0">
                <a:latin typeface="Times New Roman" pitchFamily="18" charset="0"/>
                <a:ea typeface="宋体" pitchFamily="2" charset="-122"/>
                <a:cs typeface="Times New Roman" pitchFamily="18" charset="0"/>
              </a:rPr>
            </a:br>
            <a:r>
              <a:rPr lang="en-GB" sz="1200" dirty="0" smtClean="0">
                <a:latin typeface="Times New Roman" pitchFamily="18" charset="0"/>
                <a:ea typeface="宋体" pitchFamily="2" charset="-122"/>
                <a:cs typeface="Times New Roman" pitchFamily="18" charset="0"/>
              </a:rPr>
              <a:t>(saving 4 months)</a:t>
            </a:r>
            <a:r>
              <a:rPr lang="en-GB" sz="1200" dirty="0" err="1" smtClean="0">
                <a:latin typeface="Times New Roman" pitchFamily="18" charset="0"/>
                <a:ea typeface="宋体" pitchFamily="2" charset="-122"/>
                <a:cs typeface="Times New Roman" pitchFamily="18" charset="0"/>
              </a:rPr>
              <a:t>按照《欧洲专利公约</a:t>
            </a:r>
            <a:r>
              <a:rPr lang="en-GB" sz="1200" dirty="0" smtClean="0">
                <a:latin typeface="Times New Roman" pitchFamily="18" charset="0"/>
                <a:ea typeface="宋体" pitchFamily="2" charset="-122"/>
                <a:cs typeface="Times New Roman" pitchFamily="18" charset="0"/>
              </a:rPr>
              <a:t>》</a:t>
            </a:r>
          </a:p>
          <a:p>
            <a:r>
              <a:rPr lang="en-GB" sz="1200" dirty="0" smtClean="0">
                <a:latin typeface="Times New Roman" pitchFamily="18" charset="0"/>
                <a:ea typeface="宋体" pitchFamily="2" charset="-122"/>
                <a:cs typeface="Times New Roman" pitchFamily="18" charset="0"/>
              </a:rPr>
              <a:t>第71(3)条放弃（节省4个月）</a:t>
            </a:r>
            <a:endParaRPr lang="zh-CN" sz="1200" dirty="0">
              <a:latin typeface="Times New Roman" pitchFamily="18" charset="0"/>
              <a:ea typeface="宋体" pitchFamily="2" charset="-122"/>
              <a:cs typeface="Times New Roman" pitchFamily="18" charset="0"/>
            </a:endParaRPr>
          </a:p>
        </p:txBody>
      </p:sp>
      <p:sp>
        <p:nvSpPr>
          <p:cNvPr id="14" name="TextBox 13"/>
          <p:cNvSpPr txBox="1"/>
          <p:nvPr/>
        </p:nvSpPr>
        <p:spPr>
          <a:xfrm>
            <a:off x="2797227" y="1196752"/>
            <a:ext cx="2874505" cy="1692771"/>
          </a:xfrm>
          <a:prstGeom prst="rect">
            <a:avLst/>
          </a:prstGeom>
          <a:noFill/>
        </p:spPr>
        <p:txBody>
          <a:bodyPr wrap="none" rtlCol="0">
            <a:spAutoFit/>
          </a:bodyPr>
          <a:lstStyle/>
          <a:p>
            <a:pPr>
              <a:spcAft>
                <a:spcPts val="1200"/>
              </a:spcAft>
            </a:pPr>
            <a:r>
              <a:rPr lang="en-GB" sz="1200" dirty="0" smtClean="0">
                <a:latin typeface="Times New Roman" pitchFamily="18" charset="0"/>
                <a:ea typeface="宋体" pitchFamily="2" charset="-122"/>
                <a:cs typeface="Times New Roman" pitchFamily="18" charset="0"/>
              </a:rPr>
              <a:t>Rule 161/162 waiver </a:t>
            </a:r>
            <a:r>
              <a:rPr sz="1200" dirty="0">
                <a:latin typeface="Times New Roman" pitchFamily="18" charset="0"/>
                <a:ea typeface="宋体" pitchFamily="2" charset="-122"/>
                <a:cs typeface="Times New Roman" pitchFamily="18" charset="0"/>
              </a:rPr>
              <a:t/>
            </a:r>
            <a:br>
              <a:rPr sz="1200" dirty="0">
                <a:latin typeface="Times New Roman" pitchFamily="18" charset="0"/>
                <a:ea typeface="宋体" pitchFamily="2" charset="-122"/>
                <a:cs typeface="Times New Roman" pitchFamily="18" charset="0"/>
              </a:rPr>
            </a:br>
            <a:r>
              <a:rPr lang="en-GB" sz="1200" dirty="0" smtClean="0">
                <a:latin typeface="Times New Roman" pitchFamily="18" charset="0"/>
                <a:ea typeface="宋体" pitchFamily="2" charset="-122"/>
                <a:cs typeface="Times New Roman" pitchFamily="18" charset="0"/>
              </a:rPr>
              <a:t>(saving 6 months) </a:t>
            </a:r>
            <a:r>
              <a:rPr lang="en-GB" sz="1200" dirty="0" err="1" smtClean="0">
                <a:latin typeface="Times New Roman" pitchFamily="18" charset="0"/>
                <a:ea typeface="宋体" pitchFamily="2" charset="-122"/>
                <a:cs typeface="Times New Roman" pitchFamily="18" charset="0"/>
              </a:rPr>
              <a:t>按照《欧洲专利公约</a:t>
            </a:r>
            <a:r>
              <a:rPr lang="en-GB" sz="1200" dirty="0" smtClean="0">
                <a:latin typeface="Times New Roman" pitchFamily="18" charset="0"/>
                <a:ea typeface="宋体" pitchFamily="2" charset="-122"/>
                <a:cs typeface="Times New Roman" pitchFamily="18" charset="0"/>
              </a:rPr>
              <a:t>》</a:t>
            </a:r>
          </a:p>
          <a:p>
            <a:pPr>
              <a:spcAft>
                <a:spcPts val="1200"/>
              </a:spcAft>
            </a:pPr>
            <a:r>
              <a:rPr lang="en-GB" sz="1200" dirty="0" smtClean="0">
                <a:latin typeface="Times New Roman" pitchFamily="18" charset="0"/>
                <a:ea typeface="宋体" pitchFamily="2" charset="-122"/>
                <a:cs typeface="Times New Roman" pitchFamily="18" charset="0"/>
              </a:rPr>
              <a:t>第161条/第162条放弃（节省6个月）</a:t>
            </a:r>
          </a:p>
          <a:p>
            <a:r>
              <a:rPr lang="en-GB" sz="1200" dirty="0" smtClean="0">
                <a:latin typeface="Times New Roman" pitchFamily="18" charset="0"/>
                <a:ea typeface="宋体" pitchFamily="2" charset="-122"/>
                <a:cs typeface="Times New Roman" pitchFamily="18" charset="0"/>
              </a:rPr>
              <a:t>Rule 70(2) waiver</a:t>
            </a:r>
            <a:r>
              <a:rPr sz="1200" dirty="0">
                <a:latin typeface="Times New Roman" pitchFamily="18" charset="0"/>
                <a:ea typeface="宋体" pitchFamily="2" charset="-122"/>
                <a:cs typeface="Times New Roman" pitchFamily="18" charset="0"/>
              </a:rPr>
              <a:t/>
            </a:r>
            <a:br>
              <a:rPr sz="1200" dirty="0">
                <a:latin typeface="Times New Roman" pitchFamily="18" charset="0"/>
                <a:ea typeface="宋体" pitchFamily="2" charset="-122"/>
                <a:cs typeface="Times New Roman" pitchFamily="18" charset="0"/>
              </a:rPr>
            </a:br>
            <a:r>
              <a:rPr lang="en-GB" sz="1200" dirty="0" smtClean="0">
                <a:latin typeface="Times New Roman" pitchFamily="18" charset="0"/>
                <a:ea typeface="宋体" pitchFamily="2" charset="-122"/>
                <a:cs typeface="Times New Roman" pitchFamily="18" charset="0"/>
              </a:rPr>
              <a:t>(saving 6 months) </a:t>
            </a:r>
            <a:r>
              <a:rPr lang="en-GB" sz="1200" dirty="0" err="1" smtClean="0">
                <a:latin typeface="Times New Roman" pitchFamily="18" charset="0"/>
                <a:ea typeface="宋体" pitchFamily="2" charset="-122"/>
                <a:cs typeface="Times New Roman" pitchFamily="18" charset="0"/>
              </a:rPr>
              <a:t>按照《欧洲专利公约</a:t>
            </a:r>
            <a:r>
              <a:rPr lang="en-GB" sz="1200" dirty="0" smtClean="0">
                <a:latin typeface="Times New Roman" pitchFamily="18" charset="0"/>
                <a:ea typeface="宋体" pitchFamily="2" charset="-122"/>
                <a:cs typeface="Times New Roman" pitchFamily="18" charset="0"/>
              </a:rPr>
              <a:t>》</a:t>
            </a:r>
          </a:p>
          <a:p>
            <a:r>
              <a:rPr lang="en-GB" sz="1200" dirty="0" smtClean="0">
                <a:latin typeface="Times New Roman" pitchFamily="18" charset="0"/>
                <a:ea typeface="宋体" pitchFamily="2" charset="-122"/>
                <a:cs typeface="Times New Roman" pitchFamily="18" charset="0"/>
              </a:rPr>
              <a:t>第70(2)条放弃（节省6个月）</a:t>
            </a:r>
          </a:p>
          <a:p>
            <a:endParaRPr lang="zh-CN" sz="1200" dirty="0">
              <a:latin typeface="Times New Roman" pitchFamily="18" charset="0"/>
              <a:ea typeface="宋体" pitchFamily="2" charset="-122"/>
              <a:cs typeface="Times New Roman" pitchFamily="18" charset="0"/>
            </a:endParaRPr>
          </a:p>
        </p:txBody>
      </p:sp>
      <p:cxnSp>
        <p:nvCxnSpPr>
          <p:cNvPr id="15" name="Straight Connector 14"/>
          <p:cNvCxnSpPr/>
          <p:nvPr/>
        </p:nvCxnSpPr>
        <p:spPr>
          <a:xfrm>
            <a:off x="1691680" y="2945577"/>
            <a:ext cx="576064" cy="0"/>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2089748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latin typeface="Times New Roman" pitchFamily="18" charset="0"/>
                <a:ea typeface="宋体" pitchFamily="2" charset="-122"/>
                <a:cs typeface="Times New Roman" pitchFamily="18" charset="0"/>
              </a:rPr>
              <a:t>Early Entry into the European Phase</a:t>
            </a:r>
            <a:r>
              <a:rPr lang="zh-CN" altLang="en-US" dirty="0" smtClean="0">
                <a:latin typeface="Times New Roman" pitchFamily="18" charset="0"/>
                <a:ea typeface="宋体" pitchFamily="2" charset="-122"/>
                <a:cs typeface="Times New Roman" pitchFamily="18" charset="0"/>
              </a:rPr>
              <a:t>早日进入欧洲阶段</a:t>
            </a:r>
            <a:r>
              <a:rPr dirty="0">
                <a:latin typeface="Times New Roman" pitchFamily="18" charset="0"/>
                <a:ea typeface="宋体" pitchFamily="2" charset="-122"/>
                <a:cs typeface="Times New Roman" pitchFamily="18" charset="0"/>
              </a:rPr>
              <a:t/>
            </a:r>
            <a:br>
              <a:rPr dirty="0">
                <a:latin typeface="Times New Roman" pitchFamily="18" charset="0"/>
                <a:ea typeface="宋体" pitchFamily="2" charset="-122"/>
                <a:cs typeface="Times New Roman" pitchFamily="18" charset="0"/>
              </a:rPr>
            </a:br>
            <a:r>
              <a:rPr lang="en-GB" sz="1800" dirty="0" smtClean="0">
                <a:latin typeface="Times New Roman" pitchFamily="18" charset="0"/>
                <a:ea typeface="宋体" pitchFamily="2" charset="-122"/>
                <a:cs typeface="Times New Roman" pitchFamily="18" charset="0"/>
              </a:rPr>
              <a:t>(Request for early processing)</a:t>
            </a:r>
            <a:r>
              <a:rPr dirty="0" smtClean="0">
                <a:latin typeface="Times New Roman" pitchFamily="18" charset="0"/>
                <a:ea typeface="宋体" pitchFamily="2" charset="-122"/>
                <a:cs typeface="Times New Roman" pitchFamily="18" charset="0"/>
              </a:rPr>
              <a:t> （早期处理的请求）</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
          </p:nvPr>
        </p:nvSpPr>
        <p:spPr/>
        <p:txBody>
          <a:bodyPr/>
          <a:lstStyle/>
          <a:p>
            <a:pPr defTabSz="914400"/>
            <a:fld id="{263C6409-AC88-419F-8BAD-3D59F1525A1D}" type="slidenum">
              <a:rPr lang="en-GB" smtClean="0">
                <a:solidFill>
                  <a:srgbClr val="404955"/>
                </a:solidFill>
                <a:latin typeface="Times New Roman" pitchFamily="18" charset="0"/>
                <a:ea typeface="宋体" pitchFamily="2" charset="-122"/>
                <a:cs typeface="Times New Roman" pitchFamily="18" charset="0"/>
              </a:rPr>
              <a:pPr defTabSz="914400"/>
              <a:t>54</a:t>
            </a:fld>
            <a:endParaRPr lang="zh-CN">
              <a:solidFill>
                <a:srgbClr val="404955"/>
              </a:solidFill>
              <a:latin typeface="Times New Roman" pitchFamily="18" charset="0"/>
              <a:ea typeface="宋体" pitchFamily="2" charset="-122"/>
              <a:cs typeface="Times New Roman" pitchFamily="18" charset="0"/>
            </a:endParaRPr>
          </a:p>
        </p:txBody>
      </p:sp>
      <p:sp>
        <p:nvSpPr>
          <p:cNvPr id="5" name="Text Placeholder 2"/>
          <p:cNvSpPr txBox="1">
            <a:spLocks/>
          </p:cNvSpPr>
          <p:nvPr/>
        </p:nvSpPr>
        <p:spPr>
          <a:xfrm>
            <a:off x="647888" y="1268760"/>
            <a:ext cx="8172584" cy="5157636"/>
          </a:xfrm>
          <a:prstGeom prst="rect">
            <a:avLst/>
          </a:prstGeom>
        </p:spPr>
        <p:txBody>
          <a:bodyPr>
            <a:normAutofit/>
          </a:bodyPr>
          <a:lstStyle>
            <a:lvl1pPr marL="215935" indent="-215935" algn="l" defTabSz="914126" rtl="0" eaLnBrk="1" latinLnBrk="0" hangingPunct="1">
              <a:lnSpc>
                <a:spcPts val="2800"/>
              </a:lnSpc>
              <a:spcBef>
                <a:spcPts val="0"/>
              </a:spcBef>
              <a:buFont typeface="Wingdings" pitchFamily="2" charset="2"/>
              <a:buChar char="§"/>
              <a:tabLst/>
              <a:defRPr sz="2000" kern="1200" spc="0" baseline="0">
                <a:solidFill>
                  <a:srgbClr val="404955"/>
                </a:solidFill>
                <a:latin typeface="Arial" pitchFamily="34" charset="0"/>
                <a:ea typeface="+mn-ea"/>
                <a:cs typeface="Arial" pitchFamily="34" charset="0"/>
              </a:defRPr>
            </a:lvl1pPr>
            <a:lvl2pPr marL="43187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2pPr>
            <a:lvl3pPr marL="647805"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3pPr>
            <a:lvl4pPr marL="863741" indent="-215935" algn="l" defTabSz="914126"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4pPr>
            <a:lvl5pPr marL="1079676" indent="-215935" algn="l" defTabSz="987128" rtl="0" eaLnBrk="1" latinLnBrk="0" hangingPunct="1">
              <a:lnSpc>
                <a:spcPts val="2800"/>
              </a:lnSpc>
              <a:spcBef>
                <a:spcPts val="0"/>
              </a:spcBef>
              <a:buFont typeface="Arial" pitchFamily="34" charset="0"/>
              <a:buChar char="−"/>
              <a:defRPr sz="2000" kern="1200" spc="0" baseline="0">
                <a:solidFill>
                  <a:srgbClr val="404955"/>
                </a:solidFill>
                <a:latin typeface="Arial" pitchFamily="34" charset="0"/>
                <a:ea typeface="+mn-ea"/>
                <a:cs typeface="Arial" pitchFamily="34" charset="0"/>
              </a:defRPr>
            </a:lvl5pPr>
            <a:lvl6pPr marL="2513846"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8"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7805738" algn="r"/>
              </a:tabLst>
            </a:pPr>
            <a:r>
              <a:rPr lang="en-GB" sz="1400" b="1" dirty="0" smtClean="0">
                <a:solidFill>
                  <a:srgbClr val="BE0F05"/>
                </a:solidFill>
                <a:latin typeface="Times New Roman" pitchFamily="18" charset="0"/>
                <a:ea typeface="宋体" pitchFamily="2" charset="-122"/>
                <a:cs typeface="Times New Roman" pitchFamily="18" charset="0"/>
              </a:rPr>
              <a:t>Until expiry of 31 months </a:t>
            </a:r>
            <a:r>
              <a:rPr sz="1400" dirty="0" smtClean="0">
                <a:latin typeface="Times New Roman" pitchFamily="18" charset="0"/>
                <a:ea typeface="宋体" pitchFamily="2" charset="-122"/>
                <a:cs typeface="Times New Roman" pitchFamily="18" charset="0"/>
              </a:rPr>
              <a:t>from filing/priority the EPO as designated/elected Office may not start processing the application自提交/优先权之日起</a:t>
            </a:r>
            <a:r>
              <a:rPr sz="1400" dirty="0" smtClean="0">
                <a:solidFill>
                  <a:srgbClr val="FF0000"/>
                </a:solidFill>
                <a:latin typeface="Times New Roman" pitchFamily="18" charset="0"/>
                <a:ea typeface="宋体" pitchFamily="2" charset="-122"/>
                <a:cs typeface="Times New Roman" pitchFamily="18" charset="0"/>
              </a:rPr>
              <a:t>31个月到期之前</a:t>
            </a:r>
            <a:r>
              <a:rPr sz="1400" dirty="0" smtClean="0">
                <a:latin typeface="Times New Roman" pitchFamily="18" charset="0"/>
                <a:ea typeface="宋体" pitchFamily="2" charset="-122"/>
                <a:cs typeface="Times New Roman" pitchFamily="18" charset="0"/>
              </a:rPr>
              <a:t>，欧洲专利局作为指定/选定的专利局不可开始处理申请</a:t>
            </a:r>
          </a:p>
          <a:p>
            <a:pPr marL="215957" lvl="1" indent="0" algn="r">
              <a:buFont typeface="Arial" pitchFamily="34" charset="0"/>
              <a:buNone/>
              <a:tabLst>
                <a:tab pos="7805738" algn="r"/>
              </a:tabLst>
            </a:pPr>
            <a:r>
              <a:rPr sz="1400" dirty="0" smtClean="0">
                <a:latin typeface="Times New Roman" pitchFamily="18" charset="0"/>
                <a:ea typeface="宋体" pitchFamily="2" charset="-122"/>
                <a:cs typeface="Times New Roman" pitchFamily="18" charset="0"/>
              </a:rPr>
              <a:t>Articles 22(3)/39(1)(b) PCT, Rule 159 EPC   </a:t>
            </a:r>
            <a:endParaRPr lang="en-US" sz="1400" dirty="0" smtClean="0">
              <a:latin typeface="Times New Roman" pitchFamily="18" charset="0"/>
              <a:ea typeface="宋体" pitchFamily="2" charset="-122"/>
              <a:cs typeface="Times New Roman" pitchFamily="18" charset="0"/>
            </a:endParaRPr>
          </a:p>
          <a:p>
            <a:pPr marL="215957" lvl="1" indent="0" algn="r">
              <a:buFont typeface="Arial" pitchFamily="34" charset="0"/>
              <a:buNone/>
              <a:tabLst>
                <a:tab pos="7805738" algn="r"/>
              </a:tabLst>
            </a:pPr>
            <a:r>
              <a:rPr sz="1400" dirty="0" smtClean="0">
                <a:latin typeface="Times New Roman" pitchFamily="18" charset="0"/>
                <a:ea typeface="宋体" pitchFamily="2" charset="-122"/>
                <a:cs typeface="Times New Roman" pitchFamily="18" charset="0"/>
              </a:rPr>
              <a:t>《专利合作条约》第22(3)条/第39(1)(b)条，《欧洲专利公约》第159条</a:t>
            </a:r>
          </a:p>
          <a:p>
            <a:pPr lvl="1">
              <a:tabLst>
                <a:tab pos="7805738" algn="r"/>
              </a:tabLst>
            </a:pPr>
            <a:endParaRPr lang="zh-CN" sz="1400" dirty="0" smtClean="0">
              <a:latin typeface="Times New Roman" pitchFamily="18" charset="0"/>
              <a:ea typeface="宋体" pitchFamily="2" charset="-122"/>
              <a:cs typeface="Times New Roman" pitchFamily="18" charset="0"/>
            </a:endParaRPr>
          </a:p>
          <a:p>
            <a:pPr lvl="1">
              <a:tabLst>
                <a:tab pos="7805738" algn="r"/>
              </a:tabLst>
            </a:pPr>
            <a:endParaRPr lang="zh-CN" sz="1400" dirty="0" smtClean="0">
              <a:latin typeface="Times New Roman" pitchFamily="18" charset="0"/>
              <a:ea typeface="宋体" pitchFamily="2" charset="-122"/>
              <a:cs typeface="Times New Roman" pitchFamily="18" charset="0"/>
            </a:endParaRPr>
          </a:p>
          <a:p>
            <a:pPr marL="215936" lvl="1" indent="0">
              <a:buNone/>
              <a:tabLst>
                <a:tab pos="7805738" algn="r"/>
              </a:tabLst>
            </a:pPr>
            <a:endParaRPr lang="zh-CN" sz="1400" dirty="0" smtClean="0">
              <a:latin typeface="Times New Roman" pitchFamily="18" charset="0"/>
              <a:ea typeface="宋体" pitchFamily="2" charset="-122"/>
              <a:cs typeface="Times New Roman" pitchFamily="18" charset="0"/>
            </a:endParaRPr>
          </a:p>
          <a:p>
            <a:pPr>
              <a:tabLst>
                <a:tab pos="7805738" algn="r"/>
              </a:tabLst>
            </a:pPr>
            <a:r>
              <a:rPr sz="1400" dirty="0" smtClean="0">
                <a:latin typeface="Times New Roman" pitchFamily="18" charset="0"/>
                <a:ea typeface="宋体" pitchFamily="2" charset="-122"/>
                <a:cs typeface="Times New Roman" pitchFamily="18" charset="0"/>
              </a:rPr>
              <a:t>Prohibition to process during the entire (extended) international phase禁止在整个（延长的）国际阶段处理 </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dirty="0" smtClean="0">
                <a:latin typeface="Times New Roman" pitchFamily="18" charset="0"/>
                <a:ea typeface="宋体" pitchFamily="2" charset="-122"/>
                <a:cs typeface="Times New Roman" pitchFamily="18" charset="0"/>
                <a:sym typeface="Symbol" panose="05050102010706020507" pitchFamily="18" charset="2"/>
              </a:rPr>
              <a:t></a:t>
            </a:r>
            <a:r>
              <a:rPr sz="1400" dirty="0" smtClean="0">
                <a:latin typeface="Times New Roman" pitchFamily="18" charset="0"/>
                <a:ea typeface="宋体" pitchFamily="2" charset="-122"/>
                <a:cs typeface="Times New Roman" pitchFamily="18" charset="0"/>
              </a:rPr>
              <a:t>  “</a:t>
            </a:r>
            <a:r>
              <a:rPr lang="en-GB" sz="1400" b="1" dirty="0" smtClean="0">
                <a:solidFill>
                  <a:srgbClr val="BE0F05"/>
                </a:solidFill>
                <a:latin typeface="Times New Roman" pitchFamily="18" charset="0"/>
                <a:ea typeface="宋体" pitchFamily="2" charset="-122"/>
                <a:cs typeface="Times New Roman" pitchFamily="18" charset="0"/>
              </a:rPr>
              <a:t>Processing prohibition处理禁止</a:t>
            </a:r>
            <a:r>
              <a:rPr sz="1400" dirty="0" smtClean="0">
                <a:latin typeface="Times New Roman" pitchFamily="18" charset="0"/>
                <a:ea typeface="宋体" pitchFamily="2" charset="-122"/>
                <a:cs typeface="Times New Roman" pitchFamily="18" charset="0"/>
              </a:rPr>
              <a:t>”</a:t>
            </a:r>
            <a:r>
              <a:rPr lang="en-US" sz="1400" dirty="0" smtClean="0">
                <a:latin typeface="Times New Roman" pitchFamily="18" charset="0"/>
                <a:ea typeface="宋体" pitchFamily="2" charset="-122"/>
                <a:cs typeface="Times New Roman" pitchFamily="18" charset="0"/>
              </a:rPr>
              <a:t>	   </a:t>
            </a:r>
            <a:r>
              <a:rPr sz="1400" dirty="0" smtClean="0">
                <a:latin typeface="Times New Roman" pitchFamily="18" charset="0"/>
                <a:ea typeface="宋体" pitchFamily="2" charset="-122"/>
                <a:cs typeface="Times New Roman" pitchFamily="18" charset="0"/>
              </a:rPr>
              <a:t>Articles 23(1)/40(1) PCT 《专利合作条约》第23(1)条/第40(1)条</a:t>
            </a:r>
            <a:endParaRPr lang="zh-CN" sz="1400" dirty="0">
              <a:latin typeface="Times New Roman" pitchFamily="18" charset="0"/>
              <a:ea typeface="宋体" pitchFamily="2" charset="-122"/>
              <a:cs typeface="Times New Roman" pitchFamily="18" charset="0"/>
            </a:endParaRPr>
          </a:p>
        </p:txBody>
      </p:sp>
      <p:grpSp>
        <p:nvGrpSpPr>
          <p:cNvPr id="18" name="Group 17"/>
          <p:cNvGrpSpPr/>
          <p:nvPr/>
        </p:nvGrpSpPr>
        <p:grpSpPr>
          <a:xfrm>
            <a:off x="655255" y="3140968"/>
            <a:ext cx="8045998" cy="719281"/>
            <a:chOff x="655255" y="3356992"/>
            <a:chExt cx="8045998" cy="719281"/>
          </a:xfrm>
        </p:grpSpPr>
        <p:grpSp>
          <p:nvGrpSpPr>
            <p:cNvPr id="19" name="Group 3"/>
            <p:cNvGrpSpPr>
              <a:grpSpLocks/>
            </p:cNvGrpSpPr>
            <p:nvPr/>
          </p:nvGrpSpPr>
          <p:grpSpPr bwMode="auto">
            <a:xfrm>
              <a:off x="655255" y="3361594"/>
              <a:ext cx="8045998" cy="714679"/>
              <a:chOff x="182" y="2071"/>
              <a:chExt cx="5089" cy="422"/>
            </a:xfrm>
          </p:grpSpPr>
          <p:grpSp>
            <p:nvGrpSpPr>
              <p:cNvPr id="21" name="Group 40"/>
              <p:cNvGrpSpPr>
                <a:grpSpLocks/>
              </p:cNvGrpSpPr>
              <p:nvPr/>
            </p:nvGrpSpPr>
            <p:grpSpPr bwMode="auto">
              <a:xfrm>
                <a:off x="3863" y="2169"/>
                <a:ext cx="1408" cy="312"/>
                <a:chOff x="3764" y="2077"/>
                <a:chExt cx="1336" cy="312"/>
              </a:xfrm>
            </p:grpSpPr>
            <p:sp>
              <p:nvSpPr>
                <p:cNvPr id="30" name="Line 17"/>
                <p:cNvSpPr>
                  <a:spLocks noChangeShapeType="1"/>
                </p:cNvSpPr>
                <p:nvPr/>
              </p:nvSpPr>
              <p:spPr bwMode="auto">
                <a:xfrm>
                  <a:off x="4185" y="2077"/>
                  <a:ext cx="816" cy="0"/>
                </a:xfrm>
                <a:prstGeom prst="line">
                  <a:avLst/>
                </a:prstGeom>
                <a:noFill/>
                <a:ln w="53975">
                  <a:solidFill>
                    <a:schemeClr val="accent1"/>
                  </a:solidFill>
                  <a:prstDash val="dash"/>
                  <a:round/>
                  <a:headEnd/>
                  <a:tailEnd type="triangle" w="med" len="med"/>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Lst>
              </p:spPr>
              <p:txBody>
                <a:bodyPr/>
                <a:lstStyle/>
                <a:p>
                  <a:endParaRPr lang="en-GB">
                    <a:latin typeface="Times New Roman" pitchFamily="18" charset="0"/>
                    <a:ea typeface="宋体" pitchFamily="2" charset="-122"/>
                    <a:cs typeface="Times New Roman" pitchFamily="18" charset="0"/>
                  </a:endParaRPr>
                </a:p>
              </p:txBody>
            </p:sp>
            <p:sp>
              <p:nvSpPr>
                <p:cNvPr id="31" name="Text Box 26"/>
                <p:cNvSpPr txBox="1">
                  <a:spLocks noChangeArrowheads="1"/>
                </p:cNvSpPr>
                <p:nvPr/>
              </p:nvSpPr>
              <p:spPr bwMode="auto">
                <a:xfrm>
                  <a:off x="3764" y="2207"/>
                  <a:ext cx="1336" cy="182"/>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a:spAutoFit/>
                </a:bodyPr>
                <a:lstStyle>
                  <a:lvl1pPr eaLnBrk="0" hangingPunct="0">
                    <a:defRPr sz="2000">
                      <a:solidFill>
                        <a:srgbClr val="404B56"/>
                      </a:solidFill>
                      <a:latin typeface="Arial" pitchFamily="34" charset="0"/>
                    </a:defRPr>
                  </a:lvl1pPr>
                  <a:lvl2pPr marL="742950" indent="-285750" eaLnBrk="0" hangingPunct="0">
                    <a:defRPr>
                      <a:solidFill>
                        <a:srgbClr val="404B56"/>
                      </a:solidFill>
                      <a:latin typeface="Arial" pitchFamily="34" charset="0"/>
                    </a:defRPr>
                  </a:lvl2pPr>
                  <a:lvl3pPr marL="1143000" indent="-228600" eaLnBrk="0" hangingPunct="0">
                    <a:defRPr sz="1600">
                      <a:solidFill>
                        <a:srgbClr val="404B56"/>
                      </a:solidFill>
                      <a:latin typeface="Arial" pitchFamily="34" charset="0"/>
                    </a:defRPr>
                  </a:lvl3pPr>
                  <a:lvl4pPr marL="1600200" indent="-228600" eaLnBrk="0" hangingPunct="0">
                    <a:defRPr sz="1400">
                      <a:solidFill>
                        <a:srgbClr val="404B56"/>
                      </a:solidFill>
                      <a:latin typeface="Arial" pitchFamily="34" charset="0"/>
                    </a:defRPr>
                  </a:lvl4pPr>
                  <a:lvl5pPr marL="2057400" indent="-228600" eaLnBrk="0" hangingPunct="0">
                    <a:defRPr sz="1600">
                      <a:solidFill>
                        <a:srgbClr val="404B56"/>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9pPr>
                </a:lstStyle>
                <a:p>
                  <a:pPr algn="ctr" eaLnBrk="1" hangingPunct="1">
                    <a:lnSpc>
                      <a:spcPct val="100000"/>
                    </a:lnSpc>
                    <a:spcBef>
                      <a:spcPct val="50000"/>
                    </a:spcBef>
                    <a:buClrTx/>
                    <a:buFontTx/>
                    <a:buNone/>
                  </a:pPr>
                  <a:r>
                    <a:rPr lang="en-GB" altLang="en-US" sz="1400" dirty="0" smtClean="0">
                      <a:solidFill>
                        <a:schemeClr val="tx1"/>
                      </a:solidFill>
                      <a:latin typeface="Times New Roman" pitchFamily="18" charset="0"/>
                      <a:ea typeface="宋体" pitchFamily="2" charset="-122"/>
                      <a:cs typeface="Times New Roman" pitchFamily="18" charset="0"/>
                    </a:rPr>
                    <a:t>European phase欧洲阶段</a:t>
                  </a:r>
                  <a:endParaRPr lang="zh-CN" altLang="en-US" sz="1400" dirty="0">
                    <a:solidFill>
                      <a:schemeClr val="tx1"/>
                    </a:solidFill>
                    <a:latin typeface="Times New Roman" pitchFamily="18" charset="0"/>
                    <a:ea typeface="宋体" pitchFamily="2" charset="-122"/>
                    <a:cs typeface="Times New Roman" pitchFamily="18" charset="0"/>
                  </a:endParaRPr>
                </a:p>
              </p:txBody>
            </p:sp>
          </p:grpSp>
          <p:grpSp>
            <p:nvGrpSpPr>
              <p:cNvPr id="22" name="Group 32"/>
              <p:cNvGrpSpPr>
                <a:grpSpLocks/>
              </p:cNvGrpSpPr>
              <p:nvPr/>
            </p:nvGrpSpPr>
            <p:grpSpPr bwMode="auto">
              <a:xfrm>
                <a:off x="182" y="2071"/>
                <a:ext cx="1521" cy="422"/>
                <a:chOff x="68" y="1946"/>
                <a:chExt cx="1521" cy="422"/>
              </a:xfrm>
            </p:grpSpPr>
            <p:sp>
              <p:nvSpPr>
                <p:cNvPr id="26" name="Line 4"/>
                <p:cNvSpPr>
                  <a:spLocks noChangeShapeType="1"/>
                </p:cNvSpPr>
                <p:nvPr/>
              </p:nvSpPr>
              <p:spPr bwMode="auto">
                <a:xfrm>
                  <a:off x="158" y="2044"/>
                  <a:ext cx="993" cy="0"/>
                </a:xfrm>
                <a:prstGeom prst="line">
                  <a:avLst/>
                </a:prstGeom>
                <a:noFill/>
                <a:ln w="53975">
                  <a:solidFill>
                    <a:schemeClr val="accent1"/>
                  </a:solidFill>
                  <a:prstDash val="dash"/>
                  <a:round/>
                  <a:headEnd type="none" w="med" len="med"/>
                  <a:tailEnd type="triangle" w="lg" len="med"/>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Lst>
              </p:spPr>
              <p:txBody>
                <a:bodyPr/>
                <a:lstStyle/>
                <a:p>
                  <a:endParaRPr lang="en-GB">
                    <a:latin typeface="Times New Roman" pitchFamily="18" charset="0"/>
                    <a:ea typeface="宋体" pitchFamily="2" charset="-122"/>
                    <a:cs typeface="Times New Roman" pitchFamily="18" charset="0"/>
                  </a:endParaRPr>
                </a:p>
              </p:txBody>
            </p:sp>
            <p:sp>
              <p:nvSpPr>
                <p:cNvPr id="27" name="Text Box 5"/>
                <p:cNvSpPr txBox="1">
                  <a:spLocks noChangeArrowheads="1"/>
                </p:cNvSpPr>
                <p:nvPr/>
              </p:nvSpPr>
              <p:spPr bwMode="auto">
                <a:xfrm>
                  <a:off x="130" y="2186"/>
                  <a:ext cx="1459" cy="182"/>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wrap="square">
                  <a:spAutoFit/>
                </a:bodyPr>
                <a:lstStyle>
                  <a:lvl1pPr eaLnBrk="0" hangingPunct="0">
                    <a:defRPr sz="2000">
                      <a:solidFill>
                        <a:srgbClr val="404B56"/>
                      </a:solidFill>
                      <a:latin typeface="Arial" pitchFamily="34" charset="0"/>
                    </a:defRPr>
                  </a:lvl1pPr>
                  <a:lvl2pPr marL="742950" indent="-285750" eaLnBrk="0" hangingPunct="0">
                    <a:defRPr>
                      <a:solidFill>
                        <a:srgbClr val="404B56"/>
                      </a:solidFill>
                      <a:latin typeface="Arial" pitchFamily="34" charset="0"/>
                    </a:defRPr>
                  </a:lvl2pPr>
                  <a:lvl3pPr marL="1143000" indent="-228600" eaLnBrk="0" hangingPunct="0">
                    <a:defRPr sz="1600">
                      <a:solidFill>
                        <a:srgbClr val="404B56"/>
                      </a:solidFill>
                      <a:latin typeface="Arial" pitchFamily="34" charset="0"/>
                    </a:defRPr>
                  </a:lvl3pPr>
                  <a:lvl4pPr marL="1600200" indent="-228600" eaLnBrk="0" hangingPunct="0">
                    <a:defRPr sz="1400">
                      <a:solidFill>
                        <a:srgbClr val="404B56"/>
                      </a:solidFill>
                      <a:latin typeface="Arial" pitchFamily="34" charset="0"/>
                    </a:defRPr>
                  </a:lvl4pPr>
                  <a:lvl5pPr marL="2057400" indent="-228600" eaLnBrk="0" hangingPunct="0">
                    <a:defRPr sz="1600">
                      <a:solidFill>
                        <a:srgbClr val="404B56"/>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9pPr>
                </a:lstStyle>
                <a:p>
                  <a:pPr eaLnBrk="1" hangingPunct="1">
                    <a:lnSpc>
                      <a:spcPct val="100000"/>
                    </a:lnSpc>
                    <a:spcBef>
                      <a:spcPct val="50000"/>
                    </a:spcBef>
                    <a:buClrTx/>
                    <a:buFontTx/>
                    <a:buNone/>
                  </a:pPr>
                  <a:r>
                    <a:rPr sz="1400" dirty="0" smtClean="0">
                      <a:latin typeface="Times New Roman" pitchFamily="18" charset="0"/>
                      <a:ea typeface="宋体" pitchFamily="2" charset="-122"/>
                      <a:cs typeface="Times New Roman" pitchFamily="18" charset="0"/>
                    </a:rPr>
                    <a:t>   </a:t>
                  </a:r>
                  <a:r>
                    <a:rPr lang="en-GB" altLang="en-US" sz="1400" dirty="0">
                      <a:solidFill>
                        <a:schemeClr val="tx1"/>
                      </a:solidFill>
                      <a:latin typeface="Times New Roman" pitchFamily="18" charset="0"/>
                      <a:ea typeface="宋体" pitchFamily="2" charset="-122"/>
                      <a:cs typeface="Times New Roman" pitchFamily="18" charset="0"/>
                    </a:rPr>
                    <a:t>Priority period优先权期限</a:t>
                  </a:r>
                </a:p>
              </p:txBody>
            </p:sp>
            <p:sp>
              <p:nvSpPr>
                <p:cNvPr id="28" name="Oval 7"/>
                <p:cNvSpPr>
                  <a:spLocks noChangeArrowheads="1"/>
                </p:cNvSpPr>
                <p:nvPr/>
              </p:nvSpPr>
              <p:spPr bwMode="auto">
                <a:xfrm>
                  <a:off x="68" y="1946"/>
                  <a:ext cx="272" cy="226"/>
                </a:xfrm>
                <a:prstGeom prst="ellipse">
                  <a:avLst/>
                </a:prstGeom>
                <a:solidFill>
                  <a:schemeClr val="accent2"/>
                </a:solidFill>
                <a:ln w="25400">
                  <a:noFill/>
                  <a:round/>
                  <a:headEnd/>
                  <a:tailEnd/>
                </a:ln>
              </p:spPr>
              <p:txBody>
                <a:bodyPr wrap="none" anchor="ctr"/>
                <a:lstStyle>
                  <a:lvl1pPr eaLnBrk="0" hangingPunct="0">
                    <a:defRPr sz="2000">
                      <a:solidFill>
                        <a:srgbClr val="404B56"/>
                      </a:solidFill>
                      <a:latin typeface="Arial" pitchFamily="34" charset="0"/>
                    </a:defRPr>
                  </a:lvl1pPr>
                  <a:lvl2pPr marL="742950" indent="-285750" eaLnBrk="0" hangingPunct="0">
                    <a:defRPr>
                      <a:solidFill>
                        <a:srgbClr val="404B56"/>
                      </a:solidFill>
                      <a:latin typeface="Arial" pitchFamily="34" charset="0"/>
                    </a:defRPr>
                  </a:lvl2pPr>
                  <a:lvl3pPr marL="1143000" indent="-228600" eaLnBrk="0" hangingPunct="0">
                    <a:defRPr sz="1600">
                      <a:solidFill>
                        <a:srgbClr val="404B56"/>
                      </a:solidFill>
                      <a:latin typeface="Arial" pitchFamily="34" charset="0"/>
                    </a:defRPr>
                  </a:lvl3pPr>
                  <a:lvl4pPr marL="1600200" indent="-228600" eaLnBrk="0" hangingPunct="0">
                    <a:defRPr sz="1400">
                      <a:solidFill>
                        <a:srgbClr val="404B56"/>
                      </a:solidFill>
                      <a:latin typeface="Arial" pitchFamily="34" charset="0"/>
                    </a:defRPr>
                  </a:lvl4pPr>
                  <a:lvl5pPr marL="2057400" indent="-228600" eaLnBrk="0" hangingPunct="0">
                    <a:defRPr sz="1600">
                      <a:solidFill>
                        <a:srgbClr val="404B56"/>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9pPr>
                </a:lstStyle>
                <a:p>
                  <a:pPr algn="ctr" eaLnBrk="1" hangingPunct="1">
                    <a:lnSpc>
                      <a:spcPct val="100000"/>
                    </a:lnSpc>
                    <a:spcBef>
                      <a:spcPct val="0"/>
                    </a:spcBef>
                    <a:buClrTx/>
                    <a:buFontTx/>
                    <a:buNone/>
                  </a:pPr>
                  <a:r>
                    <a:rPr lang="en-GB" altLang="en-US" sz="1400" noProof="1" smtClean="0">
                      <a:solidFill>
                        <a:schemeClr val="bg1"/>
                      </a:solidFill>
                      <a:latin typeface="Times New Roman" pitchFamily="18" charset="0"/>
                      <a:ea typeface="宋体" pitchFamily="2" charset="-122"/>
                      <a:cs typeface="Times New Roman" pitchFamily="18" charset="0"/>
                    </a:rPr>
                    <a:t>0</a:t>
                  </a:r>
                  <a:endParaRPr lang="zh-CN" altLang="en-US" sz="1400" noProof="1">
                    <a:solidFill>
                      <a:schemeClr val="bg1"/>
                    </a:solidFill>
                    <a:latin typeface="Times New Roman" pitchFamily="18" charset="0"/>
                    <a:ea typeface="宋体" pitchFamily="2" charset="-122"/>
                    <a:cs typeface="Times New Roman" pitchFamily="18" charset="0"/>
                  </a:endParaRPr>
                </a:p>
              </p:txBody>
            </p:sp>
            <p:sp>
              <p:nvSpPr>
                <p:cNvPr id="29" name="Oval 9"/>
                <p:cNvSpPr>
                  <a:spLocks noChangeArrowheads="1"/>
                </p:cNvSpPr>
                <p:nvPr/>
              </p:nvSpPr>
              <p:spPr bwMode="auto">
                <a:xfrm>
                  <a:off x="1202" y="1946"/>
                  <a:ext cx="272" cy="226"/>
                </a:xfrm>
                <a:prstGeom prst="ellipse">
                  <a:avLst/>
                </a:prstGeom>
                <a:solidFill>
                  <a:schemeClr val="accent2"/>
                </a:solidFill>
                <a:ln w="25400">
                  <a:noFill/>
                  <a:round/>
                  <a:headEnd/>
                  <a:tailEnd/>
                </a:ln>
              </p:spPr>
              <p:txBody>
                <a:bodyPr wrap="none" anchor="ctr"/>
                <a:lstStyle>
                  <a:lvl1pPr eaLnBrk="0" hangingPunct="0">
                    <a:defRPr sz="2000">
                      <a:solidFill>
                        <a:srgbClr val="404B56"/>
                      </a:solidFill>
                      <a:latin typeface="Arial" pitchFamily="34" charset="0"/>
                    </a:defRPr>
                  </a:lvl1pPr>
                  <a:lvl2pPr marL="742950" indent="-285750" eaLnBrk="0" hangingPunct="0">
                    <a:defRPr>
                      <a:solidFill>
                        <a:srgbClr val="404B56"/>
                      </a:solidFill>
                      <a:latin typeface="Arial" pitchFamily="34" charset="0"/>
                    </a:defRPr>
                  </a:lvl2pPr>
                  <a:lvl3pPr marL="1143000" indent="-228600" eaLnBrk="0" hangingPunct="0">
                    <a:defRPr sz="1600">
                      <a:solidFill>
                        <a:srgbClr val="404B56"/>
                      </a:solidFill>
                      <a:latin typeface="Arial" pitchFamily="34" charset="0"/>
                    </a:defRPr>
                  </a:lvl3pPr>
                  <a:lvl4pPr marL="1600200" indent="-228600" eaLnBrk="0" hangingPunct="0">
                    <a:defRPr sz="1400">
                      <a:solidFill>
                        <a:srgbClr val="404B56"/>
                      </a:solidFill>
                      <a:latin typeface="Arial" pitchFamily="34" charset="0"/>
                    </a:defRPr>
                  </a:lvl4pPr>
                  <a:lvl5pPr marL="2057400" indent="-228600" eaLnBrk="0" hangingPunct="0">
                    <a:defRPr sz="1600">
                      <a:solidFill>
                        <a:srgbClr val="404B56"/>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9pPr>
                </a:lstStyle>
                <a:p>
                  <a:pPr algn="ctr" eaLnBrk="1" hangingPunct="1">
                    <a:lnSpc>
                      <a:spcPct val="100000"/>
                    </a:lnSpc>
                    <a:spcBef>
                      <a:spcPct val="0"/>
                    </a:spcBef>
                    <a:buClrTx/>
                    <a:buFontTx/>
                    <a:buNone/>
                  </a:pPr>
                  <a:r>
                    <a:rPr lang="en-GB" altLang="en-US" sz="1400" noProof="1" smtClean="0">
                      <a:solidFill>
                        <a:schemeClr val="bg1"/>
                      </a:solidFill>
                      <a:latin typeface="Times New Roman" pitchFamily="18" charset="0"/>
                      <a:ea typeface="宋体" pitchFamily="2" charset="-122"/>
                      <a:cs typeface="Times New Roman" pitchFamily="18" charset="0"/>
                    </a:rPr>
                    <a:t>12</a:t>
                  </a:r>
                  <a:endParaRPr lang="zh-CN" altLang="en-US" sz="1400" noProof="1">
                    <a:solidFill>
                      <a:schemeClr val="bg1"/>
                    </a:solidFill>
                    <a:latin typeface="Times New Roman" pitchFamily="18" charset="0"/>
                    <a:ea typeface="宋体" pitchFamily="2" charset="-122"/>
                    <a:cs typeface="Times New Roman" pitchFamily="18" charset="0"/>
                  </a:endParaRPr>
                </a:p>
              </p:txBody>
            </p:sp>
          </p:grpSp>
          <p:grpSp>
            <p:nvGrpSpPr>
              <p:cNvPr id="23" name="Group 36"/>
              <p:cNvGrpSpPr>
                <a:grpSpLocks/>
              </p:cNvGrpSpPr>
              <p:nvPr/>
            </p:nvGrpSpPr>
            <p:grpSpPr bwMode="auto">
              <a:xfrm>
                <a:off x="1675" y="2169"/>
                <a:ext cx="2140" cy="314"/>
                <a:chOff x="1539" y="2033"/>
                <a:chExt cx="2140" cy="314"/>
              </a:xfrm>
            </p:grpSpPr>
            <p:sp>
              <p:nvSpPr>
                <p:cNvPr id="24" name="Line 11"/>
                <p:cNvSpPr>
                  <a:spLocks noChangeShapeType="1"/>
                </p:cNvSpPr>
                <p:nvPr/>
              </p:nvSpPr>
              <p:spPr bwMode="auto">
                <a:xfrm>
                  <a:off x="1539" y="2033"/>
                  <a:ext cx="2140" cy="0"/>
                </a:xfrm>
                <a:prstGeom prst="line">
                  <a:avLst/>
                </a:prstGeom>
                <a:noFill/>
                <a:ln w="76200">
                  <a:solidFill>
                    <a:srgbClr val="BE0F05"/>
                  </a:solidFill>
                  <a:round/>
                  <a:headEnd type="none" w="med" len="med"/>
                  <a:tailEnd type="triangle" w="lg" len="med"/>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Lst>
              </p:spPr>
              <p:txBody>
                <a:bodyPr/>
                <a:lstStyle/>
                <a:p>
                  <a:endParaRPr lang="en-GB">
                    <a:latin typeface="Times New Roman" pitchFamily="18" charset="0"/>
                    <a:ea typeface="宋体" pitchFamily="2" charset="-122"/>
                    <a:cs typeface="Times New Roman" pitchFamily="18" charset="0"/>
                  </a:endParaRPr>
                </a:p>
              </p:txBody>
            </p:sp>
            <p:sp>
              <p:nvSpPr>
                <p:cNvPr id="25" name="Text Box 12"/>
                <p:cNvSpPr txBox="1">
                  <a:spLocks noChangeArrowheads="1"/>
                </p:cNvSpPr>
                <p:nvPr/>
              </p:nvSpPr>
              <p:spPr bwMode="auto">
                <a:xfrm>
                  <a:off x="1678" y="2165"/>
                  <a:ext cx="1685" cy="182"/>
                </a:xfrm>
                <a:prstGeom prst="rect">
                  <a:avLst/>
                </a:prstGeom>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000">
                      <a:solidFill>
                        <a:srgbClr val="404B56"/>
                      </a:solidFill>
                      <a:latin typeface="Arial" pitchFamily="34" charset="0"/>
                    </a:defRPr>
                  </a:lvl1pPr>
                  <a:lvl2pPr marL="742950" indent="-285750" eaLnBrk="0" hangingPunct="0">
                    <a:defRPr>
                      <a:solidFill>
                        <a:srgbClr val="404B56"/>
                      </a:solidFill>
                      <a:latin typeface="Arial" pitchFamily="34" charset="0"/>
                    </a:defRPr>
                  </a:lvl2pPr>
                  <a:lvl3pPr marL="1143000" indent="-228600" eaLnBrk="0" hangingPunct="0">
                    <a:defRPr sz="1600">
                      <a:solidFill>
                        <a:srgbClr val="404B56"/>
                      </a:solidFill>
                      <a:latin typeface="Arial" pitchFamily="34" charset="0"/>
                    </a:defRPr>
                  </a:lvl3pPr>
                  <a:lvl4pPr marL="1600200" indent="-228600" eaLnBrk="0" hangingPunct="0">
                    <a:defRPr sz="1400">
                      <a:solidFill>
                        <a:srgbClr val="404B56"/>
                      </a:solidFill>
                      <a:latin typeface="Arial" pitchFamily="34" charset="0"/>
                    </a:defRPr>
                  </a:lvl4pPr>
                  <a:lvl5pPr marL="2057400" indent="-228600" eaLnBrk="0" hangingPunct="0">
                    <a:defRPr sz="1600">
                      <a:solidFill>
                        <a:srgbClr val="404B56"/>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9pPr>
                </a:lstStyle>
                <a:p>
                  <a:pPr eaLnBrk="1" hangingPunct="1">
                    <a:lnSpc>
                      <a:spcPct val="100000"/>
                    </a:lnSpc>
                    <a:spcBef>
                      <a:spcPct val="50000"/>
                    </a:spcBef>
                    <a:buClrTx/>
                    <a:buFontTx/>
                    <a:buNone/>
                  </a:pPr>
                  <a:r>
                    <a:rPr lang="en-GB" altLang="en-US" sz="1400" dirty="0">
                      <a:solidFill>
                        <a:schemeClr val="tx1"/>
                      </a:solidFill>
                      <a:latin typeface="Times New Roman" pitchFamily="18" charset="0"/>
                      <a:ea typeface="宋体" pitchFamily="2" charset="-122"/>
                      <a:cs typeface="Times New Roman" pitchFamily="18" charset="0"/>
                    </a:rPr>
                    <a:t>International phase国际阶段</a:t>
                  </a:r>
                </a:p>
              </p:txBody>
            </p:sp>
          </p:grpSp>
        </p:grpSp>
        <p:sp>
          <p:nvSpPr>
            <p:cNvPr id="20" name="Oval 9"/>
            <p:cNvSpPr>
              <a:spLocks noChangeArrowheads="1"/>
            </p:cNvSpPr>
            <p:nvPr/>
          </p:nvSpPr>
          <p:spPr bwMode="auto">
            <a:xfrm>
              <a:off x="6485414" y="3356992"/>
              <a:ext cx="430047" cy="382742"/>
            </a:xfrm>
            <a:prstGeom prst="ellipse">
              <a:avLst/>
            </a:prstGeom>
            <a:solidFill>
              <a:srgbClr val="BE0F05"/>
            </a:solidFill>
            <a:ln w="25400">
              <a:noFill/>
              <a:round/>
              <a:headEnd/>
              <a:tailEnd/>
            </a:ln>
          </p:spPr>
          <p:txBody>
            <a:bodyPr wrap="none" anchor="ctr"/>
            <a:lstStyle>
              <a:lvl1pPr eaLnBrk="0" hangingPunct="0">
                <a:defRPr sz="2000">
                  <a:solidFill>
                    <a:srgbClr val="404B56"/>
                  </a:solidFill>
                  <a:latin typeface="Arial" pitchFamily="34" charset="0"/>
                </a:defRPr>
              </a:lvl1pPr>
              <a:lvl2pPr marL="742950" indent="-285750" eaLnBrk="0" hangingPunct="0">
                <a:defRPr>
                  <a:solidFill>
                    <a:srgbClr val="404B56"/>
                  </a:solidFill>
                  <a:latin typeface="Arial" pitchFamily="34" charset="0"/>
                </a:defRPr>
              </a:lvl2pPr>
              <a:lvl3pPr marL="1143000" indent="-228600" eaLnBrk="0" hangingPunct="0">
                <a:defRPr sz="1600">
                  <a:solidFill>
                    <a:srgbClr val="404B56"/>
                  </a:solidFill>
                  <a:latin typeface="Arial" pitchFamily="34" charset="0"/>
                </a:defRPr>
              </a:lvl3pPr>
              <a:lvl4pPr marL="1600200" indent="-228600" eaLnBrk="0" hangingPunct="0">
                <a:defRPr sz="1400">
                  <a:solidFill>
                    <a:srgbClr val="404B56"/>
                  </a:solidFill>
                  <a:latin typeface="Arial" pitchFamily="34" charset="0"/>
                </a:defRPr>
              </a:lvl4pPr>
              <a:lvl5pPr marL="2057400" indent="-228600" eaLnBrk="0" hangingPunct="0">
                <a:defRPr sz="1600">
                  <a:solidFill>
                    <a:srgbClr val="404B56"/>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Ø"/>
                <a:defRPr sz="1600">
                  <a:solidFill>
                    <a:srgbClr val="404B56"/>
                  </a:solidFill>
                  <a:latin typeface="Arial" pitchFamily="34" charset="0"/>
                </a:defRPr>
              </a:lvl9pPr>
            </a:lstStyle>
            <a:p>
              <a:pPr algn="ctr" eaLnBrk="1" hangingPunct="1">
                <a:lnSpc>
                  <a:spcPct val="100000"/>
                </a:lnSpc>
                <a:spcBef>
                  <a:spcPct val="0"/>
                </a:spcBef>
                <a:buClrTx/>
                <a:buFontTx/>
                <a:buNone/>
              </a:pPr>
              <a:r>
                <a:rPr lang="en-GB" altLang="en-US" sz="1400" noProof="1" smtClean="0">
                  <a:solidFill>
                    <a:schemeClr val="bg1"/>
                  </a:solidFill>
                  <a:latin typeface="Times New Roman" pitchFamily="18" charset="0"/>
                  <a:ea typeface="宋体" pitchFamily="2" charset="-122"/>
                  <a:cs typeface="Times New Roman" pitchFamily="18" charset="0"/>
                </a:rPr>
                <a:t>31</a:t>
              </a:r>
              <a:endParaRPr lang="zh-CN" altLang="en-US" sz="1400" noProof="1">
                <a:solidFill>
                  <a:schemeClr val="bg1"/>
                </a:solidFill>
                <a:latin typeface="Times New Roman" pitchFamily="18" charset="0"/>
                <a:ea typeface="宋体" pitchFamily="2" charset="-122"/>
                <a:cs typeface="Times New Roman" pitchFamily="18" charset="0"/>
              </a:endParaRPr>
            </a:p>
          </p:txBody>
        </p:sp>
      </p:gr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648741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Entry into the European phase after 31 months   </a:t>
            </a:r>
            <a:endParaRPr lang="en-US" dirty="0" smtClean="0">
              <a:latin typeface="Times New Roman" pitchFamily="18" charset="0"/>
              <a:ea typeface="宋体" pitchFamily="2" charset="-122"/>
              <a:cs typeface="Times New Roman" pitchFamily="18" charset="0"/>
            </a:endParaRPr>
          </a:p>
          <a:p>
            <a:r>
              <a:rPr dirty="0" smtClean="0">
                <a:latin typeface="Times New Roman" pitchFamily="18" charset="0"/>
                <a:ea typeface="宋体" pitchFamily="2" charset="-122"/>
                <a:cs typeface="Times New Roman" pitchFamily="18" charset="0"/>
              </a:rPr>
              <a:t>31个月后进入欧洲阶段</a:t>
            </a:r>
          </a:p>
          <a:p>
            <a:r>
              <a:rPr dirty="0" smtClean="0">
                <a:latin typeface="Times New Roman" pitchFamily="18" charset="0"/>
                <a:ea typeface="宋体" pitchFamily="2" charset="-122"/>
                <a:cs typeface="Times New Roman" pitchFamily="18" charset="0"/>
              </a:rPr>
              <a:t>(regular entry)（常规进入）</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47888" y="1906375"/>
            <a:ext cx="7846637" cy="4762985"/>
          </a:xfrm>
        </p:spPr>
        <p:txBody>
          <a:bodyPr>
            <a:normAutofit/>
          </a:bodyPr>
          <a:lstStyle/>
          <a:p>
            <a:pPr>
              <a:lnSpc>
                <a:spcPts val="2800"/>
              </a:lnSpc>
              <a:spcBef>
                <a:spcPts val="600"/>
              </a:spcBef>
              <a:tabLst>
                <a:tab pos="7805738" algn="r"/>
              </a:tabLst>
            </a:pPr>
            <a:r>
              <a:rPr lang="en-GB" sz="1400" dirty="0" smtClean="0">
                <a:latin typeface="Times New Roman" pitchFamily="18" charset="0"/>
                <a:ea typeface="宋体" pitchFamily="2" charset="-122"/>
                <a:cs typeface="Times New Roman" pitchFamily="18" charset="0"/>
              </a:rPr>
              <a:t>After the 31-month period “automatic” start of the “European phase”, i.e. the processing of the application by the EPO as designated/elected Office在31个月后“自动”开始“欧洲阶段”，即欧洲专利局作为指定局/选定局处理申请</a:t>
            </a:r>
          </a:p>
          <a:p>
            <a:pPr>
              <a:lnSpc>
                <a:spcPts val="2800"/>
              </a:lnSpc>
              <a:spcBef>
                <a:spcPts val="600"/>
              </a:spcBef>
              <a:tabLst>
                <a:tab pos="7805738" algn="r"/>
              </a:tabLst>
            </a:pPr>
            <a:r>
              <a:rPr lang="en-GB" sz="1400" dirty="0" smtClean="0">
                <a:latin typeface="Times New Roman" pitchFamily="18" charset="0"/>
                <a:ea typeface="宋体" pitchFamily="2" charset="-122"/>
                <a:cs typeface="Times New Roman" pitchFamily="18" charset="0"/>
              </a:rPr>
              <a:t>If </a:t>
            </a:r>
            <a:r>
              <a:rPr lang="en-GB" sz="1400" dirty="0">
                <a:latin typeface="Times New Roman" pitchFamily="18" charset="0"/>
                <a:ea typeface="宋体" pitchFamily="2" charset="-122"/>
                <a:cs typeface="Times New Roman" pitchFamily="18" charset="0"/>
              </a:rPr>
              <a:t>not all requirements of Rule 159 EPC are met within 31 months:如果未在31个月内满足《欧洲专利公约》第159条的所有要求，则：</a:t>
            </a:r>
            <a:endParaRPr lang="zh-CN" sz="1400" dirty="0">
              <a:latin typeface="Times New Roman" pitchFamily="18" charset="0"/>
              <a:ea typeface="宋体" pitchFamily="2" charset="-122"/>
              <a:cs typeface="Times New Roman" pitchFamily="18" charset="0"/>
            </a:endParaRPr>
          </a:p>
          <a:p>
            <a:pPr lvl="1">
              <a:lnSpc>
                <a:spcPts val="2800"/>
              </a:lnSpc>
              <a:spcBef>
                <a:spcPts val="600"/>
              </a:spcBef>
              <a:tabLst>
                <a:tab pos="7805738" algn="r"/>
              </a:tabLst>
            </a:pPr>
            <a:r>
              <a:rPr lang="en-GB" sz="1400" dirty="0">
                <a:latin typeface="Times New Roman" pitchFamily="18" charset="0"/>
                <a:ea typeface="宋体" pitchFamily="2" charset="-122"/>
                <a:cs typeface="Times New Roman" pitchFamily="18" charset="0"/>
              </a:rPr>
              <a:t>Loss of rights, application is deemed withdrawn丧失权利，申请被视为撤回</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US" sz="1400" dirty="0">
                <a:latin typeface="Times New Roman" pitchFamily="18" charset="0"/>
                <a:ea typeface="宋体" pitchFamily="2" charset="-122"/>
                <a:cs typeface="Times New Roman" pitchFamily="18" charset="0"/>
              </a:rPr>
              <a:t>	</a:t>
            </a:r>
            <a:r>
              <a:rPr lang="en-GB" sz="1400" dirty="0">
                <a:latin typeface="Times New Roman" pitchFamily="18" charset="0"/>
                <a:ea typeface="宋体" pitchFamily="2" charset="-122"/>
                <a:cs typeface="Times New Roman" pitchFamily="18" charset="0"/>
              </a:rPr>
              <a:t>Rule 160 EPC, Articles 24(1)/39(2) </a:t>
            </a:r>
            <a:r>
              <a:rPr lang="en-GB" sz="1400" dirty="0" smtClean="0">
                <a:latin typeface="Times New Roman" pitchFamily="18" charset="0"/>
                <a:ea typeface="宋体" pitchFamily="2" charset="-122"/>
                <a:cs typeface="Times New Roman" pitchFamily="18" charset="0"/>
              </a:rPr>
              <a:t>PCT</a:t>
            </a:r>
          </a:p>
          <a:p>
            <a:pPr lvl="1" algn="r">
              <a:lnSpc>
                <a:spcPts val="2800"/>
              </a:lnSpc>
              <a:spcBef>
                <a:spcPts val="600"/>
              </a:spcBef>
              <a:buNone/>
              <a:tabLst>
                <a:tab pos="7805738" algn="r"/>
              </a:tabLst>
            </a:pPr>
            <a:r>
              <a:rPr lang="en-GB" sz="1400" dirty="0" smtClean="0">
                <a:latin typeface="Times New Roman" pitchFamily="18" charset="0"/>
                <a:ea typeface="宋体" pitchFamily="2" charset="-122"/>
                <a:cs typeface="Times New Roman" pitchFamily="18" charset="0"/>
              </a:rPr>
              <a:t>《</a:t>
            </a:r>
            <a:r>
              <a:rPr lang="en-GB" sz="1400" dirty="0">
                <a:latin typeface="Times New Roman" pitchFamily="18" charset="0"/>
                <a:ea typeface="宋体" pitchFamily="2" charset="-122"/>
                <a:cs typeface="Times New Roman" pitchFamily="18" charset="0"/>
              </a:rPr>
              <a:t>欧洲专利公约</a:t>
            </a:r>
            <a:r>
              <a:rPr lang="en-GB" sz="1400" dirty="0" smtClean="0">
                <a:latin typeface="Times New Roman" pitchFamily="18" charset="0"/>
                <a:ea typeface="宋体" pitchFamily="2" charset="-122"/>
                <a:cs typeface="Times New Roman" pitchFamily="18" charset="0"/>
              </a:rPr>
              <a:t>》第</a:t>
            </a:r>
            <a:r>
              <a:rPr lang="en-GB" sz="1400" dirty="0">
                <a:latin typeface="Times New Roman" pitchFamily="18" charset="0"/>
                <a:ea typeface="宋体" pitchFamily="2" charset="-122"/>
                <a:cs typeface="Times New Roman" pitchFamily="18" charset="0"/>
              </a:rPr>
              <a:t>161条，《专利合作条约》第24(1)条/第39(2)条</a:t>
            </a:r>
            <a:endParaRPr lang="zh-CN" sz="1400" dirty="0">
              <a:latin typeface="Times New Roman" pitchFamily="18" charset="0"/>
              <a:ea typeface="宋体" pitchFamily="2" charset="-122"/>
              <a:cs typeface="Times New Roman" pitchFamily="18" charset="0"/>
            </a:endParaRPr>
          </a:p>
          <a:p>
            <a:pPr lvl="1">
              <a:lnSpc>
                <a:spcPts val="2800"/>
              </a:lnSpc>
              <a:spcBef>
                <a:spcPts val="600"/>
              </a:spcBef>
              <a:tabLst>
                <a:tab pos="7805738" algn="r"/>
              </a:tabLst>
            </a:pPr>
            <a:r>
              <a:rPr lang="en-GB" sz="1400" dirty="0">
                <a:latin typeface="Times New Roman" pitchFamily="18" charset="0"/>
                <a:ea typeface="宋体" pitchFamily="2" charset="-122"/>
                <a:cs typeface="Times New Roman" pitchFamily="18" charset="0"/>
              </a:rPr>
              <a:t>Further processing may be requested可能要求进一步处理</a:t>
            </a:r>
            <a:r>
              <a:rPr lang="en-US" sz="1400" dirty="0">
                <a:latin typeface="Times New Roman" pitchFamily="18" charset="0"/>
                <a:ea typeface="宋体" pitchFamily="2" charset="-122"/>
                <a:cs typeface="Times New Roman" pitchFamily="18" charset="0"/>
              </a:rPr>
              <a:t>	</a:t>
            </a:r>
            <a:endParaRPr lang="en-US" sz="1400" dirty="0" smtClean="0">
              <a:latin typeface="Times New Roman" pitchFamily="18" charset="0"/>
              <a:ea typeface="宋体" pitchFamily="2" charset="-122"/>
              <a:cs typeface="Times New Roman" pitchFamily="18" charset="0"/>
            </a:endParaRPr>
          </a:p>
          <a:p>
            <a:pPr lvl="1" algn="r">
              <a:lnSpc>
                <a:spcPts val="2800"/>
              </a:lnSpc>
              <a:spcBef>
                <a:spcPts val="600"/>
              </a:spcBef>
              <a:buNone/>
              <a:tabLst>
                <a:tab pos="7805738" algn="r"/>
              </a:tabLst>
            </a:pPr>
            <a:r>
              <a:rPr lang="en-GB" sz="1400" dirty="0" smtClean="0">
                <a:latin typeface="Times New Roman" pitchFamily="18" charset="0"/>
                <a:ea typeface="宋体" pitchFamily="2" charset="-122"/>
                <a:cs typeface="Times New Roman" pitchFamily="18" charset="0"/>
              </a:rPr>
              <a:t>Rule </a:t>
            </a:r>
            <a:r>
              <a:rPr lang="en-GB" sz="1400" dirty="0">
                <a:latin typeface="Times New Roman" pitchFamily="18" charset="0"/>
                <a:ea typeface="宋体" pitchFamily="2" charset="-122"/>
                <a:cs typeface="Times New Roman" pitchFamily="18" charset="0"/>
              </a:rPr>
              <a:t>135 </a:t>
            </a:r>
            <a:r>
              <a:rPr lang="en-GB" sz="1400" dirty="0" smtClean="0">
                <a:latin typeface="Times New Roman" pitchFamily="18" charset="0"/>
                <a:ea typeface="宋体" pitchFamily="2" charset="-122"/>
                <a:cs typeface="Times New Roman" pitchFamily="18" charset="0"/>
              </a:rPr>
              <a:t>EPC</a:t>
            </a:r>
          </a:p>
          <a:p>
            <a:pPr lvl="1" algn="r">
              <a:lnSpc>
                <a:spcPts val="2800"/>
              </a:lnSpc>
              <a:spcBef>
                <a:spcPts val="600"/>
              </a:spcBef>
              <a:buNone/>
              <a:tabLst>
                <a:tab pos="7805738" algn="r"/>
              </a:tabLst>
            </a:pPr>
            <a:r>
              <a:rPr lang="en-GB" sz="1400" dirty="0" smtClean="0">
                <a:latin typeface="Times New Roman" pitchFamily="18" charset="0"/>
                <a:ea typeface="宋体" pitchFamily="2" charset="-122"/>
                <a:cs typeface="Times New Roman" pitchFamily="18" charset="0"/>
              </a:rPr>
              <a:t>《</a:t>
            </a:r>
            <a:r>
              <a:rPr lang="en-GB" sz="1400" dirty="0">
                <a:latin typeface="Times New Roman" pitchFamily="18" charset="0"/>
                <a:ea typeface="宋体" pitchFamily="2" charset="-122"/>
                <a:cs typeface="Times New Roman" pitchFamily="18" charset="0"/>
              </a:rPr>
              <a:t>欧洲专利公约》第135条</a:t>
            </a:r>
            <a:endParaRPr lang="zh-CN" sz="1400" dirty="0">
              <a:latin typeface="Times New Roman" pitchFamily="18" charset="0"/>
              <a:ea typeface="宋体" pitchFamily="2" charset="-122"/>
              <a:cs typeface="Times New Roman" pitchFamily="18" charset="0"/>
            </a:endParaRPr>
          </a:p>
          <a:p>
            <a:pPr>
              <a:lnSpc>
                <a:spcPts val="2800"/>
              </a:lnSpc>
              <a:tabLst>
                <a:tab pos="7805738" algn="r"/>
              </a:tabLst>
            </a:pPr>
            <a:endParaRPr lang="zh-CN" sz="1400" dirty="0">
              <a:latin typeface="Times New Roman" pitchFamily="18" charset="0"/>
              <a:ea typeface="宋体" pitchFamily="2" charset="-122"/>
              <a:cs typeface="Times New Roman" pitchFamily="18" charset="0"/>
            </a:endParaRPr>
          </a:p>
          <a:p>
            <a:pPr lvl="1">
              <a:lnSpc>
                <a:spcPts val="2800"/>
              </a:lnSpc>
              <a:tabLst>
                <a:tab pos="7805738" algn="r"/>
              </a:tabLst>
            </a:pPr>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D3ACF9B9-8DA8-4551-8747-4F6571450739}" type="slidenum">
              <a:rPr lang="en-GB" smtClean="0">
                <a:latin typeface="Times New Roman" pitchFamily="18" charset="0"/>
                <a:ea typeface="宋体" pitchFamily="2" charset="-122"/>
                <a:cs typeface="Times New Roman" pitchFamily="18" charset="0"/>
              </a:rPr>
              <a:pPr/>
              <a:t>55</a:t>
            </a:fld>
            <a:endParaRPr lang="zh-CN">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886760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Request for early processing</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早日处理的请求</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47888" y="1212572"/>
            <a:ext cx="7846637" cy="5085628"/>
          </a:xfrm>
        </p:spPr>
        <p:txBody>
          <a:bodyPr>
            <a:noAutofit/>
          </a:bodyPr>
          <a:lstStyle/>
          <a:p>
            <a:pPr>
              <a:lnSpc>
                <a:spcPts val="2800"/>
              </a:lnSpc>
              <a:tabLst>
                <a:tab pos="7805738" algn="r"/>
              </a:tabLst>
            </a:pPr>
            <a:r>
              <a:rPr lang="en-GB" sz="1400" dirty="0" smtClean="0">
                <a:latin typeface="Times New Roman" pitchFamily="18" charset="0"/>
                <a:ea typeface="宋体" pitchFamily="2" charset="-122"/>
                <a:cs typeface="Times New Roman" pitchFamily="18" charset="0"/>
              </a:rPr>
              <a:t>Only the </a:t>
            </a:r>
            <a:r>
              <a:rPr lang="en-GB" sz="1400" b="1" dirty="0" smtClean="0">
                <a:solidFill>
                  <a:srgbClr val="BE0F05"/>
                </a:solidFill>
                <a:latin typeface="Times New Roman" pitchFamily="18" charset="0"/>
                <a:ea typeface="宋体" pitchFamily="2" charset="-122"/>
                <a:cs typeface="Times New Roman" pitchFamily="18" charset="0"/>
              </a:rPr>
              <a:t>applicant</a:t>
            </a:r>
            <a:r>
              <a:rPr sz="1400" dirty="0" smtClean="0">
                <a:latin typeface="Times New Roman" pitchFamily="18" charset="0"/>
                <a:ea typeface="宋体" pitchFamily="2" charset="-122"/>
                <a:cs typeface="Times New Roman" pitchFamily="18" charset="0"/>
              </a:rPr>
              <a:t> </a:t>
            </a:r>
            <a:r>
              <a:rPr lang="en-GB" sz="1400" dirty="0" smtClean="0">
                <a:latin typeface="Times New Roman" pitchFamily="18" charset="0"/>
                <a:ea typeface="宋体" pitchFamily="2" charset="-122"/>
                <a:cs typeface="Times New Roman" pitchFamily="18" charset="0"/>
              </a:rPr>
              <a:t>may lift the processing ban</a:t>
            </a:r>
            <a:r>
              <a:rPr sz="1400" dirty="0" smtClean="0">
                <a:latin typeface="Times New Roman" pitchFamily="18" charset="0"/>
                <a:ea typeface="宋体" pitchFamily="2" charset="-122"/>
                <a:cs typeface="Times New Roman" pitchFamily="18" charset="0"/>
              </a:rPr>
              <a:t>仅</a:t>
            </a:r>
            <a:r>
              <a:rPr sz="1400" dirty="0" smtClean="0">
                <a:solidFill>
                  <a:srgbClr val="FF0000"/>
                </a:solidFill>
                <a:latin typeface="Times New Roman" pitchFamily="18" charset="0"/>
                <a:ea typeface="宋体" pitchFamily="2" charset="-122"/>
                <a:cs typeface="Times New Roman" pitchFamily="18" charset="0"/>
              </a:rPr>
              <a:t>申请人</a:t>
            </a:r>
            <a:r>
              <a:rPr sz="1400" dirty="0" smtClean="0">
                <a:latin typeface="Times New Roman" pitchFamily="18" charset="0"/>
                <a:ea typeface="宋体" pitchFamily="2" charset="-122"/>
                <a:cs typeface="Times New Roman" pitchFamily="18" charset="0"/>
              </a:rPr>
              <a:t>可取消处理禁令</a:t>
            </a:r>
          </a:p>
          <a:p>
            <a:pPr lvl="1">
              <a:lnSpc>
                <a:spcPts val="2800"/>
              </a:lnSpc>
              <a:tabLst>
                <a:tab pos="7805738" algn="r"/>
              </a:tabLst>
            </a:pPr>
            <a:endParaRPr lang="zh-CN" sz="1400" dirty="0">
              <a:latin typeface="Times New Roman" pitchFamily="18" charset="0"/>
              <a:ea typeface="宋体" pitchFamily="2" charset="-122"/>
              <a:cs typeface="Times New Roman" pitchFamily="18" charset="0"/>
            </a:endParaRPr>
          </a:p>
          <a:p>
            <a:pPr>
              <a:lnSpc>
                <a:spcPts val="2800"/>
              </a:lnSpc>
              <a:spcBef>
                <a:spcPts val="600"/>
              </a:spcBef>
              <a:tabLst>
                <a:tab pos="7805738" algn="r"/>
              </a:tabLst>
            </a:pPr>
            <a:r>
              <a:rPr lang="en-GB" sz="1400" dirty="0" smtClean="0">
                <a:latin typeface="Times New Roman" pitchFamily="18" charset="0"/>
                <a:ea typeface="宋体" pitchFamily="2" charset="-122"/>
                <a:cs typeface="Times New Roman" pitchFamily="18" charset="0"/>
              </a:rPr>
              <a:t>Requirements:要求：</a:t>
            </a:r>
          </a:p>
          <a:p>
            <a:pPr lvl="1">
              <a:lnSpc>
                <a:spcPts val="2800"/>
              </a:lnSpc>
              <a:spcBef>
                <a:spcPts val="600"/>
              </a:spcBef>
              <a:tabLst>
                <a:tab pos="7805738" algn="r"/>
              </a:tabLst>
            </a:pPr>
            <a:r>
              <a:rPr lang="en-GB" sz="1400" b="1" dirty="0">
                <a:solidFill>
                  <a:srgbClr val="BE0F05"/>
                </a:solidFill>
                <a:latin typeface="Times New Roman" pitchFamily="18" charset="0"/>
                <a:ea typeface="宋体" pitchFamily="2" charset="-122"/>
                <a:cs typeface="Times New Roman" pitchFamily="18" charset="0"/>
              </a:rPr>
              <a:t>Explicit request </a:t>
            </a:r>
            <a:r>
              <a:rPr lang="en-GB" sz="1400" dirty="0">
                <a:latin typeface="Times New Roman" pitchFamily="18" charset="0"/>
                <a:ea typeface="宋体" pitchFamily="2" charset="-122"/>
                <a:cs typeface="Times New Roman" pitchFamily="18" charset="0"/>
              </a:rPr>
              <a:t>for early processing</a:t>
            </a:r>
            <a:r>
              <a:rPr sz="1400" dirty="0" smtClean="0">
                <a:latin typeface="Times New Roman" pitchFamily="18" charset="0"/>
                <a:ea typeface="宋体" pitchFamily="2" charset="-122"/>
                <a:cs typeface="Times New Roman" pitchFamily="18" charset="0"/>
              </a:rPr>
              <a:t>早日处理的明</a:t>
            </a:r>
            <a:r>
              <a:rPr sz="1400" b="1" dirty="0" smtClean="0">
                <a:solidFill>
                  <a:srgbClr val="FF0000"/>
                </a:solidFill>
                <a:latin typeface="Times New Roman" pitchFamily="18" charset="0"/>
                <a:ea typeface="宋体" pitchFamily="2" charset="-122"/>
                <a:cs typeface="Times New Roman" pitchFamily="18" charset="0"/>
              </a:rPr>
              <a:t>确请求</a:t>
            </a:r>
          </a:p>
          <a:p>
            <a:pPr lvl="2">
              <a:lnSpc>
                <a:spcPts val="2800"/>
              </a:lnSpc>
              <a:spcBef>
                <a:spcPts val="600"/>
              </a:spcBef>
              <a:buFont typeface="Arial" panose="020B0604020202020204" pitchFamily="34" charset="0"/>
              <a:buChar char="–"/>
              <a:tabLst>
                <a:tab pos="7805738" algn="r"/>
              </a:tabLst>
            </a:pPr>
            <a:r>
              <a:rPr lang="en-GB" sz="1400" dirty="0">
                <a:latin typeface="Times New Roman" pitchFamily="18" charset="0"/>
                <a:ea typeface="宋体" pitchFamily="2" charset="-122"/>
                <a:cs typeface="Times New Roman" pitchFamily="18" charset="0"/>
              </a:rPr>
              <a:t>Preferably with explicit reference to Articles 23(2)/40(2) PCT最好明确提及《专利合作条约》第23(2)条/第40(2)条</a:t>
            </a:r>
          </a:p>
          <a:p>
            <a:pPr lvl="2">
              <a:lnSpc>
                <a:spcPts val="2800"/>
              </a:lnSpc>
              <a:spcBef>
                <a:spcPts val="600"/>
              </a:spcBef>
              <a:buFont typeface="Arial" panose="020B0604020202020204" pitchFamily="34" charset="0"/>
              <a:buChar char="–"/>
              <a:tabLst>
                <a:tab pos="7805738" algn="r"/>
              </a:tabLst>
            </a:pPr>
            <a:r>
              <a:rPr lang="en-GB" sz="1400" dirty="0" smtClean="0">
                <a:latin typeface="Times New Roman" pitchFamily="18" charset="0"/>
                <a:ea typeface="宋体" pitchFamily="2" charset="-122"/>
                <a:cs typeface="Times New Roman" pitchFamily="18" charset="0"/>
              </a:rPr>
              <a:t>Possible until the last day of the 31-month period在31个月的最后一天之后可能</a:t>
            </a:r>
            <a:r>
              <a:rPr lang="en-US" sz="1400" dirty="0" smtClean="0">
                <a:latin typeface="Times New Roman" pitchFamily="18" charset="0"/>
                <a:ea typeface="宋体" pitchFamily="2" charset="-122"/>
                <a:cs typeface="Times New Roman" pitchFamily="18" charset="0"/>
              </a:rPr>
              <a:t>	</a:t>
            </a:r>
            <a:r>
              <a:rPr lang="en-GB" sz="1400" dirty="0" smtClean="0">
                <a:latin typeface="Times New Roman" pitchFamily="18" charset="0"/>
                <a:ea typeface="宋体" pitchFamily="2" charset="-122"/>
                <a:cs typeface="Times New Roman" pitchFamily="18" charset="0"/>
              </a:rPr>
              <a:t>J 18/09</a:t>
            </a:r>
          </a:p>
          <a:p>
            <a:pPr lvl="2">
              <a:lnSpc>
                <a:spcPts val="2800"/>
              </a:lnSpc>
              <a:spcBef>
                <a:spcPts val="600"/>
              </a:spcBef>
              <a:buFont typeface="Arial" panose="020B0604020202020204" pitchFamily="34" charset="0"/>
              <a:buChar char="–"/>
              <a:tabLst>
                <a:tab pos="7805738" algn="r"/>
              </a:tabLst>
            </a:pPr>
            <a:r>
              <a:rPr lang="en-GB" sz="1400" dirty="0" smtClean="0">
                <a:latin typeface="Times New Roman" pitchFamily="18" charset="0"/>
                <a:ea typeface="宋体" pitchFamily="2" charset="-122"/>
                <a:cs typeface="Times New Roman" pitchFamily="18" charset="0"/>
              </a:rPr>
              <a:t>Form 1200 and payment of all fees without explicit request is </a:t>
            </a:r>
            <a:r>
              <a:rPr lang="en-GB" sz="1400" dirty="0" smtClean="0">
                <a:solidFill>
                  <a:schemeClr val="tx1"/>
                </a:solidFill>
                <a:latin typeface="Times New Roman" pitchFamily="18" charset="0"/>
                <a:ea typeface="宋体" pitchFamily="2" charset="-122"/>
                <a:cs typeface="Times New Roman" pitchFamily="18" charset="0"/>
              </a:rPr>
              <a:t>not </a:t>
            </a:r>
            <a:r>
              <a:rPr lang="en-GB" sz="1400" dirty="0" smtClean="0">
                <a:latin typeface="Times New Roman" pitchFamily="18" charset="0"/>
                <a:ea typeface="宋体" pitchFamily="2" charset="-122"/>
                <a:cs typeface="Times New Roman" pitchFamily="18" charset="0"/>
              </a:rPr>
              <a:t>regarded as request for early processing表1200和支付未明确要求支付的所有费用不被视为早日处理的请求</a:t>
            </a:r>
          </a:p>
          <a:p>
            <a:pPr lvl="1">
              <a:lnSpc>
                <a:spcPts val="2800"/>
              </a:lnSpc>
              <a:spcBef>
                <a:spcPts val="600"/>
              </a:spcBef>
              <a:tabLst>
                <a:tab pos="7805738" algn="r"/>
              </a:tabLst>
            </a:pPr>
            <a:r>
              <a:rPr lang="en-GB" sz="1400" dirty="0" smtClean="0">
                <a:solidFill>
                  <a:schemeClr val="tx1"/>
                </a:solidFill>
                <a:latin typeface="Times New Roman" pitchFamily="18" charset="0"/>
                <a:ea typeface="宋体" pitchFamily="2" charset="-122"/>
                <a:cs typeface="Times New Roman" pitchFamily="18" charset="0"/>
              </a:rPr>
              <a:t>Comply with the </a:t>
            </a:r>
            <a:r>
              <a:rPr lang="en-GB" sz="1400" b="1" dirty="0">
                <a:solidFill>
                  <a:srgbClr val="BE0F05"/>
                </a:solidFill>
                <a:latin typeface="Times New Roman" pitchFamily="18" charset="0"/>
                <a:ea typeface="宋体" pitchFamily="2" charset="-122"/>
                <a:cs typeface="Times New Roman" pitchFamily="18" charset="0"/>
              </a:rPr>
              <a:t>requirements of Rule 159 EPC </a:t>
            </a:r>
            <a:r>
              <a:rPr lang="en-GB" sz="1400" dirty="0">
                <a:solidFill>
                  <a:schemeClr val="tx1"/>
                </a:solidFill>
                <a:latin typeface="Times New Roman" pitchFamily="18" charset="0"/>
                <a:ea typeface="宋体" pitchFamily="2" charset="-122"/>
                <a:cs typeface="Times New Roman" pitchFamily="18" charset="0"/>
              </a:rPr>
              <a:t>as if the </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lang="en-GB" sz="1400" dirty="0" smtClean="0">
                <a:solidFill>
                  <a:schemeClr val="tx1"/>
                </a:solidFill>
                <a:latin typeface="Times New Roman" pitchFamily="18" charset="0"/>
                <a:ea typeface="宋体" pitchFamily="2" charset="-122"/>
                <a:cs typeface="Times New Roman" pitchFamily="18" charset="0"/>
              </a:rPr>
              <a:t>31-month period expired on the date early processing is requested</a:t>
            </a:r>
            <a:r>
              <a:rPr sz="1400" dirty="0" smtClean="0">
                <a:latin typeface="Times New Roman" pitchFamily="18" charset="0"/>
                <a:ea typeface="宋体" pitchFamily="2" charset="-122"/>
                <a:cs typeface="Times New Roman" pitchFamily="18" charset="0"/>
              </a:rPr>
              <a:t>像31个月期限于早日处理的请求发出之日到期一样遵守</a:t>
            </a:r>
            <a:r>
              <a:rPr sz="1400" b="1" dirty="0" smtClean="0">
                <a:solidFill>
                  <a:srgbClr val="FF0000"/>
                </a:solidFill>
                <a:latin typeface="Times New Roman" pitchFamily="18" charset="0"/>
                <a:ea typeface="宋体" pitchFamily="2" charset="-122"/>
                <a:cs typeface="Times New Roman" pitchFamily="18" charset="0"/>
              </a:rPr>
              <a:t>《欧洲专利公约》第159条</a:t>
            </a:r>
            <a:r>
              <a:rPr lang="zh-CN" altLang="en-US" sz="1400" b="1" dirty="0" smtClean="0">
                <a:solidFill>
                  <a:srgbClr val="FF0000"/>
                </a:solidFill>
                <a:latin typeface="Times New Roman" pitchFamily="18" charset="0"/>
                <a:ea typeface="宋体" pitchFamily="2" charset="-122"/>
                <a:cs typeface="Times New Roman" pitchFamily="18" charset="0"/>
              </a:rPr>
              <a:t>的要求</a:t>
            </a:r>
            <a:endParaRPr lang="zh-CN" altLang="en-US" sz="1400" b="1" dirty="0">
              <a:solidFill>
                <a:srgbClr val="FF0000"/>
              </a:solidFill>
              <a:latin typeface="Times New Roman" pitchFamily="18" charset="0"/>
              <a:ea typeface="宋体" pitchFamily="2" charset="-122"/>
              <a:cs typeface="Times New Roman" pitchFamily="18" charset="0"/>
            </a:endParaRPr>
          </a:p>
          <a:p>
            <a:pPr marL="215957" lvl="1" indent="0">
              <a:lnSpc>
                <a:spcPts val="2800"/>
              </a:lnSpc>
              <a:buNone/>
              <a:tabLst>
                <a:tab pos="7805738" algn="r"/>
              </a:tabLst>
            </a:pPr>
            <a:endParaRPr lang="zh-CN" sz="1400" b="1" dirty="0" smtClean="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D3ACF9B9-8DA8-4551-8747-4F6571450739}" type="slidenum">
              <a:rPr lang="en-GB" smtClean="0">
                <a:latin typeface="Times New Roman" pitchFamily="18" charset="0"/>
                <a:ea typeface="宋体" pitchFamily="2" charset="-122"/>
                <a:cs typeface="Times New Roman" pitchFamily="18" charset="0"/>
              </a:rPr>
              <a:pPr/>
              <a:t>56</a:t>
            </a:fld>
            <a:endParaRPr lang="zh-CN">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035184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Number of requests for early processing</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早日处理申请的数量</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p:txBody>
          <a:bodyPr>
            <a:normAutofit/>
          </a:bodyPr>
          <a:lstStyle/>
          <a:p>
            <a:pPr>
              <a:tabLst>
                <a:tab pos="7805738" algn="r"/>
              </a:tabLst>
            </a:pPr>
            <a:endParaRPr lang="en-GB" sz="2000" dirty="0">
              <a:latin typeface="Times New Roman" pitchFamily="18" charset="0"/>
              <a:ea typeface="宋体" pitchFamily="2" charset="-122"/>
              <a:cs typeface="Times New Roman" pitchFamily="18" charset="0"/>
            </a:endParaRPr>
          </a:p>
          <a:p>
            <a:pPr lvl="1">
              <a:tabLst>
                <a:tab pos="7805738" algn="r"/>
              </a:tabLst>
            </a:pPr>
            <a:endParaRPr lang="en-GB" sz="20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D3ACF9B9-8DA8-4551-8747-4F6571450739}" type="slidenum">
              <a:rPr lang="en-GB" smtClean="0">
                <a:latin typeface="Times New Roman" pitchFamily="18" charset="0"/>
                <a:ea typeface="宋体" pitchFamily="2" charset="-122"/>
                <a:cs typeface="Times New Roman" pitchFamily="18" charset="0"/>
              </a:rPr>
              <a:pPr/>
              <a:t>57</a:t>
            </a:fld>
            <a:endParaRPr lang="zh-CN">
              <a:latin typeface="Times New Roman" pitchFamily="18" charset="0"/>
              <a:ea typeface="宋体" pitchFamily="2" charset="-122"/>
              <a:cs typeface="Times New Roman" pitchFamily="18" charset="0"/>
            </a:endParaRPr>
          </a:p>
        </p:txBody>
      </p:sp>
      <p:graphicFrame>
        <p:nvGraphicFramePr>
          <p:cNvPr id="6" name="Grafiek 5"/>
          <p:cNvGraphicFramePr>
            <a:graphicFrameLocks noChangeAspect="1"/>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29523438"/>
              </p:ext>
            </p:extLst>
          </p:nvPr>
        </p:nvGraphicFramePr>
        <p:xfrm>
          <a:off x="539483" y="1484784"/>
          <a:ext cx="7973291" cy="421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7792772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tretch>
            <a:fillRect/>
          </a:stretch>
        </p:blipFill>
        <p:spPr>
          <a:xfrm>
            <a:off x="4860032" y="1273632"/>
            <a:ext cx="4282028" cy="4941000"/>
          </a:xfrm>
          <a:prstGeom prst="rect">
            <a:avLst/>
          </a:prstGeom>
        </p:spPr>
      </p:pic>
      <p:sp>
        <p:nvSpPr>
          <p:cNvPr id="2" name="Text Placeholder 1"/>
          <p:cNvSpPr>
            <a:spLocks noGrp="1"/>
          </p:cNvSpPr>
          <p:nvPr>
            <p:ph type="body" sz="quarter" idx="16"/>
          </p:nvPr>
        </p:nvSpPr>
        <p:spPr>
          <a:xfrm>
            <a:off x="673526" y="539897"/>
            <a:ext cx="8244592" cy="539875"/>
          </a:xfrm>
        </p:spPr>
        <p:txBody>
          <a:bodyPr/>
          <a:lstStyle/>
          <a:p>
            <a:r>
              <a:rPr lang="en-GB" altLang="en-US" dirty="0">
                <a:latin typeface="Times New Roman" pitchFamily="18" charset="0"/>
                <a:ea typeface="宋体" pitchFamily="2" charset="-122"/>
                <a:cs typeface="Times New Roman" pitchFamily="18" charset="0"/>
              </a:rPr>
              <a:t>The unitary patent and the EPO member </a:t>
            </a:r>
            <a:r>
              <a:rPr lang="en-GB" altLang="en-US" dirty="0" smtClean="0">
                <a:latin typeface="Times New Roman" pitchFamily="18" charset="0"/>
                <a:ea typeface="宋体" pitchFamily="2" charset="-122"/>
                <a:cs typeface="Times New Roman" pitchFamily="18" charset="0"/>
              </a:rPr>
              <a:t>states</a:t>
            </a:r>
          </a:p>
          <a:p>
            <a:r>
              <a:rPr lang="zh-CN" altLang="en-US" dirty="0" smtClean="0">
                <a:latin typeface="Times New Roman" pitchFamily="18" charset="0"/>
                <a:ea typeface="宋体" pitchFamily="2" charset="-122"/>
                <a:cs typeface="Times New Roman" pitchFamily="18" charset="0"/>
              </a:rPr>
              <a:t>单一</a:t>
            </a:r>
            <a:r>
              <a:rPr lang="en-GB" altLang="en-US" dirty="0" err="1" smtClean="0">
                <a:latin typeface="Times New Roman" pitchFamily="18" charset="0"/>
                <a:ea typeface="宋体" pitchFamily="2" charset="-122"/>
                <a:cs typeface="Times New Roman" pitchFamily="18" charset="0"/>
              </a:rPr>
              <a:t>专利制度和欧洲专利局成员国</a:t>
            </a:r>
            <a:endParaRPr lang="zh-CN" dirty="0">
              <a:latin typeface="Times New Roman" pitchFamily="18" charset="0"/>
              <a:ea typeface="宋体" pitchFamily="2" charset="-122"/>
              <a:cs typeface="Times New Roman" pitchFamily="18" charset="0"/>
            </a:endParaRPr>
          </a:p>
        </p:txBody>
      </p:sp>
      <p:sp>
        <p:nvSpPr>
          <p:cNvPr id="67588" name="Rectangle 3"/>
          <p:cNvSpPr>
            <a:spLocks noChangeArrowheads="1"/>
          </p:cNvSpPr>
          <p:nvPr/>
        </p:nvSpPr>
        <p:spPr bwMode="auto">
          <a:xfrm>
            <a:off x="539552" y="1404267"/>
            <a:ext cx="4231380" cy="454501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lIns="91260" tIns="45640" rIns="91260" bIns="45640"/>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ct val="0"/>
              </a:spcBef>
              <a:buFont typeface="Wingdings" pitchFamily="2" charset="2"/>
              <a:buNone/>
            </a:pPr>
            <a:r>
              <a:rPr lang="en-GB" altLang="en-US" sz="1400" b="1" dirty="0">
                <a:solidFill>
                  <a:srgbClr val="3B464D"/>
                </a:solidFill>
                <a:latin typeface="Times New Roman" pitchFamily="18" charset="0"/>
                <a:ea typeface="宋体" pitchFamily="2" charset="-122"/>
                <a:cs typeface="Times New Roman" pitchFamily="18" charset="0"/>
              </a:rPr>
              <a:t>Unitary patent </a:t>
            </a:r>
            <a:r>
              <a:rPr lang="en-GB" altLang="en-US" sz="1400" b="1" dirty="0" err="1">
                <a:solidFill>
                  <a:srgbClr val="3B464D"/>
                </a:solidFill>
                <a:latin typeface="Times New Roman" pitchFamily="18" charset="0"/>
                <a:ea typeface="宋体" pitchFamily="2" charset="-122"/>
                <a:cs typeface="Times New Roman" pitchFamily="18" charset="0"/>
              </a:rPr>
              <a:t>states</a:t>
            </a:r>
            <a:r>
              <a:rPr lang="en-GB" altLang="en-US" sz="1400" b="1" dirty="0" err="1" smtClean="0">
                <a:solidFill>
                  <a:srgbClr val="3B464D"/>
                </a:solidFill>
                <a:latin typeface="Times New Roman" pitchFamily="18" charset="0"/>
                <a:ea typeface="宋体" pitchFamily="2" charset="-122"/>
                <a:cs typeface="Times New Roman" pitchFamily="18" charset="0"/>
              </a:rPr>
              <a:t>接受</a:t>
            </a:r>
            <a:r>
              <a:rPr lang="zh-CN" altLang="en-US" sz="1400" b="1" dirty="0" smtClean="0">
                <a:solidFill>
                  <a:srgbClr val="3B464D"/>
                </a:solidFill>
                <a:latin typeface="Times New Roman" pitchFamily="18" charset="0"/>
                <a:ea typeface="宋体" pitchFamily="2" charset="-122"/>
                <a:cs typeface="Times New Roman" pitchFamily="18" charset="0"/>
              </a:rPr>
              <a:t>单一</a:t>
            </a:r>
            <a:r>
              <a:rPr lang="en-GB" altLang="en-US" sz="1400" b="1" dirty="0" err="1" smtClean="0">
                <a:solidFill>
                  <a:srgbClr val="3B464D"/>
                </a:solidFill>
                <a:latin typeface="Times New Roman" pitchFamily="18" charset="0"/>
                <a:ea typeface="宋体" pitchFamily="2" charset="-122"/>
                <a:cs typeface="Times New Roman" pitchFamily="18" charset="0"/>
              </a:rPr>
              <a:t>专利制度的国家</a:t>
            </a:r>
            <a:endParaRPr lang="en-GB" altLang="en-US" sz="1400" b="1" dirty="0">
              <a:solidFill>
                <a:srgbClr val="3B464D"/>
              </a:solidFill>
              <a:latin typeface="Times New Roman" pitchFamily="18" charset="0"/>
              <a:ea typeface="宋体" pitchFamily="2" charset="-122"/>
              <a:cs typeface="Times New Roman" pitchFamily="18" charset="0"/>
            </a:endParaRPr>
          </a:p>
          <a:p>
            <a:pPr>
              <a:spcBef>
                <a:spcPct val="0"/>
              </a:spcBef>
              <a:buNone/>
            </a:pPr>
            <a:r>
              <a:rPr lang="en-GB" altLang="en-US" sz="1400" b="0" dirty="0">
                <a:solidFill>
                  <a:srgbClr val="3B464D"/>
                </a:solidFill>
                <a:latin typeface="Times New Roman" pitchFamily="18" charset="0"/>
                <a:ea typeface="宋体" pitchFamily="2" charset="-122"/>
                <a:cs typeface="Times New Roman" pitchFamily="18" charset="0"/>
              </a:rPr>
              <a:t>Austria奥地利 • Belgium比利时 • Bulgaria保加利亚 • Cyprus塞浦路斯 </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Czech Republic捷克共和国 • Denmark丹麦 • Estonia爱沙尼亚 </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Finland芬兰 • France法国 • Germany德国</a:t>
            </a:r>
          </a:p>
          <a:p>
            <a:pPr>
              <a:spcBef>
                <a:spcPct val="0"/>
              </a:spcBef>
              <a:buNone/>
            </a:pPr>
            <a:r>
              <a:rPr lang="en-GB" altLang="en-US" sz="1400" b="0" dirty="0" smtClean="0">
                <a:solidFill>
                  <a:srgbClr val="3B464D"/>
                </a:solidFill>
                <a:latin typeface="Times New Roman" pitchFamily="18" charset="0"/>
                <a:ea typeface="宋体" pitchFamily="2" charset="-122"/>
                <a:cs typeface="Times New Roman" pitchFamily="18" charset="0"/>
              </a:rPr>
              <a:t>Greece希腊 </a:t>
            </a:r>
            <a:r>
              <a:rPr lang="en-GB" altLang="en-US" sz="1400" dirty="0" smtClean="0">
                <a:solidFill>
                  <a:srgbClr val="3B464D"/>
                </a:solidFill>
                <a:latin typeface="Times New Roman" pitchFamily="18" charset="0"/>
                <a:ea typeface="宋体" pitchFamily="2" charset="-122"/>
                <a:cs typeface="Times New Roman" pitchFamily="18" charset="0"/>
              </a:rPr>
              <a:t>•</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Hungary匈牙利 • Ireland爱尔兰 </a:t>
            </a:r>
            <a:r>
              <a:rPr lang="en-GB" altLang="en-US" sz="1400" dirty="0" smtClean="0">
                <a:solidFill>
                  <a:schemeClr val="tx1"/>
                </a:solidFill>
                <a:latin typeface="Times New Roman" pitchFamily="18" charset="0"/>
                <a:ea typeface="宋体" pitchFamily="2" charset="-122"/>
                <a:cs typeface="Times New Roman" pitchFamily="18" charset="0"/>
              </a:rPr>
              <a:t>• Italy意大利 </a:t>
            </a:r>
            <a:r>
              <a:rPr lang="en-GB" altLang="en-US" sz="1400" b="0" dirty="0" smtClean="0">
                <a:solidFill>
                  <a:srgbClr val="3B464D"/>
                </a:solidFill>
                <a:latin typeface="Times New Roman" pitchFamily="18" charset="0"/>
                <a:ea typeface="宋体" pitchFamily="2" charset="-122"/>
                <a:cs typeface="Times New Roman" pitchFamily="18" charset="0"/>
              </a:rPr>
              <a:t>Latvia拉脱维亚 </a:t>
            </a:r>
            <a:r>
              <a:rPr lang="en-GB" altLang="en-US" sz="1400" dirty="0" smtClean="0">
                <a:solidFill>
                  <a:srgbClr val="3B464D"/>
                </a:solidFill>
                <a:latin typeface="Times New Roman" pitchFamily="18" charset="0"/>
                <a:ea typeface="宋体" pitchFamily="2" charset="-122"/>
                <a:cs typeface="Times New Roman" pitchFamily="18" charset="0"/>
              </a:rPr>
              <a:t>•</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Lithuania立陶宛 • Luxembourg卢森堡</a:t>
            </a:r>
          </a:p>
          <a:p>
            <a:pPr>
              <a:spcBef>
                <a:spcPct val="0"/>
              </a:spcBef>
              <a:buNone/>
            </a:pPr>
            <a:r>
              <a:rPr lang="en-GB" altLang="en-US" sz="1400" b="0" dirty="0" smtClean="0">
                <a:solidFill>
                  <a:srgbClr val="3B464D"/>
                </a:solidFill>
                <a:latin typeface="Times New Roman" pitchFamily="18" charset="0"/>
                <a:ea typeface="宋体" pitchFamily="2" charset="-122"/>
                <a:cs typeface="Times New Roman" pitchFamily="18" charset="0"/>
              </a:rPr>
              <a:t>Malta马耳他 </a:t>
            </a:r>
            <a:r>
              <a:rPr lang="en-GB" altLang="en-US" sz="1400" dirty="0" smtClean="0">
                <a:solidFill>
                  <a:srgbClr val="3B464D"/>
                </a:solidFill>
                <a:latin typeface="Times New Roman" pitchFamily="18" charset="0"/>
                <a:ea typeface="宋体" pitchFamily="2" charset="-122"/>
                <a:cs typeface="Times New Roman" pitchFamily="18" charset="0"/>
              </a:rPr>
              <a:t>•</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Netherlands荷兰 •  Poland波兰</a:t>
            </a:r>
          </a:p>
          <a:p>
            <a:pPr>
              <a:spcBef>
                <a:spcPct val="0"/>
              </a:spcBef>
              <a:buNone/>
            </a:pPr>
            <a:r>
              <a:rPr lang="en-GB" altLang="en-US" sz="1400" b="0" dirty="0" smtClean="0">
                <a:solidFill>
                  <a:srgbClr val="3B464D"/>
                </a:solidFill>
                <a:latin typeface="Times New Roman" pitchFamily="18" charset="0"/>
                <a:ea typeface="宋体" pitchFamily="2" charset="-122"/>
                <a:cs typeface="Times New Roman" pitchFamily="18" charset="0"/>
              </a:rPr>
              <a:t>Portugal葡萄牙 </a:t>
            </a:r>
            <a:r>
              <a:rPr lang="en-GB" altLang="en-US" sz="1400" dirty="0">
                <a:solidFill>
                  <a:srgbClr val="3B464D"/>
                </a:solidFill>
                <a:latin typeface="Times New Roman" pitchFamily="18" charset="0"/>
                <a:ea typeface="宋体" pitchFamily="2" charset="-122"/>
                <a:cs typeface="Times New Roman" pitchFamily="18" charset="0"/>
              </a:rPr>
              <a:t>•</a:t>
            </a:r>
            <a:r>
              <a:rPr lang="de-DE" altLang="en-US" sz="1400" b="0" dirty="0" smtClean="0">
                <a:solidFill>
                  <a:srgbClr val="3B464D"/>
                </a:solidFill>
                <a:latin typeface="Times New Roman" pitchFamily="18" charset="0"/>
                <a:ea typeface="宋体" pitchFamily="2" charset="-122"/>
                <a:cs typeface="Times New Roman" pitchFamily="18" charset="0"/>
              </a:rPr>
              <a:t> Romania罗马尼亚 • Slovakia斯洛伐克</a:t>
            </a:r>
          </a:p>
          <a:p>
            <a:pPr>
              <a:spcBef>
                <a:spcPct val="0"/>
              </a:spcBef>
              <a:buNone/>
            </a:pPr>
            <a:r>
              <a:rPr lang="en-GB" altLang="en-US" sz="1400" b="0" dirty="0" smtClean="0">
                <a:solidFill>
                  <a:srgbClr val="3B464D"/>
                </a:solidFill>
                <a:latin typeface="Times New Roman" pitchFamily="18" charset="0"/>
                <a:ea typeface="宋体" pitchFamily="2" charset="-122"/>
                <a:cs typeface="Times New Roman" pitchFamily="18" charset="0"/>
              </a:rPr>
              <a:t>Slovenia斯洛文尼亚 </a:t>
            </a:r>
            <a:r>
              <a:rPr lang="en-GB" altLang="en-US" sz="1400" dirty="0">
                <a:solidFill>
                  <a:srgbClr val="3B464D"/>
                </a:solidFill>
                <a:latin typeface="Times New Roman" pitchFamily="18" charset="0"/>
                <a:ea typeface="宋体" pitchFamily="2" charset="-122"/>
                <a:cs typeface="Times New Roman" pitchFamily="18" charset="0"/>
              </a:rPr>
              <a:t>•</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Sweden瑞典 • United Kingdom英国 </a:t>
            </a:r>
          </a:p>
          <a:p>
            <a:pPr>
              <a:spcBef>
                <a:spcPct val="0"/>
              </a:spcBef>
              <a:buFont typeface="Wingdings" pitchFamily="2" charset="2"/>
              <a:buNone/>
            </a:pPr>
            <a:endParaRPr lang="zh-CN" altLang="en-US" sz="1400" dirty="0">
              <a:solidFill>
                <a:srgbClr val="3B464D"/>
              </a:solidFill>
              <a:latin typeface="Times New Roman" pitchFamily="18" charset="0"/>
              <a:ea typeface="宋体" pitchFamily="2" charset="-122"/>
              <a:cs typeface="Times New Roman" pitchFamily="18" charset="0"/>
            </a:endParaRPr>
          </a:p>
          <a:p>
            <a:pPr>
              <a:spcBef>
                <a:spcPct val="0"/>
              </a:spcBef>
              <a:buFont typeface="Wingdings" pitchFamily="2" charset="2"/>
              <a:buNone/>
            </a:pPr>
            <a:r>
              <a:rPr lang="en-GB" altLang="en-US" sz="1400" b="1" dirty="0">
                <a:solidFill>
                  <a:srgbClr val="3B464D"/>
                </a:solidFill>
                <a:latin typeface="Times New Roman" pitchFamily="18" charset="0"/>
                <a:ea typeface="宋体" pitchFamily="2" charset="-122"/>
                <a:cs typeface="Times New Roman" pitchFamily="18" charset="0"/>
              </a:rPr>
              <a:t>Other EPO member states欧洲专利局的其他成员国</a:t>
            </a:r>
          </a:p>
          <a:p>
            <a:pPr>
              <a:spcBef>
                <a:spcPct val="0"/>
              </a:spcBef>
              <a:buFont typeface="Wingdings" pitchFamily="2" charset="2"/>
              <a:buNone/>
            </a:pPr>
            <a:r>
              <a:rPr lang="en-GB" altLang="en-US" sz="1400" b="0" dirty="0" smtClean="0">
                <a:solidFill>
                  <a:srgbClr val="3B464D"/>
                </a:solidFill>
                <a:latin typeface="Times New Roman" pitchFamily="18" charset="0"/>
                <a:ea typeface="宋体" pitchFamily="2" charset="-122"/>
                <a:cs typeface="Times New Roman" pitchFamily="18" charset="0"/>
              </a:rPr>
              <a:t>Spain西班牙 • Iceland冰岛 • Switzerland瑞士</a:t>
            </a:r>
            <a:r>
              <a:rPr sz="1400" dirty="0" smtClean="0">
                <a:latin typeface="Times New Roman" pitchFamily="18" charset="0"/>
                <a:ea typeface="宋体" pitchFamily="2" charset="-122"/>
                <a:cs typeface="Times New Roman" pitchFamily="18" charset="0"/>
              </a:rPr>
              <a:t> </a:t>
            </a:r>
            <a:endParaRPr lang="zh-CN" altLang="en-US" sz="1400" b="0" dirty="0">
              <a:solidFill>
                <a:srgbClr val="3B464D"/>
              </a:solidFill>
              <a:latin typeface="Times New Roman" pitchFamily="18" charset="0"/>
              <a:ea typeface="宋体" pitchFamily="2" charset="-122"/>
              <a:cs typeface="Times New Roman" pitchFamily="18" charset="0"/>
            </a:endParaRPr>
          </a:p>
          <a:p>
            <a:pPr>
              <a:spcBef>
                <a:spcPct val="0"/>
              </a:spcBef>
              <a:buFont typeface="Wingdings" pitchFamily="2" charset="2"/>
              <a:buNone/>
            </a:pPr>
            <a:r>
              <a:rPr lang="en-GB" altLang="en-US" sz="1400" b="0" dirty="0">
                <a:solidFill>
                  <a:srgbClr val="3B464D"/>
                </a:solidFill>
                <a:latin typeface="Times New Roman" pitchFamily="18" charset="0"/>
                <a:ea typeface="宋体" pitchFamily="2" charset="-122"/>
                <a:cs typeface="Times New Roman" pitchFamily="18" charset="0"/>
              </a:rPr>
              <a:t>Norway挪威 • Turkey土耳其 • Monaco摩纳哥</a:t>
            </a:r>
          </a:p>
          <a:p>
            <a:pPr>
              <a:spcBef>
                <a:spcPct val="0"/>
              </a:spcBef>
              <a:buFont typeface="Wingdings" pitchFamily="2" charset="2"/>
              <a:buNone/>
            </a:pPr>
            <a:r>
              <a:rPr lang="de-DE" altLang="en-US" sz="1400" b="0" dirty="0" smtClean="0">
                <a:solidFill>
                  <a:srgbClr val="3B464D"/>
                </a:solidFill>
                <a:latin typeface="Times New Roman" pitchFamily="18" charset="0"/>
                <a:ea typeface="宋体" pitchFamily="2" charset="-122"/>
                <a:cs typeface="Times New Roman" pitchFamily="18" charset="0"/>
              </a:rPr>
              <a:t>San Marino圣马力诺 •</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Liechtenstein列支敦斯登 • Croatia克罗地亚 </a:t>
            </a:r>
            <a:r>
              <a:rPr sz="1400" dirty="0" smtClean="0">
                <a:latin typeface="Times New Roman" pitchFamily="18" charset="0"/>
                <a:ea typeface="宋体" pitchFamily="2" charset="-122"/>
                <a:cs typeface="Times New Roman" pitchFamily="18" charset="0"/>
              </a:rPr>
              <a:t> </a:t>
            </a:r>
            <a:r>
              <a:rPr lang="de-DE" altLang="en-US" sz="1400" b="0" dirty="0">
                <a:solidFill>
                  <a:srgbClr val="3B464D"/>
                </a:solidFill>
                <a:latin typeface="Times New Roman" pitchFamily="18" charset="0"/>
                <a:ea typeface="宋体" pitchFamily="2" charset="-122"/>
                <a:cs typeface="Times New Roman" pitchFamily="18" charset="0"/>
              </a:rPr>
              <a:t>Serbia塞尔维亚</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a:t>
            </a:r>
            <a:r>
              <a:rPr sz="1400" dirty="0" smtClean="0">
                <a:latin typeface="Times New Roman" pitchFamily="18" charset="0"/>
                <a:ea typeface="宋体" pitchFamily="2" charset="-122"/>
                <a:cs typeface="Times New Roman" pitchFamily="18" charset="0"/>
              </a:rPr>
              <a:t> </a:t>
            </a:r>
            <a:r>
              <a:rPr lang="de-DE" altLang="en-US" sz="1400" b="0" dirty="0">
                <a:solidFill>
                  <a:srgbClr val="3B464D"/>
                </a:solidFill>
                <a:latin typeface="Times New Roman" pitchFamily="18" charset="0"/>
                <a:ea typeface="宋体" pitchFamily="2" charset="-122"/>
                <a:cs typeface="Times New Roman" pitchFamily="18" charset="0"/>
              </a:rPr>
              <a:t>Albania阿尔巴尼亚</a:t>
            </a:r>
            <a:r>
              <a:rPr sz="1400" dirty="0" smtClean="0">
                <a:latin typeface="Times New Roman" pitchFamily="18" charset="0"/>
                <a:ea typeface="宋体" pitchFamily="2" charset="-122"/>
                <a:cs typeface="Times New Roman" pitchFamily="18" charset="0"/>
              </a:rPr>
              <a:t> </a:t>
            </a:r>
            <a:r>
              <a:rPr lang="en-GB" altLang="en-US" sz="1400" b="0" dirty="0">
                <a:solidFill>
                  <a:srgbClr val="3B464D"/>
                </a:solidFill>
                <a:latin typeface="Times New Roman" pitchFamily="18" charset="0"/>
                <a:ea typeface="宋体" pitchFamily="2" charset="-122"/>
                <a:cs typeface="Times New Roman" pitchFamily="18" charset="0"/>
              </a:rPr>
              <a:t>• Former Yugoslav Republic of Macedonia前南斯拉夫马其顿共和国  </a:t>
            </a:r>
            <a:r>
              <a:rPr sz="1400" dirty="0" smtClean="0">
                <a:latin typeface="Times New Roman" pitchFamily="18" charset="0"/>
                <a:ea typeface="宋体" pitchFamily="2" charset="-122"/>
                <a:cs typeface="Times New Roman" pitchFamily="18" charset="0"/>
              </a:rPr>
              <a:t> </a:t>
            </a:r>
            <a:endParaRPr lang="zh-CN" altLang="en-US" sz="1400" b="0" dirty="0">
              <a:solidFill>
                <a:srgbClr val="3B464D"/>
              </a:solidFill>
              <a:latin typeface="Times New Roman" pitchFamily="18" charset="0"/>
              <a:ea typeface="宋体" pitchFamily="2" charset="-122"/>
              <a:cs typeface="Times New Roman" pitchFamily="18" charset="0"/>
            </a:endParaRPr>
          </a:p>
          <a:p>
            <a:pPr>
              <a:lnSpc>
                <a:spcPct val="80000"/>
              </a:lnSpc>
              <a:spcBef>
                <a:spcPct val="50000"/>
              </a:spcBef>
              <a:buFont typeface="Wingdings" pitchFamily="2" charset="2"/>
              <a:buNone/>
            </a:pPr>
            <a:endParaRPr lang="zh-CN" altLang="en-US" sz="1400" b="0" dirty="0">
              <a:solidFill>
                <a:srgbClr val="3B464D"/>
              </a:solidFill>
              <a:latin typeface="Times New Roman" pitchFamily="18" charset="0"/>
              <a:ea typeface="宋体" pitchFamily="2" charset="-122"/>
              <a:cs typeface="Times New Roman" pitchFamily="18" charset="0"/>
            </a:endParaRPr>
          </a:p>
        </p:txBody>
      </p:sp>
      <p:sp>
        <p:nvSpPr>
          <p:cNvPr id="3" name="Slide Number Placeholder 2"/>
          <p:cNvSpPr>
            <a:spLocks noGrp="1"/>
          </p:cNvSpPr>
          <p:nvPr>
            <p:ph type="sldNum" sz="quarter" idx="20"/>
          </p:nvPr>
        </p:nvSpPr>
        <p:spPr>
          <a:xfrm>
            <a:off x="6696000" y="6588000"/>
            <a:ext cx="1800000" cy="216000"/>
          </a:xfrm>
        </p:spPr>
        <p:txBody>
          <a:bodyPr vert="horz" wrap="none" lIns="0" tIns="0" rIns="0" bIns="0" rtlCol="0" anchor="t" anchorCtr="0"/>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58</a:t>
            </a:fld>
            <a:endParaRPr lang="zh-CN" dirty="0">
              <a:solidFill>
                <a:srgbClr val="3B464D"/>
              </a:solidFill>
              <a:latin typeface="Times New Roman" pitchFamily="18" charset="0"/>
              <a:ea typeface="宋体" pitchFamily="2" charset="-122"/>
              <a:cs typeface="Times New Roman" pitchFamily="18" charset="0"/>
            </a:endParaRPr>
          </a:p>
        </p:txBody>
      </p:sp>
      <p:sp>
        <p:nvSpPr>
          <p:cNvPr id="6" name="TextBox 5"/>
          <p:cNvSpPr txBox="1"/>
          <p:nvPr/>
        </p:nvSpPr>
        <p:spPr>
          <a:xfrm>
            <a:off x="5652120" y="5661248"/>
            <a:ext cx="1224136" cy="307777"/>
          </a:xfrm>
          <a:prstGeom prst="rect">
            <a:avLst/>
          </a:prstGeom>
          <a:noFill/>
        </p:spPr>
        <p:txBody>
          <a:bodyPr wrap="square" rtlCol="0">
            <a:spAutoFit/>
          </a:bodyPr>
          <a:lstStyle/>
          <a:p>
            <a:r>
              <a:rPr lang="zh-CN" altLang="en-US" sz="1400" dirty="0" smtClean="0"/>
              <a:t>单一专利</a:t>
            </a:r>
            <a:endParaRPr lang="zh-CN" altLang="en-US" sz="1400" dirty="0"/>
          </a:p>
        </p:txBody>
      </p:sp>
      <p:sp>
        <p:nvSpPr>
          <p:cNvPr id="7" name="TextBox 6"/>
          <p:cNvSpPr txBox="1"/>
          <p:nvPr/>
        </p:nvSpPr>
        <p:spPr>
          <a:xfrm>
            <a:off x="7164288" y="5661248"/>
            <a:ext cx="1224136" cy="523220"/>
          </a:xfrm>
          <a:prstGeom prst="rect">
            <a:avLst/>
          </a:prstGeom>
          <a:noFill/>
        </p:spPr>
        <p:txBody>
          <a:bodyPr wrap="square" rtlCol="0">
            <a:spAutoFit/>
          </a:bodyPr>
          <a:lstStyle/>
          <a:p>
            <a:r>
              <a:rPr lang="zh-CN" altLang="en-US" sz="1400" dirty="0" smtClean="0"/>
              <a:t>其他欧洲专利局</a:t>
            </a:r>
            <a:endParaRPr lang="zh-CN" altLang="en-US" sz="1400" dirty="0"/>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959922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p:cNvGraphicFramePr>
            <a:graphicFrameLocks noGrp="1"/>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602178079"/>
              </p:ext>
            </p:extLst>
          </p:nvPr>
        </p:nvGraphicFramePr>
        <p:xfrm>
          <a:off x="684000" y="1052736"/>
          <a:ext cx="8064464" cy="3290280"/>
        </p:xfrm>
        <a:graphic>
          <a:graphicData uri="http://schemas.openxmlformats.org/drawingml/2006/table">
            <a:tbl>
              <a:tblPr firstRow="1" bandRow="1">
                <a:tableStyleId>{5C22544A-7EE6-4342-B048-85BDC9FD1C3A}</a:tableStyleId>
              </a:tblPr>
              <a:tblGrid>
                <a:gridCol w="8064464"/>
              </a:tblGrid>
              <a:tr h="509760">
                <a:tc>
                  <a:txBody>
                    <a:bodyPr/>
                    <a:lstStyle/>
                    <a:p>
                      <a:pPr>
                        <a:tabLst>
                          <a:tab pos="7715250" algn="r"/>
                        </a:tabLst>
                      </a:pPr>
                      <a:r>
                        <a:rPr lang="en-GB" sz="1400" b="1" dirty="0" smtClean="0">
                          <a:solidFill>
                            <a:schemeClr val="tx1"/>
                          </a:solidFill>
                          <a:latin typeface="Times New Roman" pitchFamily="18" charset="0"/>
                          <a:ea typeface="宋体" pitchFamily="2" charset="-122"/>
                          <a:cs typeface="Times New Roman" pitchFamily="18" charset="0"/>
                        </a:rPr>
                        <a:t>EPO preparations欧洲专利局的准备</a:t>
                      </a:r>
                      <a:r>
                        <a:rPr lang="en-US" sz="1400" b="1" dirty="0" smtClean="0">
                          <a:solidFill>
                            <a:schemeClr val="tx1"/>
                          </a:solidFill>
                          <a:latin typeface="Times New Roman" pitchFamily="18" charset="0"/>
                          <a:ea typeface="宋体" pitchFamily="2" charset="-122"/>
                          <a:cs typeface="Times New Roman" pitchFamily="18" charset="0"/>
                        </a:rPr>
                        <a:t>	</a:t>
                      </a:r>
                      <a:r>
                        <a:rPr lang="en-GB" sz="1400" b="1" dirty="0" smtClean="0">
                          <a:solidFill>
                            <a:schemeClr val="accent2"/>
                          </a:solidFill>
                          <a:latin typeface="Times New Roman" pitchFamily="18" charset="0"/>
                          <a:ea typeface="宋体" pitchFamily="2" charset="-122"/>
                          <a:cs typeface="Times New Roman" pitchFamily="18" charset="0"/>
                        </a:rPr>
                        <a:t>► </a:t>
                      </a:r>
                      <a:r>
                        <a:rPr lang="en-GB" sz="1400" b="1" dirty="0" smtClean="0">
                          <a:solidFill>
                            <a:srgbClr val="C00000"/>
                          </a:solidFill>
                          <a:latin typeface="Times New Roman" pitchFamily="18" charset="0"/>
                          <a:ea typeface="宋体" pitchFamily="2" charset="-122"/>
                          <a:cs typeface="Times New Roman" pitchFamily="18" charset="0"/>
                        </a:rPr>
                        <a:t>Completed已完成</a:t>
                      </a:r>
                      <a:endParaRPr lang="zh-CN" sz="1400" b="1" dirty="0" smtClean="0">
                        <a:solidFill>
                          <a:schemeClr val="tx1"/>
                        </a:solidFill>
                        <a:latin typeface="Times New Roman" pitchFamily="18" charset="0"/>
                        <a:ea typeface="宋体" pitchFamily="2" charset="-122"/>
                        <a:cs typeface="Times New Roman" pitchFamily="18" charset="0"/>
                      </a:endParaRPr>
                    </a:p>
                  </a:txBody>
                  <a:tcPr marL="27000" marR="27000" marT="72000" marB="72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80520">
                <a:tc>
                  <a:txBody>
                    <a:bodyPr/>
                    <a:lstStyle/>
                    <a:p>
                      <a:pPr marL="222250" indent="-222250">
                        <a:spcBef>
                          <a:spcPts val="600"/>
                        </a:spcBef>
                        <a:buFont typeface="Wingdings" panose="05000000000000000000" pitchFamily="2" charset="2"/>
                        <a:buChar char="§"/>
                      </a:pPr>
                      <a:r>
                        <a:rPr lang="en-GB" sz="1400" dirty="0" smtClean="0">
                          <a:latin typeface="Times New Roman" pitchFamily="18" charset="0"/>
                          <a:ea typeface="宋体" pitchFamily="2" charset="-122"/>
                          <a:cs typeface="Times New Roman" pitchFamily="18" charset="0"/>
                        </a:rPr>
                        <a:t>Breakthrough on the legal implementation</a:t>
                      </a:r>
                      <a:r>
                        <a:rPr sz="1400" dirty="0">
                          <a:latin typeface="Times New Roman" pitchFamily="18" charset="0"/>
                          <a:ea typeface="宋体" pitchFamily="2" charset="-122"/>
                          <a:cs typeface="Times New Roman" pitchFamily="18" charset="0"/>
                        </a:rPr>
                        <a:t> </a:t>
                      </a:r>
                      <a:r>
                        <a:rPr lang="en-GB" sz="1400" dirty="0" smtClean="0">
                          <a:latin typeface="Times New Roman" pitchFamily="18" charset="0"/>
                          <a:ea typeface="宋体" pitchFamily="2" charset="-122"/>
                          <a:cs typeface="Times New Roman" pitchFamily="18" charset="0"/>
                        </a:rPr>
                        <a:t>in December 2015 – </a:t>
                      </a:r>
                      <a:r>
                        <a:rPr lang="en-GB" sz="1400" dirty="0" smtClean="0">
                          <a:solidFill>
                            <a:schemeClr val="tx1"/>
                          </a:solidFill>
                          <a:latin typeface="Times New Roman" pitchFamily="18" charset="0"/>
                          <a:ea typeface="宋体" pitchFamily="2" charset="-122"/>
                          <a:cs typeface="Times New Roman" pitchFamily="18" charset="0"/>
                        </a:rPr>
                        <a:t>adoption of complete secondary legal framework, including:</a:t>
                      </a:r>
                      <a:r>
                        <a:rPr sz="1400" dirty="0">
                          <a:latin typeface="Times New Roman" pitchFamily="18" charset="0"/>
                          <a:ea typeface="宋体" pitchFamily="2" charset="-122"/>
                          <a:cs typeface="Times New Roman" pitchFamily="18" charset="0"/>
                        </a:rPr>
                        <a:t>2015年11月的法律实施实现突破——</a:t>
                      </a:r>
                      <a:r>
                        <a:rPr sz="1400" dirty="0" err="1">
                          <a:latin typeface="Times New Roman" pitchFamily="18" charset="0"/>
                          <a:ea typeface="宋体" pitchFamily="2" charset="-122"/>
                          <a:cs typeface="Times New Roman" pitchFamily="18" charset="0"/>
                        </a:rPr>
                        <a:t>采用完整的次级法律框架，包括</a:t>
                      </a:r>
                      <a:r>
                        <a:rPr sz="1400" dirty="0">
                          <a:latin typeface="Times New Roman" pitchFamily="18" charset="0"/>
                          <a:ea typeface="宋体" pitchFamily="2" charset="-122"/>
                          <a:cs typeface="Times New Roman" pitchFamily="18" charset="0"/>
                        </a:rPr>
                        <a:t>：</a:t>
                      </a:r>
                      <a:r>
                        <a:rPr lang="en-GB" sz="1400" dirty="0" smtClean="0">
                          <a:solidFill>
                            <a:schemeClr val="tx1"/>
                          </a:solidFill>
                          <a:latin typeface="Times New Roman" pitchFamily="18" charset="0"/>
                          <a:ea typeface="宋体" pitchFamily="2" charset="-122"/>
                          <a:cs typeface="Times New Roman" pitchFamily="18" charset="0"/>
                        </a:rPr>
                        <a:t> </a:t>
                      </a:r>
                      <a:r>
                        <a:rPr lang="en-GB" sz="1400" dirty="0" smtClean="0">
                          <a:solidFill>
                            <a:schemeClr val="accent2"/>
                          </a:solidFill>
                          <a:latin typeface="Times New Roman" pitchFamily="18" charset="0"/>
                          <a:ea typeface="宋体" pitchFamily="2" charset="-122"/>
                          <a:cs typeface="Times New Roman" pitchFamily="18" charset="0"/>
                        </a:rPr>
                        <a:t>implementing rules, budgetary and financial rules, the level and distribution of the renewal fees</a:t>
                      </a:r>
                      <a:r>
                        <a:rPr lang="en-GB" sz="1400" dirty="0" smtClean="0">
                          <a:solidFill>
                            <a:schemeClr val="tx1"/>
                          </a:solidFill>
                          <a:latin typeface="Times New Roman" pitchFamily="18" charset="0"/>
                          <a:ea typeface="宋体" pitchFamily="2" charset="-122"/>
                          <a:cs typeface="Times New Roman" pitchFamily="18" charset="0"/>
                        </a:rPr>
                        <a:t>.</a:t>
                      </a:r>
                      <a:r>
                        <a:rPr lang="en-GB" sz="1400" dirty="0" smtClean="0">
                          <a:latin typeface="Times New Roman" pitchFamily="18" charset="0"/>
                          <a:ea typeface="宋体" pitchFamily="2" charset="-122"/>
                          <a:cs typeface="Times New Roman" pitchFamily="18" charset="0"/>
                        </a:rPr>
                        <a:t>实施规则、预算和财务规则、续展费的级别和分配。</a:t>
                      </a:r>
                      <a:r>
                        <a:rPr lang="en-GB" sz="1400" dirty="0" smtClean="0">
                          <a:solidFill>
                            <a:schemeClr val="tx1"/>
                          </a:solidFill>
                          <a:latin typeface="Times New Roman" pitchFamily="18" charset="0"/>
                          <a:ea typeface="宋体" pitchFamily="2" charset="-122"/>
                          <a:cs typeface="Times New Roman" pitchFamily="18" charset="0"/>
                        </a:rPr>
                        <a:t> </a:t>
                      </a:r>
                    </a:p>
                    <a:p>
                      <a:pPr marL="222250" indent="-222250">
                        <a:spcBef>
                          <a:spcPts val="600"/>
                        </a:spcBef>
                        <a:buFont typeface="Wingdings" panose="05000000000000000000" pitchFamily="2" charset="2"/>
                        <a:buChar char="§"/>
                      </a:pPr>
                      <a:r>
                        <a:rPr lang="en-GB" sz="1400" dirty="0" smtClean="0">
                          <a:solidFill>
                            <a:schemeClr val="tx1"/>
                          </a:solidFill>
                          <a:latin typeface="Times New Roman" pitchFamily="18" charset="0"/>
                          <a:ea typeface="宋体" pitchFamily="2" charset="-122"/>
                          <a:cs typeface="Times New Roman" pitchFamily="18" charset="0"/>
                        </a:rPr>
                        <a:t>Finalisation of the technical implementation about to be concluded.技术实施的最终确定即将完成。</a:t>
                      </a:r>
                      <a:endParaRPr lang="zh-CN" sz="1400" dirty="0" smtClean="0">
                        <a:solidFill>
                          <a:schemeClr val="tx1"/>
                        </a:solidFill>
                        <a:latin typeface="Times New Roman" pitchFamily="18" charset="0"/>
                        <a:ea typeface="宋体" pitchFamily="2" charset="-122"/>
                        <a:cs typeface="Times New Roman" pitchFamily="18" charset="0"/>
                      </a:endParaRPr>
                    </a:p>
                  </a:txBody>
                  <a:tcPr marL="27000" marR="27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platzhalt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Unitary Patent – Final preparations</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统一专利</a:t>
            </a:r>
            <a:r>
              <a:rPr dirty="0" smtClean="0">
                <a:latin typeface="Times New Roman" pitchFamily="18" charset="0"/>
                <a:ea typeface="宋体" pitchFamily="2" charset="-122"/>
                <a:cs typeface="Times New Roman" pitchFamily="18" charset="0"/>
              </a:rPr>
              <a:t>——最后准备</a:t>
            </a:r>
          </a:p>
        </p:txBody>
      </p:sp>
      <p:sp>
        <p:nvSpPr>
          <p:cNvPr id="3" name="Slide Number Placeholder 2"/>
          <p:cNvSpPr>
            <a:spLocks noGrp="1"/>
          </p:cNvSpPr>
          <p:nvPr>
            <p:ph type="sldNum" sz="quarter" idx="20"/>
          </p:nvPr>
        </p:nvSpPr>
        <p:spPr>
          <a:prstGeom prst="rect">
            <a:avLst/>
          </a:prstGeom>
        </p:spPr>
        <p:txBody>
          <a:bodyPr/>
          <a:lstStyle/>
          <a:p>
            <a:fld id="{AE9704F4-423A-424C-8735-B879FFCBBC48}" type="slidenum">
              <a:rPr lang="en-GB" smtClean="0">
                <a:solidFill>
                  <a:srgbClr val="3B464D"/>
                </a:solidFill>
                <a:latin typeface="Times New Roman" pitchFamily="18" charset="0"/>
                <a:ea typeface="宋体" pitchFamily="2" charset="-122"/>
                <a:cs typeface="Times New Roman" pitchFamily="18" charset="0"/>
              </a:rPr>
              <a:pPr/>
              <a:t>59</a:t>
            </a:fld>
            <a:endParaRPr lang="zh-CN" dirty="0">
              <a:solidFill>
                <a:srgbClr val="3B464D"/>
              </a:solidFill>
              <a:latin typeface="Times New Roman" pitchFamily="18" charset="0"/>
              <a:ea typeface="宋体" pitchFamily="2" charset="-122"/>
              <a:cs typeface="Times New Roman" pitchFamily="18" charset="0"/>
            </a:endParaRPr>
          </a:p>
        </p:txBody>
      </p:sp>
      <p:graphicFrame>
        <p:nvGraphicFramePr>
          <p:cNvPr id="12" name="Tabelle 11"/>
          <p:cNvGraphicFramePr>
            <a:graphicFrameLocks noGrp="1"/>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89320141"/>
              </p:ext>
            </p:extLst>
          </p:nvPr>
        </p:nvGraphicFramePr>
        <p:xfrm>
          <a:off x="684213" y="2924944"/>
          <a:ext cx="7848600" cy="3656040"/>
        </p:xfrm>
        <a:graphic>
          <a:graphicData uri="http://schemas.openxmlformats.org/drawingml/2006/table">
            <a:tbl>
              <a:tblPr firstRow="1" bandRow="1">
                <a:tableStyleId>{5C22544A-7EE6-4342-B048-85BDC9FD1C3A}</a:tableStyleId>
              </a:tblPr>
              <a:tblGrid>
                <a:gridCol w="7848600"/>
              </a:tblGrid>
              <a:tr h="509760">
                <a:tc>
                  <a:txBody>
                    <a:bodyPr/>
                    <a:lstStyle/>
                    <a:p>
                      <a:pPr>
                        <a:tabLst>
                          <a:tab pos="7715250" algn="r"/>
                        </a:tabLst>
                      </a:pPr>
                      <a:r>
                        <a:rPr lang="en-GB" sz="1400" b="1" dirty="0" smtClean="0">
                          <a:solidFill>
                            <a:schemeClr val="tx1"/>
                          </a:solidFill>
                          <a:latin typeface="Times New Roman" pitchFamily="18" charset="0"/>
                          <a:cs typeface="Times New Roman" pitchFamily="18" charset="0"/>
                        </a:rPr>
                        <a:t>Member States preparations成员国的准备</a:t>
                      </a:r>
                      <a:r>
                        <a:rPr lang="en-US" sz="1400" b="1" dirty="0" smtClean="0">
                          <a:solidFill>
                            <a:schemeClr val="tx1"/>
                          </a:solidFill>
                          <a:latin typeface="Times New Roman" pitchFamily="18" charset="0"/>
                          <a:cs typeface="Times New Roman" pitchFamily="18" charset="0"/>
                        </a:rPr>
                        <a:t>	</a:t>
                      </a:r>
                      <a:r>
                        <a:rPr lang="en-GB" sz="1400" b="1" dirty="0" smtClean="0">
                          <a:solidFill>
                            <a:schemeClr val="tx1"/>
                          </a:solidFill>
                          <a:latin typeface="Times New Roman" pitchFamily="18" charset="0"/>
                          <a:cs typeface="Times New Roman" pitchFamily="18" charset="0"/>
                        </a:rPr>
                        <a:t> </a:t>
                      </a:r>
                      <a:r>
                        <a:rPr lang="en-GB" sz="1400" b="1" dirty="0" smtClean="0">
                          <a:solidFill>
                            <a:schemeClr val="accent2"/>
                          </a:solidFill>
                          <a:latin typeface="Times New Roman" pitchFamily="18" charset="0"/>
                          <a:cs typeface="Times New Roman" pitchFamily="18" charset="0"/>
                        </a:rPr>
                        <a:t>► Ongoing持续进行</a:t>
                      </a:r>
                      <a:endParaRPr lang="zh-CN" sz="1400" b="1" dirty="0" smtClean="0">
                        <a:solidFill>
                          <a:schemeClr val="tx1"/>
                        </a:solidFill>
                        <a:latin typeface="Times New Roman" pitchFamily="18" charset="0"/>
                        <a:cs typeface="Times New Roman" pitchFamily="18" charset="0"/>
                      </a:endParaRPr>
                    </a:p>
                  </a:txBody>
                  <a:tcPr marL="27000" marR="27000" marT="72000" marB="72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46280">
                <a:tc>
                  <a:txBody>
                    <a:bodyPr/>
                    <a:lstStyle/>
                    <a:p>
                      <a:pPr marL="222250" indent="-222250">
                        <a:spcBef>
                          <a:spcPts val="600"/>
                        </a:spcBef>
                        <a:buFont typeface="Wingdings" panose="05000000000000000000" pitchFamily="2" charset="2"/>
                        <a:buChar char="§"/>
                      </a:pPr>
                      <a:r>
                        <a:rPr lang="en-GB" sz="1400" dirty="0" smtClean="0">
                          <a:solidFill>
                            <a:schemeClr val="accent1"/>
                          </a:solidFill>
                          <a:latin typeface="Times New Roman" pitchFamily="18" charset="0"/>
                          <a:cs typeface="Times New Roman" pitchFamily="18" charset="0"/>
                        </a:rPr>
                        <a:t>Ongoing ratifications of the UPC Agreement by participating</a:t>
                      </a:r>
                      <a:r>
                        <a:rPr sz="1400" dirty="0">
                          <a:latin typeface="Times New Roman" pitchFamily="18" charset="0"/>
                          <a:cs typeface="Times New Roman" pitchFamily="18" charset="0"/>
                        </a:rPr>
                        <a:t/>
                      </a:r>
                      <a:br>
                        <a:rPr sz="1400" dirty="0">
                          <a:latin typeface="Times New Roman" pitchFamily="18" charset="0"/>
                          <a:cs typeface="Times New Roman" pitchFamily="18" charset="0"/>
                        </a:rPr>
                      </a:br>
                      <a:r>
                        <a:rPr lang="en-GB" sz="1400" dirty="0" smtClean="0">
                          <a:solidFill>
                            <a:schemeClr val="tx1"/>
                          </a:solidFill>
                          <a:latin typeface="Times New Roman" pitchFamily="18" charset="0"/>
                          <a:cs typeface="Times New Roman" pitchFamily="18" charset="0"/>
                        </a:rPr>
                        <a:t>Member </a:t>
                      </a:r>
                      <a:r>
                        <a:rPr lang="en-GB" sz="1400" dirty="0" err="1" smtClean="0">
                          <a:solidFill>
                            <a:schemeClr val="tx1"/>
                          </a:solidFill>
                          <a:latin typeface="Times New Roman" pitchFamily="18" charset="0"/>
                          <a:cs typeface="Times New Roman" pitchFamily="18" charset="0"/>
                        </a:rPr>
                        <a:t>States.参与的成员国持续批准</a:t>
                      </a:r>
                      <a:r>
                        <a:rPr lang="en-GB" sz="1400" dirty="0" smtClean="0">
                          <a:solidFill>
                            <a:schemeClr val="tx1"/>
                          </a:solidFill>
                          <a:latin typeface="Times New Roman" pitchFamily="18" charset="0"/>
                          <a:cs typeface="Times New Roman" pitchFamily="18" charset="0"/>
                        </a:rPr>
                        <a:t>《</a:t>
                      </a:r>
                      <a:r>
                        <a:rPr lang="zh-CN" altLang="en-US" sz="1400" dirty="0" smtClean="0">
                          <a:solidFill>
                            <a:schemeClr val="tx1"/>
                          </a:solidFill>
                          <a:latin typeface="Times New Roman" pitchFamily="18" charset="0"/>
                          <a:cs typeface="Times New Roman" pitchFamily="18" charset="0"/>
                        </a:rPr>
                        <a:t>单一</a:t>
                      </a:r>
                      <a:r>
                        <a:rPr lang="en-GB" sz="1400" dirty="0" err="1" smtClean="0">
                          <a:solidFill>
                            <a:schemeClr val="tx1"/>
                          </a:solidFill>
                          <a:latin typeface="Times New Roman" pitchFamily="18" charset="0"/>
                          <a:cs typeface="Times New Roman" pitchFamily="18" charset="0"/>
                        </a:rPr>
                        <a:t>专利法院协议</a:t>
                      </a:r>
                      <a:r>
                        <a:rPr lang="en-GB" sz="1400" dirty="0" smtClean="0">
                          <a:solidFill>
                            <a:schemeClr val="tx1"/>
                          </a:solidFill>
                          <a:latin typeface="Times New Roman" pitchFamily="18" charset="0"/>
                          <a:cs typeface="Times New Roman" pitchFamily="18" charset="0"/>
                        </a:rPr>
                        <a:t>》。 </a:t>
                      </a:r>
                      <a:r>
                        <a:rPr lang="en-GB" sz="1400" dirty="0" smtClean="0">
                          <a:solidFill>
                            <a:schemeClr val="accent2"/>
                          </a:solidFill>
                          <a:latin typeface="Times New Roman" pitchFamily="18" charset="0"/>
                          <a:cs typeface="Times New Roman" pitchFamily="18" charset="0"/>
                        </a:rPr>
                        <a:t>11 out of the 13 necessary states have ratified so far </a:t>
                      </a:r>
                      <a:r>
                        <a:rPr lang="en-GB" sz="1400" dirty="0" smtClean="0">
                          <a:solidFill>
                            <a:schemeClr val="tx1"/>
                          </a:solidFill>
                          <a:latin typeface="Times New Roman" pitchFamily="18" charset="0"/>
                          <a:cs typeface="Times New Roman" pitchFamily="18" charset="0"/>
                        </a:rPr>
                        <a:t>and a number of others have planned to ratify in 2016.</a:t>
                      </a:r>
                      <a:r>
                        <a:rPr sz="1400" dirty="0">
                          <a:latin typeface="Times New Roman" pitchFamily="18" charset="0"/>
                          <a:cs typeface="Times New Roman" pitchFamily="18" charset="0"/>
                        </a:rPr>
                        <a:t>目前，13个必需的国家中有11个已经批准，另有几个国家计划于2016年批准。</a:t>
                      </a:r>
                    </a:p>
                    <a:p>
                      <a:pPr marL="222250" indent="-222250">
                        <a:spcBef>
                          <a:spcPts val="600"/>
                        </a:spcBef>
                        <a:buClr>
                          <a:schemeClr val="tx1"/>
                        </a:buClr>
                        <a:buFont typeface="Wingdings" panose="05000000000000000000" pitchFamily="2" charset="2"/>
                        <a:buChar char="§"/>
                      </a:pPr>
                      <a:r>
                        <a:rPr lang="en-GB" sz="1400" dirty="0" smtClean="0">
                          <a:solidFill>
                            <a:schemeClr val="accent2"/>
                          </a:solidFill>
                          <a:latin typeface="Times New Roman" pitchFamily="18" charset="0"/>
                          <a:cs typeface="Times New Roman" pitchFamily="18" charset="0"/>
                        </a:rPr>
                        <a:t>Brexit</a:t>
                      </a:r>
                      <a:r>
                        <a:rPr lang="en-GB" sz="1400" dirty="0" smtClean="0">
                          <a:solidFill>
                            <a:schemeClr val="tx1"/>
                          </a:solidFill>
                          <a:latin typeface="Times New Roman" pitchFamily="18" charset="0"/>
                          <a:cs typeface="Times New Roman" pitchFamily="18" charset="0"/>
                        </a:rPr>
                        <a:t>:英国脱欧： Ways will be sought for the Unitary Patent package to go ahead and to enter into operation </a:t>
                      </a:r>
                      <a:r>
                        <a:rPr lang="en-GB" sz="1400" dirty="0" smtClean="0">
                          <a:latin typeface="Times New Roman" pitchFamily="18" charset="0"/>
                          <a:cs typeface="Times New Roman" pitchFamily="18" charset="0"/>
                        </a:rPr>
                        <a:t>as soon as </a:t>
                      </a:r>
                      <a:r>
                        <a:rPr lang="en-GB" sz="1400" dirty="0" err="1" smtClean="0">
                          <a:latin typeface="Times New Roman" pitchFamily="18" charset="0"/>
                          <a:cs typeface="Times New Roman" pitchFamily="18" charset="0"/>
                        </a:rPr>
                        <a:t>possible.将为</a:t>
                      </a:r>
                      <a:r>
                        <a:rPr lang="zh-CN" altLang="en-US" sz="1400" dirty="0" smtClean="0">
                          <a:latin typeface="Times New Roman" pitchFamily="18" charset="0"/>
                          <a:cs typeface="Times New Roman" pitchFamily="18" charset="0"/>
                        </a:rPr>
                        <a:t>单一</a:t>
                      </a:r>
                      <a:r>
                        <a:rPr lang="en-GB" sz="1400" dirty="0" err="1" smtClean="0">
                          <a:latin typeface="Times New Roman" pitchFamily="18" charset="0"/>
                          <a:cs typeface="Times New Roman" pitchFamily="18" charset="0"/>
                        </a:rPr>
                        <a:t>专利制度套餐寻求继续并尽早投入运作的方法</a:t>
                      </a:r>
                      <a:endParaRPr lang="zh-CN" sz="1400" dirty="0" smtClean="0">
                        <a:solidFill>
                          <a:schemeClr val="accent2"/>
                        </a:solidFill>
                        <a:latin typeface="Times New Roman" pitchFamily="18" charset="0"/>
                        <a:cs typeface="Times New Roman" pitchFamily="18" charset="0"/>
                      </a:endParaRPr>
                    </a:p>
                  </a:txBody>
                  <a:tcPr marL="27000" marR="27000" marT="7200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755576" y="5572140"/>
            <a:ext cx="8136904" cy="954107"/>
          </a:xfrm>
          <a:prstGeom prst="rect">
            <a:avLst/>
          </a:prstGeom>
          <a:noFill/>
        </p:spPr>
        <p:txBody>
          <a:bodyPr wrap="square" rtlCol="0">
            <a:spAutoFit/>
          </a:bodyPr>
          <a:lstStyle/>
          <a:p>
            <a:r>
              <a:rPr lang="en-GB" sz="1400" i="1" dirty="0" smtClean="0">
                <a:solidFill>
                  <a:srgbClr val="FF0000"/>
                </a:solidFill>
                <a:latin typeface="Times New Roman" pitchFamily="18" charset="0"/>
                <a:ea typeface="宋体" pitchFamily="2" charset="-122"/>
                <a:cs typeface="Times New Roman" pitchFamily="18" charset="0"/>
              </a:rPr>
              <a:t>Note:注：Brexit does not affect the UK’s membership of the European Patent Organisation; Applicants will be able to continue to designate the UK; granted European patents can include the UK in the basket of national patents if the Applicant so wishes.英国脱欧不影响英国在欧洲专利局的成员资格；申请人可以继续指定英国；如果申请人愿意，则已获授予的欧洲专利可将英国纳入国家专利篮子。</a:t>
            </a:r>
            <a:endParaRPr lang="zh-CN" sz="1400" i="1" dirty="0">
              <a:solidFill>
                <a:srgbClr val="FF00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627608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EPO Map RGB_five locations_Farben PPT.jpg"/>
          <p:cNvPicPr>
            <a:picLocks noChangeAspect="1"/>
          </p:cNvPicPr>
          <p:nvPr/>
        </p:nvPicPr>
        <p:blipFill>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tretch>
            <a:fillRect/>
          </a:stretch>
        </p:blipFill>
        <p:spPr>
          <a:xfrm>
            <a:off x="3475501" y="1213602"/>
            <a:ext cx="5044496" cy="5355724"/>
          </a:xfrm>
          <a:prstGeom prst="rect">
            <a:avLst/>
          </a:prstGeom>
        </p:spPr>
      </p:pic>
      <p:sp>
        <p:nvSpPr>
          <p:cNvPr id="2" name="Text Placeholder 1"/>
          <p:cNvSpPr>
            <a:spLocks noGrp="1"/>
          </p:cNvSpPr>
          <p:nvPr>
            <p:ph type="body" sz="quarter" idx="16"/>
          </p:nvPr>
        </p:nvSpPr>
        <p:spPr>
          <a:xfrm>
            <a:off x="682094" y="539897"/>
            <a:ext cx="7846637" cy="539875"/>
          </a:xfrm>
        </p:spPr>
        <p:txBody>
          <a:bodyPr/>
          <a:lstStyle/>
          <a:p>
            <a:r>
              <a:rPr lang="en-GB" altLang="en-US" dirty="0">
                <a:latin typeface="Times New Roman" pitchFamily="18" charset="0"/>
                <a:ea typeface="宋体" pitchFamily="2" charset="-122"/>
                <a:cs typeface="Times New Roman" pitchFamily="18" charset="0"/>
              </a:rPr>
              <a:t>Our five locations in </a:t>
            </a:r>
            <a:r>
              <a:rPr lang="en-GB" altLang="en-US" dirty="0" err="1">
                <a:latin typeface="Times New Roman" pitchFamily="18" charset="0"/>
                <a:ea typeface="宋体" pitchFamily="2" charset="-122"/>
                <a:cs typeface="Times New Roman" pitchFamily="18" charset="0"/>
              </a:rPr>
              <a:t>Europe</a:t>
            </a:r>
            <a:r>
              <a:rPr lang="en-GB" altLang="en-US" dirty="0" err="1" smtClean="0">
                <a:latin typeface="Times New Roman" pitchFamily="18" charset="0"/>
                <a:ea typeface="宋体" pitchFamily="2" charset="-122"/>
                <a:cs typeface="Times New Roman" pitchFamily="18" charset="0"/>
              </a:rPr>
              <a:t>我们在欧洲的五个办公地</a:t>
            </a:r>
            <a:r>
              <a:rPr lang="zh-CN" altLang="en-US" dirty="0" smtClean="0">
                <a:latin typeface="Times New Roman" pitchFamily="18" charset="0"/>
                <a:ea typeface="宋体" pitchFamily="2" charset="-122"/>
                <a:cs typeface="Times New Roman" pitchFamily="18" charset="0"/>
              </a:rPr>
              <a:t>点</a:t>
            </a:r>
            <a:endParaRPr lang="zh-CN" dirty="0">
              <a:latin typeface="Times New Roman" pitchFamily="18" charset="0"/>
              <a:ea typeface="宋体" pitchFamily="2" charset="-122"/>
              <a:cs typeface="Times New Roman" pitchFamily="18" charset="0"/>
            </a:endParaRPr>
          </a:p>
        </p:txBody>
      </p:sp>
      <p:pic>
        <p:nvPicPr>
          <p:cNvPr id="28675" name="Picture 5" descr="UnitaryPatent_ContentPages-4"/>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712869" y="3467073"/>
            <a:ext cx="1994389" cy="13208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28677" name="Line 7"/>
          <p:cNvSpPr>
            <a:spLocks noChangeShapeType="1"/>
          </p:cNvSpPr>
          <p:nvPr/>
        </p:nvSpPr>
        <p:spPr bwMode="auto">
          <a:xfrm flipH="1">
            <a:off x="2707235" y="4136036"/>
            <a:ext cx="3443798" cy="196295"/>
          </a:xfrm>
          <a:prstGeom prst="line">
            <a:avLst/>
          </a:prstGeom>
          <a:noFill/>
          <a:ln w="9525">
            <a:solidFill>
              <a:srgbClr val="808080"/>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p>
            <a:endParaRPr lang="en-GB">
              <a:latin typeface="Times New Roman" pitchFamily="18" charset="0"/>
              <a:ea typeface="宋体" pitchFamily="2" charset="-122"/>
              <a:cs typeface="Times New Roman" pitchFamily="18" charset="0"/>
            </a:endParaRPr>
          </a:p>
        </p:txBody>
      </p:sp>
      <p:sp>
        <p:nvSpPr>
          <p:cNvPr id="28678" name="Line 11"/>
          <p:cNvSpPr>
            <a:spLocks noChangeShapeType="1"/>
          </p:cNvSpPr>
          <p:nvPr/>
        </p:nvSpPr>
        <p:spPr bwMode="auto">
          <a:xfrm flipH="1" flipV="1">
            <a:off x="3056491" y="2297151"/>
            <a:ext cx="2586557" cy="1208048"/>
          </a:xfrm>
          <a:prstGeom prst="line">
            <a:avLst/>
          </a:prstGeom>
          <a:noFill/>
          <a:ln w="9525">
            <a:solidFill>
              <a:srgbClr val="808080"/>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p>
            <a:endParaRPr lang="en-GB">
              <a:latin typeface="Times New Roman" pitchFamily="18" charset="0"/>
              <a:ea typeface="宋体" pitchFamily="2" charset="-122"/>
              <a:cs typeface="Times New Roman" pitchFamily="18" charset="0"/>
            </a:endParaRPr>
          </a:p>
        </p:txBody>
      </p:sp>
      <p:sp>
        <p:nvSpPr>
          <p:cNvPr id="28679" name="Line 12"/>
          <p:cNvSpPr>
            <a:spLocks noChangeShapeType="1"/>
          </p:cNvSpPr>
          <p:nvPr/>
        </p:nvSpPr>
        <p:spPr bwMode="auto">
          <a:xfrm flipH="1" flipV="1">
            <a:off x="6113591" y="1958244"/>
            <a:ext cx="308413" cy="1784055"/>
          </a:xfrm>
          <a:prstGeom prst="line">
            <a:avLst/>
          </a:prstGeom>
          <a:noFill/>
          <a:ln w="9525">
            <a:solidFill>
              <a:srgbClr val="808080"/>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p>
            <a:endParaRPr lang="en-GB">
              <a:latin typeface="Times New Roman" pitchFamily="18" charset="0"/>
              <a:ea typeface="宋体" pitchFamily="2" charset="-122"/>
              <a:cs typeface="Times New Roman" pitchFamily="18" charset="0"/>
            </a:endParaRPr>
          </a:p>
        </p:txBody>
      </p:sp>
      <p:sp>
        <p:nvSpPr>
          <p:cNvPr id="28680" name="Rectangle 14"/>
          <p:cNvSpPr>
            <a:spLocks noChangeArrowheads="1"/>
          </p:cNvSpPr>
          <p:nvPr/>
        </p:nvSpPr>
        <p:spPr bwMode="auto">
          <a:xfrm>
            <a:off x="714333" y="3252763"/>
            <a:ext cx="1992923" cy="215900"/>
          </a:xfrm>
          <a:prstGeom prst="rect">
            <a:avLst/>
          </a:prstGeom>
          <a:solidFill>
            <a:srgbClr val="5F7B8F"/>
          </a:solidFill>
          <a:ln>
            <a:noFill/>
          </a:ln>
          <a:effectLst/>
          <a:ex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400" dirty="0">
                <a:solidFill>
                  <a:schemeClr val="bg1"/>
                </a:solidFill>
                <a:latin typeface="Times New Roman" pitchFamily="18" charset="0"/>
                <a:ea typeface="宋体" pitchFamily="2" charset="-122"/>
                <a:cs typeface="Times New Roman" pitchFamily="18" charset="0"/>
              </a:rPr>
              <a:t>Headquarters总部</a:t>
            </a:r>
          </a:p>
        </p:txBody>
      </p:sp>
      <p:sp>
        <p:nvSpPr>
          <p:cNvPr id="28681" name="Line 15"/>
          <p:cNvSpPr>
            <a:spLocks noChangeShapeType="1"/>
          </p:cNvSpPr>
          <p:nvPr/>
        </p:nvSpPr>
        <p:spPr bwMode="auto">
          <a:xfrm flipH="1">
            <a:off x="3190633" y="4453489"/>
            <a:ext cx="3290600" cy="1461531"/>
          </a:xfrm>
          <a:prstGeom prst="line">
            <a:avLst/>
          </a:prstGeom>
          <a:noFill/>
          <a:ln w="9525">
            <a:solidFill>
              <a:srgbClr val="808080"/>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p>
            <a:endParaRPr lang="en-GB">
              <a:latin typeface="Times New Roman" pitchFamily="18" charset="0"/>
              <a:ea typeface="宋体" pitchFamily="2" charset="-122"/>
              <a:cs typeface="Times New Roman" pitchFamily="18" charset="0"/>
            </a:endParaRPr>
          </a:p>
        </p:txBody>
      </p:sp>
      <p:sp>
        <p:nvSpPr>
          <p:cNvPr id="28682" name="Line 16"/>
          <p:cNvSpPr>
            <a:spLocks noChangeShapeType="1"/>
          </p:cNvSpPr>
          <p:nvPr/>
        </p:nvSpPr>
        <p:spPr bwMode="auto">
          <a:xfrm flipH="1" flipV="1">
            <a:off x="4106626" y="3467093"/>
            <a:ext cx="1506795" cy="554595"/>
          </a:xfrm>
          <a:prstGeom prst="line">
            <a:avLst/>
          </a:prstGeom>
          <a:noFill/>
          <a:ln w="9525">
            <a:solidFill>
              <a:srgbClr val="808080"/>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p>
            <a:endParaRPr lang="en-GB">
              <a:latin typeface="Times New Roman" pitchFamily="18" charset="0"/>
              <a:ea typeface="宋体" pitchFamily="2" charset="-122"/>
              <a:cs typeface="Times New Roman" pitchFamily="18" charset="0"/>
            </a:endParaRPr>
          </a:p>
        </p:txBody>
      </p:sp>
      <p:sp>
        <p:nvSpPr>
          <p:cNvPr id="28683" name="Rectangle 17"/>
          <p:cNvSpPr>
            <a:spLocks noChangeArrowheads="1"/>
          </p:cNvSpPr>
          <p:nvPr/>
        </p:nvSpPr>
        <p:spPr bwMode="auto">
          <a:xfrm>
            <a:off x="2877207" y="3130820"/>
            <a:ext cx="1229457" cy="503237"/>
          </a:xfrm>
          <a:prstGeom prst="rect">
            <a:avLst/>
          </a:prstGeom>
          <a:solidFill>
            <a:srgbClr val="5F7B8F"/>
          </a:solidFill>
          <a:ln>
            <a:noFill/>
          </a:ln>
          <a:effectLst/>
          <a:ex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z="1200" dirty="0">
                <a:solidFill>
                  <a:schemeClr val="bg1"/>
                </a:solidFill>
                <a:latin typeface="Times New Roman" pitchFamily="18" charset="0"/>
                <a:ea typeface="宋体" pitchFamily="2" charset="-122"/>
                <a:cs typeface="Times New Roman" pitchFamily="18" charset="0"/>
              </a:rPr>
              <a:t>Liaison office</a:t>
            </a:r>
          </a:p>
          <a:p>
            <a:pPr eaLnBrk="1" hangingPunct="1">
              <a:spcBef>
                <a:spcPct val="0"/>
              </a:spcBef>
              <a:buFontTx/>
              <a:buNone/>
            </a:pPr>
            <a:r>
              <a:rPr lang="en-GB" altLang="en-US" sz="1200" dirty="0">
                <a:solidFill>
                  <a:schemeClr val="bg1"/>
                </a:solidFill>
                <a:latin typeface="Times New Roman" pitchFamily="18" charset="0"/>
                <a:ea typeface="宋体" pitchFamily="2" charset="-122"/>
                <a:cs typeface="Times New Roman" pitchFamily="18" charset="0"/>
              </a:rPr>
              <a:t>with the </a:t>
            </a:r>
            <a:r>
              <a:rPr lang="en-GB" altLang="en-US" sz="1200" dirty="0" smtClean="0">
                <a:solidFill>
                  <a:schemeClr val="bg1"/>
                </a:solidFill>
                <a:latin typeface="Times New Roman" pitchFamily="18" charset="0"/>
                <a:ea typeface="宋体" pitchFamily="2" charset="-122"/>
                <a:cs typeface="Times New Roman" pitchFamily="18" charset="0"/>
              </a:rPr>
              <a:t>EU</a:t>
            </a:r>
          </a:p>
          <a:p>
            <a:pPr eaLnBrk="1" hangingPunct="1">
              <a:spcBef>
                <a:spcPct val="0"/>
              </a:spcBef>
              <a:buFontTx/>
              <a:buNone/>
            </a:pPr>
            <a:r>
              <a:rPr lang="en-GB" altLang="en-US" sz="1200" dirty="0" err="1" smtClean="0">
                <a:solidFill>
                  <a:schemeClr val="bg1"/>
                </a:solidFill>
                <a:latin typeface="Times New Roman" pitchFamily="18" charset="0"/>
                <a:ea typeface="宋体" pitchFamily="2" charset="-122"/>
                <a:cs typeface="Times New Roman" pitchFamily="18" charset="0"/>
              </a:rPr>
              <a:t>欧盟联络办</a:t>
            </a:r>
            <a:endParaRPr lang="en-GB" altLang="en-US" sz="1200" dirty="0">
              <a:solidFill>
                <a:schemeClr val="bg1"/>
              </a:solidFill>
              <a:latin typeface="Times New Roman" pitchFamily="18" charset="0"/>
              <a:ea typeface="宋体" pitchFamily="2" charset="-122"/>
              <a:cs typeface="Times New Roman" pitchFamily="18" charset="0"/>
            </a:endParaRPr>
          </a:p>
        </p:txBody>
      </p:sp>
      <p:pic>
        <p:nvPicPr>
          <p:cNvPr id="28684" name="Picture 20" descr="Berlin small"/>
          <p:cNvPicPr>
            <a:picLocks noChangeAspect="1" noChangeArrowheads="1"/>
          </p:cNvPicPr>
          <p:nvPr/>
        </p:nvPicPr>
        <p:blipFill>
          <a:blip r:embed="rId5"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4985751" y="972486"/>
            <a:ext cx="1329104" cy="985839"/>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pic>
        <p:nvPicPr>
          <p:cNvPr id="28686" name="Picture 22" descr="vienna small"/>
          <p:cNvPicPr>
            <a:picLocks noChangeAspect="1" noChangeArrowheads="1"/>
          </p:cNvPicPr>
          <p:nvPr/>
        </p:nvPicPr>
        <p:blipFill>
          <a:blip r:embed="rId6"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1298824" y="5053094"/>
            <a:ext cx="1891812" cy="1363663"/>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DF67F17-3E1A-4193-A15F-15F53DD43041}" type="slidenum">
              <a:rPr lang="en-GB" smtClean="0">
                <a:latin typeface="Times New Roman" pitchFamily="18" charset="0"/>
                <a:ea typeface="宋体" pitchFamily="2" charset="-122"/>
                <a:cs typeface="Times New Roman" pitchFamily="18" charset="0"/>
              </a:rPr>
              <a:pPr/>
              <a:t>6</a:t>
            </a:fld>
            <a:endParaRPr lang="zh-CN" dirty="0">
              <a:latin typeface="Times New Roman" pitchFamily="18" charset="0"/>
              <a:ea typeface="宋体" pitchFamily="2" charset="-122"/>
              <a:cs typeface="Times New Roman" pitchFamily="18" charset="0"/>
            </a:endParaRPr>
          </a:p>
        </p:txBody>
      </p:sp>
      <p:pic>
        <p:nvPicPr>
          <p:cNvPr id="3" name="Picture 2"/>
          <p:cNvPicPr>
            <a:picLocks noChangeAspect="1"/>
          </p:cNvPicPr>
          <p:nvPr/>
        </p:nvPicPr>
        <p:blipFill>
          <a:blip r:embed="rId7"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tretch>
            <a:fillRect/>
          </a:stretch>
        </p:blipFill>
        <p:spPr>
          <a:xfrm>
            <a:off x="1794982" y="1275463"/>
            <a:ext cx="1261872" cy="1365504"/>
          </a:xfrm>
          <a:prstGeom prst="rect">
            <a:avLst/>
          </a:prstGeom>
        </p:spPr>
      </p:pic>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1963292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Practical Tips for Filing at the EPO</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向欧洲专利局提交申请的实用技巧</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p:txBody>
          <a:bodyPr/>
          <a:lstStyle/>
          <a:p>
            <a:pPr marL="0" indent="0">
              <a:buNone/>
            </a:pPr>
            <a:r>
              <a:rPr lang="en-GB" sz="1400" dirty="0" smtClean="0">
                <a:solidFill>
                  <a:srgbClr val="FF0000"/>
                </a:solidFill>
                <a:latin typeface="Times New Roman" pitchFamily="18" charset="0"/>
                <a:ea typeface="宋体" pitchFamily="2" charset="-122"/>
                <a:cs typeface="Times New Roman" pitchFamily="18" charset="0"/>
              </a:rPr>
              <a:t>The Description描述</a:t>
            </a:r>
          </a:p>
          <a:p>
            <a:pPr marL="0" indent="0">
              <a:buNone/>
            </a:pPr>
            <a:endParaRPr lang="zh-CN" sz="1400" dirty="0" smtClean="0">
              <a:solidFill>
                <a:schemeClr val="tx1"/>
              </a:solidFill>
              <a:latin typeface="Times New Roman" pitchFamily="18" charset="0"/>
              <a:ea typeface="宋体" pitchFamily="2" charset="-122"/>
              <a:cs typeface="Times New Roman" pitchFamily="18" charset="0"/>
            </a:endParaRPr>
          </a:p>
          <a:p>
            <a:pPr marL="0" indent="0">
              <a:buNone/>
            </a:pPr>
            <a:r>
              <a:rPr lang="en-GB" sz="1400" dirty="0" smtClean="0">
                <a:solidFill>
                  <a:schemeClr val="tx1"/>
                </a:solidFill>
                <a:latin typeface="Times New Roman" pitchFamily="18" charset="0"/>
                <a:ea typeface="宋体" pitchFamily="2" charset="-122"/>
                <a:cs typeface="Times New Roman" pitchFamily="18" charset="0"/>
              </a:rPr>
              <a:t>Great attention should be paid to preparation of the description.应高度关注描述的撰写。</a:t>
            </a:r>
            <a:endParaRPr lang="zh-CN" sz="1400" dirty="0">
              <a:solidFill>
                <a:schemeClr val="tx1"/>
              </a:solidFill>
              <a:latin typeface="Times New Roman" pitchFamily="18" charset="0"/>
              <a:ea typeface="宋体" pitchFamily="2" charset="-122"/>
              <a:cs typeface="Times New Roman" pitchFamily="18" charset="0"/>
            </a:endParaRPr>
          </a:p>
          <a:p>
            <a:pPr marL="0" indent="0">
              <a:buNone/>
            </a:pPr>
            <a:endParaRPr lang="zh-CN" sz="1400" dirty="0" smtClean="0">
              <a:solidFill>
                <a:schemeClr val="tx1"/>
              </a:solidFill>
              <a:latin typeface="Times New Roman" pitchFamily="18" charset="0"/>
              <a:ea typeface="宋体" pitchFamily="2" charset="-122"/>
              <a:cs typeface="Times New Roman" pitchFamily="18" charset="0"/>
            </a:endParaRPr>
          </a:p>
          <a:p>
            <a:pPr marL="0" indent="0">
              <a:buNone/>
            </a:pPr>
            <a:r>
              <a:rPr lang="en-GB" sz="1400" dirty="0" smtClean="0">
                <a:solidFill>
                  <a:schemeClr val="tx1"/>
                </a:solidFill>
                <a:latin typeface="Times New Roman" pitchFamily="18" charset="0"/>
                <a:ea typeface="宋体" pitchFamily="2" charset="-122"/>
                <a:cs typeface="Times New Roman" pitchFamily="18" charset="0"/>
              </a:rPr>
              <a:t>The invention must be disclosed in a manner sufficiently</a:t>
            </a:r>
          </a:p>
          <a:p>
            <a:pPr marL="0" indent="0">
              <a:buNone/>
            </a:pPr>
            <a:r>
              <a:rPr lang="en-GB" sz="1400" dirty="0">
                <a:solidFill>
                  <a:schemeClr val="tx1"/>
                </a:solidFill>
                <a:latin typeface="Times New Roman" pitchFamily="18" charset="0"/>
                <a:ea typeface="宋体" pitchFamily="2" charset="-122"/>
                <a:cs typeface="Times New Roman" pitchFamily="18" charset="0"/>
              </a:rPr>
              <a:t>clear and complete for it to be carried out by a person skilled in the</a:t>
            </a:r>
          </a:p>
          <a:p>
            <a:pPr marL="0" indent="0">
              <a:buNone/>
            </a:pPr>
            <a:r>
              <a:rPr lang="en-GB" sz="1400" dirty="0">
                <a:solidFill>
                  <a:schemeClr val="tx1"/>
                </a:solidFill>
                <a:latin typeface="Times New Roman" pitchFamily="18" charset="0"/>
                <a:ea typeface="宋体" pitchFamily="2" charset="-122"/>
                <a:cs typeface="Times New Roman" pitchFamily="18" charset="0"/>
              </a:rPr>
              <a:t>art.发明必须以足够清晰和完整、可由本领域技术人员实施的方式披露。If it is not, the application is likely to encounter difficulties.否则，申请可能遇到困难。</a:t>
            </a:r>
            <a:endParaRPr lang="zh-CN" sz="1400" dirty="0">
              <a:solidFill>
                <a:schemeClr val="tx1"/>
              </a:solidFill>
              <a:latin typeface="Times New Roman" pitchFamily="18" charset="0"/>
              <a:ea typeface="宋体" pitchFamily="2" charset="-122"/>
              <a:cs typeface="Times New Roman" pitchFamily="18" charset="0"/>
            </a:endParaRPr>
          </a:p>
          <a:p>
            <a:pPr marL="0" indent="0">
              <a:buNone/>
            </a:pPr>
            <a:endParaRPr lang="zh-CN" sz="1400" dirty="0" smtClean="0">
              <a:solidFill>
                <a:schemeClr val="tx1"/>
              </a:solidFill>
              <a:latin typeface="Times New Roman" pitchFamily="18" charset="0"/>
              <a:ea typeface="宋体" pitchFamily="2" charset="-122"/>
              <a:cs typeface="Times New Roman" pitchFamily="18" charset="0"/>
            </a:endParaRPr>
          </a:p>
          <a:p>
            <a:pPr marL="0" indent="0">
              <a:buNone/>
            </a:pPr>
            <a:r>
              <a:rPr lang="en-GB" sz="1400" dirty="0" smtClean="0">
                <a:solidFill>
                  <a:schemeClr val="tx1"/>
                </a:solidFill>
                <a:latin typeface="Times New Roman" pitchFamily="18" charset="0"/>
                <a:ea typeface="宋体" pitchFamily="2" charset="-122"/>
                <a:cs typeface="Times New Roman" pitchFamily="18" charset="0"/>
              </a:rPr>
              <a:t>Art. 123(2) problems can be avoided if the description provides a clear basis for amending the claims.如果描述提供修改权利要求的明确依据，则可避免第123(2)条的问题。</a:t>
            </a:r>
          </a:p>
          <a:p>
            <a:pPr marL="0" indent="0">
              <a:buNone/>
            </a:pPr>
            <a:endParaRPr lang="zh-CN" sz="1400" dirty="0" smtClean="0">
              <a:solidFill>
                <a:schemeClr val="tx1"/>
              </a:solidFill>
              <a:latin typeface="Times New Roman" pitchFamily="18" charset="0"/>
              <a:ea typeface="宋体" pitchFamily="2" charset="-122"/>
              <a:cs typeface="Times New Roman" pitchFamily="18" charset="0"/>
            </a:endParaRPr>
          </a:p>
          <a:p>
            <a:pPr marL="0" indent="0">
              <a:buNone/>
            </a:pPr>
            <a:r>
              <a:rPr lang="en-GB" sz="1400" dirty="0" smtClean="0">
                <a:solidFill>
                  <a:schemeClr val="tx1"/>
                </a:solidFill>
                <a:latin typeface="Times New Roman" pitchFamily="18" charset="0"/>
                <a:ea typeface="宋体" pitchFamily="2" charset="-122"/>
                <a:cs typeface="Times New Roman" pitchFamily="18" charset="0"/>
              </a:rPr>
              <a:t>Refer to the relevant prior art  and state the problem the invention seeks to solve, according to the problem-solution approach.提及相关现有技术并按照问题-解决方案方法说明发明寻求解决的问题。</a:t>
            </a:r>
          </a:p>
          <a:p>
            <a:pPr marL="0" indent="0">
              <a:buNone/>
            </a:pPr>
            <a:endParaRPr lang="zh-CN" sz="1400" dirty="0">
              <a:solidFill>
                <a:schemeClr val="tx1"/>
              </a:solidFill>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20"/>
          </p:nvPr>
        </p:nvSpPr>
        <p:spPr/>
        <p:txBody>
          <a:bodyPr/>
          <a:lstStyle/>
          <a:p>
            <a:fld id="{9DF67F17-3E1A-4193-A15F-15F53DD43041}" type="slidenum">
              <a:rPr lang="en-GB" smtClean="0">
                <a:solidFill>
                  <a:srgbClr val="3B464D"/>
                </a:solidFill>
                <a:latin typeface="Times New Roman" pitchFamily="18" charset="0"/>
                <a:ea typeface="宋体" pitchFamily="2" charset="-122"/>
                <a:cs typeface="Times New Roman" pitchFamily="18" charset="0"/>
              </a:rPr>
              <a:pPr/>
              <a:t>60</a:t>
            </a:fld>
            <a:endParaRPr lang="zh-CN"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3899801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Practical Tips for Filing at the EPO</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向欧洲专利局提交申请的实用技巧</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684001" y="1221317"/>
            <a:ext cx="8136471" cy="5088003"/>
          </a:xfrm>
        </p:spPr>
        <p:txBody>
          <a:bodyPr/>
          <a:lstStyle/>
          <a:p>
            <a:pPr marL="0" indent="0" algn="just">
              <a:buNone/>
            </a:pPr>
            <a:r>
              <a:rPr lang="en-GB" sz="1400" dirty="0" smtClean="0">
                <a:solidFill>
                  <a:srgbClr val="FF0000"/>
                </a:solidFill>
                <a:latin typeface="Times New Roman" pitchFamily="18" charset="0"/>
                <a:ea typeface="宋体" pitchFamily="2" charset="-122"/>
                <a:cs typeface="Times New Roman" pitchFamily="18" charset="0"/>
              </a:rPr>
              <a:t>The Claims权利要求</a:t>
            </a:r>
          </a:p>
          <a:p>
            <a:pPr marL="0" indent="0" algn="just">
              <a:buNone/>
            </a:pPr>
            <a:endParaRPr lang="zh-CN" sz="1400" dirty="0" smtClean="0">
              <a:solidFill>
                <a:schemeClr val="tx1"/>
              </a:solidFill>
              <a:latin typeface="Times New Roman" pitchFamily="18" charset="0"/>
              <a:ea typeface="宋体" pitchFamily="2" charset="-122"/>
              <a:cs typeface="Times New Roman" pitchFamily="18" charset="0"/>
            </a:endParaRPr>
          </a:p>
          <a:p>
            <a:pPr marL="0" indent="0" algn="just">
              <a:buNone/>
            </a:pPr>
            <a:r>
              <a:rPr lang="en-GB" sz="1400" dirty="0" smtClean="0">
                <a:solidFill>
                  <a:schemeClr val="tx1"/>
                </a:solidFill>
                <a:latin typeface="Times New Roman" pitchFamily="18" charset="0"/>
                <a:ea typeface="宋体" pitchFamily="2" charset="-122"/>
                <a:cs typeface="Times New Roman" pitchFamily="18" charset="0"/>
              </a:rPr>
              <a:t>Quality and efficiency of the search and examination procedure is enhanced when:在如下情况下，检索和审查程序的质量和效率将会提高：</a:t>
            </a:r>
          </a:p>
          <a:p>
            <a:pPr algn="just"/>
            <a:r>
              <a:rPr lang="en-GB" sz="1400" dirty="0" smtClean="0">
                <a:solidFill>
                  <a:schemeClr val="tx1"/>
                </a:solidFill>
                <a:latin typeface="Times New Roman" pitchFamily="18" charset="0"/>
                <a:ea typeface="宋体" pitchFamily="2" charset="-122"/>
                <a:cs typeface="Times New Roman" pitchFamily="18" charset="0"/>
              </a:rPr>
              <a:t>Claims are clear and concise, provide proper fall-back positions and include all essential features of the invention.权利要求简明扼要，提供适当的让步立场，并包括发明的所有基本特征。</a:t>
            </a:r>
          </a:p>
          <a:p>
            <a:pPr algn="just"/>
            <a:r>
              <a:rPr lang="en-GB" sz="1400" dirty="0" smtClean="0">
                <a:solidFill>
                  <a:schemeClr val="tx1"/>
                </a:solidFill>
                <a:latin typeface="Times New Roman" pitchFamily="18" charset="0"/>
                <a:ea typeface="宋体" pitchFamily="2" charset="-122"/>
                <a:cs typeface="Times New Roman" pitchFamily="18" charset="0"/>
              </a:rPr>
              <a:t>Claims meet the requirements as to unity of invention.权利要求符合对发明单一性的要求。</a:t>
            </a:r>
          </a:p>
          <a:p>
            <a:pPr algn="just"/>
            <a:r>
              <a:rPr lang="en-GB" sz="1400" dirty="0" smtClean="0">
                <a:solidFill>
                  <a:schemeClr val="tx1"/>
                </a:solidFill>
                <a:latin typeface="Times New Roman" pitchFamily="18" charset="0"/>
                <a:ea typeface="宋体" pitchFamily="2" charset="-122"/>
                <a:cs typeface="Times New Roman" pitchFamily="18" charset="0"/>
              </a:rPr>
              <a:t>Claims avoid multiple use of the expression “and/or“ (lack of clarity)权利要求避免多次使用“和/或”表达（缺乏明确性）</a:t>
            </a:r>
          </a:p>
          <a:p>
            <a:pPr algn="just"/>
            <a:endParaRPr lang="zh-CN" sz="1400" dirty="0" smtClean="0">
              <a:solidFill>
                <a:schemeClr val="tx1"/>
              </a:solidFill>
              <a:latin typeface="Times New Roman" pitchFamily="18" charset="0"/>
              <a:ea typeface="宋体" pitchFamily="2" charset="-122"/>
              <a:cs typeface="Times New Roman" pitchFamily="18" charset="0"/>
            </a:endParaRPr>
          </a:p>
          <a:p>
            <a:pPr marL="0" indent="0" algn="just">
              <a:buNone/>
            </a:pPr>
            <a:r>
              <a:rPr lang="en-GB" sz="1400" dirty="0" smtClean="0">
                <a:solidFill>
                  <a:schemeClr val="tx1"/>
                </a:solidFill>
                <a:latin typeface="Times New Roman" pitchFamily="18" charset="0"/>
                <a:ea typeface="宋体" pitchFamily="2" charset="-122"/>
                <a:cs typeface="Times New Roman" pitchFamily="18" charset="0"/>
              </a:rPr>
              <a:t>Multiple independent claims in the same category which do not comply with Rule 43(2) often result in an invitation under Rule 62a.同一类别、不符合第43(2)条的多个独立权利要求通常导致第62a条项下的邀请。The examiner may search only the first claim in each category, even if it is not the claim in which the applicant is most </a:t>
            </a:r>
            <a:r>
              <a:rPr lang="en-GB" sz="1400" dirty="0" err="1" smtClean="0">
                <a:solidFill>
                  <a:schemeClr val="tx1"/>
                </a:solidFill>
                <a:latin typeface="Times New Roman" pitchFamily="18" charset="0"/>
                <a:ea typeface="宋体" pitchFamily="2" charset="-122"/>
                <a:cs typeface="Times New Roman" pitchFamily="18" charset="0"/>
              </a:rPr>
              <a:t>interested.审查员可仅检索每个类别的第一个权利要求，即便第一个权利要求不是</a:t>
            </a:r>
            <a:r>
              <a:rPr lang="zh-CN" altLang="en-US" sz="1400" dirty="0" smtClean="0">
                <a:solidFill>
                  <a:schemeClr val="tx1"/>
                </a:solidFill>
                <a:latin typeface="Times New Roman" pitchFamily="18" charset="0"/>
                <a:ea typeface="宋体" pitchFamily="2" charset="-122"/>
                <a:cs typeface="Times New Roman" pitchFamily="18" charset="0"/>
              </a:rPr>
              <a:t>与</a:t>
            </a:r>
            <a:r>
              <a:rPr lang="en-GB" sz="1400" dirty="0" err="1" smtClean="0">
                <a:solidFill>
                  <a:schemeClr val="tx1"/>
                </a:solidFill>
                <a:latin typeface="Times New Roman" pitchFamily="18" charset="0"/>
                <a:ea typeface="宋体" pitchFamily="2" charset="-122"/>
                <a:cs typeface="Times New Roman" pitchFamily="18" charset="0"/>
              </a:rPr>
              <a:t>申请人最有利害关系的</a:t>
            </a:r>
            <a:r>
              <a:rPr lang="en-GB" sz="1400" dirty="0" smtClean="0">
                <a:solidFill>
                  <a:schemeClr val="tx1"/>
                </a:solidFill>
                <a:latin typeface="Times New Roman" pitchFamily="18" charset="0"/>
                <a:ea typeface="宋体" pitchFamily="2" charset="-122"/>
                <a:cs typeface="Times New Roman" pitchFamily="18" charset="0"/>
              </a:rPr>
              <a:t>。</a:t>
            </a:r>
            <a:endParaRPr lang="zh-CN" sz="1400" dirty="0">
              <a:solidFill>
                <a:schemeClr val="tx1"/>
              </a:solidFill>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20"/>
          </p:nvPr>
        </p:nvSpPr>
        <p:spPr/>
        <p:txBody>
          <a:bodyPr/>
          <a:lstStyle/>
          <a:p>
            <a:fld id="{9DF67F17-3E1A-4193-A15F-15F53DD43041}" type="slidenum">
              <a:rPr lang="en-GB" smtClean="0">
                <a:solidFill>
                  <a:srgbClr val="3B464D"/>
                </a:solidFill>
                <a:latin typeface="Times New Roman" pitchFamily="18" charset="0"/>
                <a:ea typeface="宋体" pitchFamily="2" charset="-122"/>
                <a:cs typeface="Times New Roman" pitchFamily="18" charset="0"/>
              </a:rPr>
              <a:pPr/>
              <a:t>61</a:t>
            </a:fld>
            <a:endParaRPr lang="zh-CN"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340774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Total European patent applications in 2015   </a:t>
            </a:r>
            <a:endParaRPr lang="en-US" dirty="0" smtClean="0">
              <a:latin typeface="Times New Roman" pitchFamily="18" charset="0"/>
              <a:ea typeface="宋体" pitchFamily="2" charset="-122"/>
              <a:cs typeface="Times New Roman" pitchFamily="18" charset="0"/>
            </a:endParaRPr>
          </a:p>
          <a:p>
            <a:r>
              <a:rPr dirty="0" smtClean="0">
                <a:latin typeface="Times New Roman" pitchFamily="18" charset="0"/>
                <a:ea typeface="宋体" pitchFamily="2" charset="-122"/>
                <a:cs typeface="Times New Roman" pitchFamily="18" charset="0"/>
              </a:rPr>
              <a:t>2015年的欧洲专利申请总量</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AE9704F4-423A-424C-8735-B879FFCBBC48}" type="slidenum">
              <a:rPr lang="en-GB" smtClean="0">
                <a:latin typeface="Times New Roman" pitchFamily="18" charset="0"/>
                <a:ea typeface="宋体" pitchFamily="2" charset="-122"/>
                <a:cs typeface="Times New Roman" pitchFamily="18" charset="0"/>
              </a:rPr>
              <a:pPr/>
              <a:t>62</a:t>
            </a:fld>
            <a:endParaRPr lang="zh-CN">
              <a:latin typeface="Times New Roman" pitchFamily="18" charset="0"/>
              <a:ea typeface="宋体" pitchFamily="2" charset="-122"/>
              <a:cs typeface="Times New Roman" pitchFamily="18" charset="0"/>
            </a:endParaRPr>
          </a:p>
        </p:txBody>
      </p:sp>
      <p:sp>
        <p:nvSpPr>
          <p:cNvPr id="13" name="Text Box 19"/>
          <p:cNvSpPr txBox="1">
            <a:spLocks noChangeArrowheads="1"/>
          </p:cNvSpPr>
          <p:nvPr/>
        </p:nvSpPr>
        <p:spPr bwMode="auto">
          <a:xfrm>
            <a:off x="647908" y="5916702"/>
            <a:ext cx="7848412" cy="615553"/>
          </a:xfrm>
          <a:prstGeom prst="rect">
            <a:avLst/>
          </a:prstGeom>
          <a:solidFill>
            <a:schemeClr val="bg1"/>
          </a:solidFill>
          <a:ln>
            <a:noFill/>
          </a:ln>
          <a:effectLs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buNone/>
            </a:pPr>
            <a:r>
              <a:rPr lang="en-US" sz="1000" b="1" dirty="0">
                <a:latin typeface="Times New Roman" pitchFamily="18" charset="0"/>
                <a:ea typeface="宋体" pitchFamily="2" charset="-122"/>
                <a:cs typeface="Times New Roman" pitchFamily="18" charset="0"/>
              </a:rPr>
              <a:t>Applications</a:t>
            </a:r>
            <a:r>
              <a:rPr sz="1000" dirty="0" smtClean="0">
                <a:latin typeface="Times New Roman" pitchFamily="18" charset="0"/>
                <a:ea typeface="宋体" pitchFamily="2" charset="-122"/>
                <a:cs typeface="Times New Roman" pitchFamily="18" charset="0"/>
              </a:rPr>
              <a:t> </a:t>
            </a:r>
            <a:r>
              <a:rPr lang="en-GB" sz="1000" dirty="0">
                <a:latin typeface="Times New Roman" pitchFamily="18" charset="0"/>
                <a:ea typeface="宋体" pitchFamily="2" charset="-122"/>
                <a:cs typeface="Times New Roman" pitchFamily="18" charset="0"/>
              </a:rPr>
              <a:t>are the files for which applicants have decided to request a European patent from the EPO</a:t>
            </a:r>
            <a:r>
              <a:rPr lang="en-GB" sz="1000" dirty="0" smtClean="0">
                <a:latin typeface="Times New Roman" pitchFamily="18" charset="0"/>
                <a:ea typeface="宋体" pitchFamily="2" charset="-122"/>
                <a:cs typeface="Times New Roman" pitchFamily="18" charset="0"/>
              </a:rPr>
              <a:t>.</a:t>
            </a:r>
            <a:r>
              <a:rPr sz="1000" dirty="0" smtClean="0">
                <a:latin typeface="Times New Roman" pitchFamily="18" charset="0"/>
                <a:ea typeface="宋体" pitchFamily="2" charset="-122"/>
                <a:cs typeface="Times New Roman" pitchFamily="18" charset="0"/>
              </a:rPr>
              <a:t> </a:t>
            </a:r>
            <a:r>
              <a:rPr lang="en-GB" sz="1000" dirty="0" smtClean="0">
                <a:latin typeface="Times New Roman" pitchFamily="18" charset="0"/>
                <a:ea typeface="宋体" pitchFamily="2" charset="-122"/>
                <a:cs typeface="Times New Roman" pitchFamily="18" charset="0"/>
              </a:rPr>
              <a:t>They </a:t>
            </a:r>
            <a:r>
              <a:rPr lang="en-GB" sz="1000" dirty="0">
                <a:latin typeface="Times New Roman" pitchFamily="18" charset="0"/>
                <a:ea typeface="宋体" pitchFamily="2" charset="-122"/>
                <a:cs typeface="Times New Roman" pitchFamily="18" charset="0"/>
              </a:rPr>
              <a:t>are a direct measure of the explicit interest of innovating firms to assert their patent rights on the European technology market (Direct European applications and international (PCT) applications entering the European phase</a:t>
            </a:r>
            <a:r>
              <a:rPr lang="en-GB" sz="1000" dirty="0" smtClean="0">
                <a:latin typeface="Times New Roman" pitchFamily="18" charset="0"/>
                <a:ea typeface="宋体" pitchFamily="2" charset="-122"/>
                <a:cs typeface="Times New Roman" pitchFamily="18" charset="0"/>
              </a:rPr>
              <a:t>).</a:t>
            </a:r>
            <a:r>
              <a:rPr lang="zh-CN" altLang="en-US" sz="1000" dirty="0" smtClean="0">
                <a:latin typeface="Times New Roman" pitchFamily="18" charset="0"/>
                <a:ea typeface="宋体" pitchFamily="2" charset="-122"/>
                <a:cs typeface="Times New Roman" pitchFamily="18" charset="0"/>
              </a:rPr>
              <a:t>申请文件是指申请人决定请求欧洲专利局授予欧洲专利的文件。 </a:t>
            </a:r>
            <a:r>
              <a:rPr lang="en-GB" sz="1000" dirty="0" smtClean="0">
                <a:latin typeface="Times New Roman" pitchFamily="18" charset="0"/>
                <a:ea typeface="宋体" pitchFamily="2" charset="-122"/>
                <a:cs typeface="Times New Roman" pitchFamily="18" charset="0"/>
              </a:rPr>
              <a:t>申请文件直接体现创新企业主张其在欧洲技术市场上</a:t>
            </a:r>
            <a:r>
              <a:rPr lang="en-GB" sz="1000" dirty="0">
                <a:latin typeface="Times New Roman" pitchFamily="18" charset="0"/>
                <a:ea typeface="宋体" pitchFamily="2" charset="-122"/>
                <a:cs typeface="Times New Roman" pitchFamily="18" charset="0"/>
              </a:rPr>
              <a:t>（直接欧洲申请和进入欧洲阶段的国际PCT申请）专利权的明确利益。</a:t>
            </a:r>
          </a:p>
        </p:txBody>
      </p:sp>
      <p:graphicFrame>
        <p:nvGraphicFramePr>
          <p:cNvPr id="15" name="Diagramm 14"/>
          <p:cNvGraphicFramePr/>
          <p:nvPr>
            <p:extLst/>
          </p:nvPr>
        </p:nvGraphicFramePr>
        <p:xfrm>
          <a:off x="645948" y="1754513"/>
          <a:ext cx="7850375" cy="4323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15"/>
          <p:cNvSpPr txBox="1"/>
          <p:nvPr/>
        </p:nvSpPr>
        <p:spPr>
          <a:xfrm>
            <a:off x="7373703" y="1477539"/>
            <a:ext cx="666849" cy="246221"/>
          </a:xfrm>
          <a:prstGeom prst="rect">
            <a:avLst/>
          </a:prstGeom>
          <a:noFill/>
        </p:spPr>
        <p:txBody>
          <a:bodyPr wrap="none" lIns="0" tIns="0" rIns="0" bIns="0" rtlCol="0">
            <a:spAutoFit/>
          </a:bodyPr>
          <a:lstStyle>
            <a:defPPr>
              <a:defRPr lang="en-US"/>
            </a:defPPr>
            <a:lvl1pPr algn="ctr" fontAlgn="b">
              <a:defRPr sz="1600"/>
            </a:lvl1pPr>
          </a:lstStyle>
          <a:p>
            <a:r>
              <a:rPr lang="en-GB" b="1" dirty="0" smtClean="0">
                <a:solidFill>
                  <a:srgbClr val="BE0F05"/>
                </a:solidFill>
                <a:latin typeface="Times New Roman" pitchFamily="18" charset="0"/>
                <a:ea typeface="宋体" pitchFamily="2" charset="-122"/>
                <a:cs typeface="Times New Roman" pitchFamily="18" charset="0"/>
              </a:rPr>
              <a:t>160 022</a:t>
            </a:r>
            <a:endParaRPr lang="zh-CN" b="1" dirty="0">
              <a:solidFill>
                <a:srgbClr val="BE0F05"/>
              </a:solidFill>
              <a:latin typeface="Times New Roman" pitchFamily="18" charset="0"/>
              <a:ea typeface="宋体" pitchFamily="2" charset="-122"/>
              <a:cs typeface="Times New Roman" pitchFamily="18" charset="0"/>
            </a:endParaRPr>
          </a:p>
        </p:txBody>
      </p:sp>
      <p:sp>
        <p:nvSpPr>
          <p:cNvPr id="17" name="Textfeld 16"/>
          <p:cNvSpPr txBox="1"/>
          <p:nvPr/>
        </p:nvSpPr>
        <p:spPr>
          <a:xfrm>
            <a:off x="5803804" y="1477539"/>
            <a:ext cx="666849" cy="246221"/>
          </a:xfrm>
          <a:prstGeom prst="rect">
            <a:avLst/>
          </a:prstGeom>
          <a:noFill/>
        </p:spPr>
        <p:txBody>
          <a:bodyPr wrap="none" lIns="0" tIns="0" rIns="0" bIns="0" rtlCol="0">
            <a:spAutoFit/>
          </a:bodyPr>
          <a:lstStyle/>
          <a:p>
            <a:pPr algn="ctr" fontAlgn="b"/>
            <a:r>
              <a:rPr lang="de-DE" sz="1600" dirty="0">
                <a:solidFill>
                  <a:srgbClr val="3B464D"/>
                </a:solidFill>
                <a:latin typeface="Times New Roman" pitchFamily="18" charset="0"/>
                <a:ea typeface="宋体" pitchFamily="2" charset="-122"/>
                <a:cs typeface="Times New Roman" pitchFamily="18" charset="0"/>
              </a:rPr>
              <a:t>152 703</a:t>
            </a:r>
            <a:endParaRPr lang="zh-CN" sz="1600" dirty="0">
              <a:solidFill>
                <a:srgbClr val="3B464D"/>
              </a:solidFill>
              <a:latin typeface="Times New Roman" pitchFamily="18" charset="0"/>
              <a:ea typeface="宋体" pitchFamily="2" charset="-122"/>
              <a:cs typeface="Times New Roman" pitchFamily="18" charset="0"/>
            </a:endParaRPr>
          </a:p>
        </p:txBody>
      </p:sp>
      <p:sp>
        <p:nvSpPr>
          <p:cNvPr id="18" name="Textfeld 17"/>
          <p:cNvSpPr txBox="1"/>
          <p:nvPr/>
        </p:nvSpPr>
        <p:spPr>
          <a:xfrm>
            <a:off x="4233986" y="1477539"/>
            <a:ext cx="666849" cy="246221"/>
          </a:xfrm>
          <a:prstGeom prst="rect">
            <a:avLst/>
          </a:prstGeom>
          <a:noFill/>
        </p:spPr>
        <p:txBody>
          <a:bodyPr wrap="none" lIns="0" tIns="0" rIns="0" bIns="0" rtlCol="0">
            <a:spAutoFit/>
          </a:bodyPr>
          <a:lstStyle/>
          <a:p>
            <a:pPr algn="ctr" fontAlgn="b"/>
            <a:r>
              <a:rPr lang="de-DE" sz="1600" dirty="0">
                <a:solidFill>
                  <a:srgbClr val="3B464D"/>
                </a:solidFill>
                <a:latin typeface="Times New Roman" pitchFamily="18" charset="0"/>
                <a:ea typeface="宋体" pitchFamily="2" charset="-122"/>
                <a:cs typeface="Times New Roman" pitchFamily="18" charset="0"/>
              </a:rPr>
              <a:t>148 027</a:t>
            </a:r>
            <a:endParaRPr lang="zh-CN" sz="1600" dirty="0">
              <a:solidFill>
                <a:srgbClr val="3B464D"/>
              </a:solidFill>
              <a:latin typeface="Times New Roman" pitchFamily="18" charset="0"/>
              <a:ea typeface="宋体" pitchFamily="2" charset="-122"/>
              <a:cs typeface="Times New Roman" pitchFamily="18" charset="0"/>
            </a:endParaRPr>
          </a:p>
        </p:txBody>
      </p:sp>
      <p:sp>
        <p:nvSpPr>
          <p:cNvPr id="19" name="Textfeld 18"/>
          <p:cNvSpPr txBox="1"/>
          <p:nvPr/>
        </p:nvSpPr>
        <p:spPr>
          <a:xfrm>
            <a:off x="2664008" y="1477539"/>
            <a:ext cx="666849" cy="246221"/>
          </a:xfrm>
          <a:prstGeom prst="rect">
            <a:avLst/>
          </a:prstGeom>
          <a:noFill/>
        </p:spPr>
        <p:txBody>
          <a:bodyPr wrap="none" lIns="0" tIns="0" rIns="0" bIns="0" rtlCol="0">
            <a:spAutoFit/>
          </a:bodyPr>
          <a:lstStyle/>
          <a:p>
            <a:pPr algn="ctr" fontAlgn="b"/>
            <a:r>
              <a:rPr lang="de-DE" sz="1600" dirty="0">
                <a:solidFill>
                  <a:srgbClr val="3B464D"/>
                </a:solidFill>
                <a:latin typeface="Times New Roman" pitchFamily="18" charset="0"/>
                <a:ea typeface="宋体" pitchFamily="2" charset="-122"/>
                <a:cs typeface="Times New Roman" pitchFamily="18" charset="0"/>
              </a:rPr>
              <a:t>148 562</a:t>
            </a:r>
            <a:endParaRPr lang="zh-CN" sz="1600" dirty="0">
              <a:solidFill>
                <a:srgbClr val="3B464D"/>
              </a:solidFill>
              <a:latin typeface="Times New Roman" pitchFamily="18" charset="0"/>
              <a:ea typeface="宋体" pitchFamily="2" charset="-122"/>
              <a:cs typeface="Times New Roman" pitchFamily="18" charset="0"/>
            </a:endParaRPr>
          </a:p>
        </p:txBody>
      </p:sp>
      <p:sp>
        <p:nvSpPr>
          <p:cNvPr id="20" name="Textfeld 19"/>
          <p:cNvSpPr txBox="1"/>
          <p:nvPr/>
        </p:nvSpPr>
        <p:spPr>
          <a:xfrm>
            <a:off x="1094054" y="1477539"/>
            <a:ext cx="666849" cy="246221"/>
          </a:xfrm>
          <a:prstGeom prst="rect">
            <a:avLst/>
          </a:prstGeom>
          <a:noFill/>
        </p:spPr>
        <p:txBody>
          <a:bodyPr wrap="none" lIns="0" tIns="0" rIns="0" bIns="0" rtlCol="0">
            <a:spAutoFit/>
          </a:bodyPr>
          <a:lstStyle/>
          <a:p>
            <a:pPr algn="ctr" fontAlgn="b"/>
            <a:r>
              <a:rPr lang="de-DE" sz="1600" dirty="0">
                <a:solidFill>
                  <a:srgbClr val="3B464D"/>
                </a:solidFill>
                <a:latin typeface="Times New Roman" pitchFamily="18" charset="0"/>
                <a:ea typeface="宋体" pitchFamily="2" charset="-122"/>
                <a:cs typeface="Times New Roman" pitchFamily="18" charset="0"/>
              </a:rPr>
              <a:t>142 822</a:t>
            </a:r>
            <a:endParaRPr lang="zh-CN" sz="1600" dirty="0">
              <a:solidFill>
                <a:srgbClr val="3B464D"/>
              </a:solidFill>
              <a:latin typeface="Times New Roman" pitchFamily="18" charset="0"/>
              <a:ea typeface="宋体" pitchFamily="2" charset="-122"/>
              <a:cs typeface="Times New Roman" pitchFamily="18" charset="0"/>
            </a:endParaRPr>
          </a:p>
        </p:txBody>
      </p:sp>
      <p:sp>
        <p:nvSpPr>
          <p:cNvPr id="21" name="Textfeld 20"/>
          <p:cNvSpPr txBox="1"/>
          <p:nvPr/>
        </p:nvSpPr>
        <p:spPr>
          <a:xfrm>
            <a:off x="6632821" y="1699328"/>
            <a:ext cx="578685" cy="246221"/>
          </a:xfrm>
          <a:prstGeom prst="rect">
            <a:avLst/>
          </a:prstGeom>
          <a:noFill/>
        </p:spPr>
        <p:txBody>
          <a:bodyPr wrap="none" lIns="0" tIns="0" rIns="0" bIns="0" rtlCol="0">
            <a:spAutoFit/>
          </a:bodyPr>
          <a:lstStyle>
            <a:defPPr>
              <a:defRPr lang="en-US"/>
            </a:defPPr>
            <a:lvl1pPr algn="ctr" fontAlgn="b">
              <a:defRPr sz="1600"/>
            </a:lvl1pPr>
          </a:lstStyle>
          <a:p>
            <a:r>
              <a:rPr lang="en-GB" b="1" dirty="0" smtClean="0">
                <a:solidFill>
                  <a:srgbClr val="C00000"/>
                </a:solidFill>
                <a:latin typeface="Times New Roman" pitchFamily="18" charset="0"/>
                <a:ea typeface="宋体" pitchFamily="2" charset="-122"/>
                <a:cs typeface="Times New Roman" pitchFamily="18" charset="0"/>
              </a:rPr>
              <a:t>+4.8%</a:t>
            </a:r>
            <a:endParaRPr lang="zh-CN" b="1" dirty="0">
              <a:solidFill>
                <a:srgbClr val="C00000"/>
              </a:solidFill>
              <a:latin typeface="Times New Roman" pitchFamily="18" charset="0"/>
              <a:ea typeface="宋体" pitchFamily="2" charset="-122"/>
              <a:cs typeface="Times New Roman" pitchFamily="18" charset="0"/>
            </a:endParaRPr>
          </a:p>
        </p:txBody>
      </p:sp>
      <p:cxnSp>
        <p:nvCxnSpPr>
          <p:cNvPr id="22" name="Gerade Verbindung mit Pfeil 21"/>
          <p:cNvCxnSpPr/>
          <p:nvPr/>
        </p:nvCxnSpPr>
        <p:spPr>
          <a:xfrm flipV="1">
            <a:off x="6477008" y="1916968"/>
            <a:ext cx="916737" cy="154783"/>
          </a:xfrm>
          <a:prstGeom prst="straightConnector1">
            <a:avLst/>
          </a:prstGeom>
          <a:ln w="19050">
            <a:solidFill>
              <a:schemeClr val="accent2"/>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7406587" y="5632350"/>
            <a:ext cx="601083" cy="338393"/>
          </a:xfrm>
          <a:prstGeom prst="rect">
            <a:avLst/>
          </a:prstGeom>
          <a:noFill/>
        </p:spPr>
        <p:txBody>
          <a:bodyPr wrap="none" lIns="91260" tIns="45640" rIns="91260" bIns="45640" rtlCol="0">
            <a:spAutoFit/>
          </a:bodyPr>
          <a:lstStyle>
            <a:defPPr>
              <a:defRPr lang="en-US"/>
            </a:defPPr>
            <a:lvl1pPr algn="ctr" fontAlgn="b">
              <a:defRPr sz="1600"/>
            </a:lvl1pPr>
          </a:lstStyle>
          <a:p>
            <a:r>
              <a:rPr lang="en-GB" b="1" dirty="0" smtClean="0">
                <a:solidFill>
                  <a:srgbClr val="BE0F05"/>
                </a:solidFill>
                <a:latin typeface="Times New Roman" pitchFamily="18" charset="0"/>
                <a:ea typeface="宋体" pitchFamily="2" charset="-122"/>
                <a:cs typeface="Times New Roman" pitchFamily="18" charset="0"/>
              </a:rPr>
              <a:t>2015</a:t>
            </a:r>
            <a:endParaRPr lang="zh-CN" b="1" dirty="0">
              <a:solidFill>
                <a:srgbClr val="BE0F05"/>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408594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solidFill>
                  <a:schemeClr val="tx1"/>
                </a:solidFill>
                <a:latin typeface="Times New Roman" pitchFamily="18" charset="0"/>
                <a:ea typeface="宋体" pitchFamily="2" charset="-122"/>
                <a:cs typeface="Times New Roman" pitchFamily="18" charset="0"/>
              </a:rPr>
              <a:t>Origin of European patent applications in 2015   </a:t>
            </a:r>
          </a:p>
          <a:p>
            <a:r>
              <a:rPr lang="en-GB" dirty="0" smtClean="0">
                <a:solidFill>
                  <a:schemeClr val="tx1"/>
                </a:solidFill>
                <a:latin typeface="Times New Roman" pitchFamily="18" charset="0"/>
                <a:ea typeface="宋体" pitchFamily="2" charset="-122"/>
                <a:cs typeface="Times New Roman" pitchFamily="18" charset="0"/>
              </a:rPr>
              <a:t>2015年欧洲专利申请的来源</a:t>
            </a:r>
            <a:endParaRPr lang="zh-CN" dirty="0">
              <a:solidFill>
                <a:schemeClr val="tx1"/>
              </a:solidFill>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AE9704F4-423A-424C-8735-B879FFCBBC48}" type="slidenum">
              <a:rPr lang="en-GB" smtClean="0">
                <a:latin typeface="Times New Roman" pitchFamily="18" charset="0"/>
                <a:ea typeface="宋体" pitchFamily="2" charset="-122"/>
                <a:cs typeface="Times New Roman" pitchFamily="18" charset="0"/>
              </a:rPr>
              <a:pPr/>
              <a:t>63</a:t>
            </a:fld>
            <a:endParaRPr lang="zh-CN" dirty="0">
              <a:latin typeface="Times New Roman" pitchFamily="18" charset="0"/>
              <a:ea typeface="宋体" pitchFamily="2" charset="-122"/>
              <a:cs typeface="Times New Roman" pitchFamily="18" charset="0"/>
            </a:endParaRPr>
          </a:p>
        </p:txBody>
      </p:sp>
      <p:sp>
        <p:nvSpPr>
          <p:cNvPr id="20" name="Rectangle 21"/>
          <p:cNvSpPr/>
          <p:nvPr/>
        </p:nvSpPr>
        <p:spPr>
          <a:xfrm>
            <a:off x="7147460" y="2996999"/>
            <a:ext cx="1440160" cy="1077056"/>
          </a:xfrm>
          <a:prstGeom prst="rect">
            <a:avLst/>
          </a:prstGeom>
        </p:spPr>
        <p:txBody>
          <a:bodyPr wrap="square" lIns="91260" tIns="45640" rIns="91260" bIns="45640">
            <a:spAutoFit/>
          </a:bodyPr>
          <a:lstStyle/>
          <a:p>
            <a:pPr>
              <a:defRPr/>
            </a:pPr>
            <a:r>
              <a:rPr lang="en-GB" sz="1600" dirty="0">
                <a:solidFill>
                  <a:srgbClr val="3B464D"/>
                </a:solidFill>
                <a:latin typeface="Times New Roman" pitchFamily="18" charset="0"/>
                <a:ea typeface="宋体" pitchFamily="2" charset="-122"/>
                <a:cs typeface="Times New Roman" pitchFamily="18" charset="0"/>
              </a:rPr>
              <a:t>EPO member</a:t>
            </a:r>
            <a:r>
              <a:rPr>
                <a:latin typeface="Times New Roman" pitchFamily="18" charset="0"/>
                <a:ea typeface="宋体" pitchFamily="2" charset="-122"/>
                <a:cs typeface="Times New Roman" pitchFamily="18" charset="0"/>
              </a:rPr>
              <a:t/>
            </a:r>
            <a:br>
              <a:rPr>
                <a:latin typeface="Times New Roman" pitchFamily="18" charset="0"/>
                <a:ea typeface="宋体" pitchFamily="2" charset="-122"/>
                <a:cs typeface="Times New Roman" pitchFamily="18" charset="0"/>
              </a:rPr>
            </a:br>
            <a:r>
              <a:rPr lang="en-GB" sz="1600" dirty="0">
                <a:solidFill>
                  <a:srgbClr val="3B464D"/>
                </a:solidFill>
                <a:latin typeface="Times New Roman" pitchFamily="18" charset="0"/>
                <a:ea typeface="宋体" pitchFamily="2" charset="-122"/>
                <a:cs typeface="Times New Roman" pitchFamily="18" charset="0"/>
              </a:rPr>
              <a:t>states欧洲专利局成员国 </a:t>
            </a:r>
            <a:r>
              <a:rPr lang="en-GB" sz="1600" b="1" dirty="0">
                <a:solidFill>
                  <a:srgbClr val="C00000"/>
                </a:solidFill>
                <a:latin typeface="Times New Roman" pitchFamily="18" charset="0"/>
                <a:ea typeface="宋体" pitchFamily="2" charset="-122"/>
                <a:cs typeface="Times New Roman" pitchFamily="18" charset="0"/>
              </a:rPr>
              <a:t>47%</a:t>
            </a:r>
          </a:p>
        </p:txBody>
      </p:sp>
      <p:graphicFrame>
        <p:nvGraphicFramePr>
          <p:cNvPr id="21" name="Diagramm 20"/>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89319086"/>
              </p:ext>
            </p:extLst>
          </p:nvPr>
        </p:nvGraphicFramePr>
        <p:xfrm>
          <a:off x="1406531" y="1713356"/>
          <a:ext cx="4141787" cy="2865437"/>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hteck 21"/>
          <p:cNvSpPr/>
          <p:nvPr/>
        </p:nvSpPr>
        <p:spPr>
          <a:xfrm>
            <a:off x="4194299" y="1743535"/>
            <a:ext cx="1820969"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Germany德国 </a:t>
            </a:r>
            <a:r>
              <a:rPr lang="en-GB" sz="1600" b="1" dirty="0">
                <a:solidFill>
                  <a:srgbClr val="BE0F05"/>
                </a:solidFill>
                <a:latin typeface="Times New Roman" pitchFamily="18" charset="0"/>
                <a:ea typeface="宋体" pitchFamily="2" charset="-122"/>
                <a:cs typeface="Times New Roman" pitchFamily="18" charset="0"/>
              </a:rPr>
              <a:t>16%</a:t>
            </a:r>
          </a:p>
        </p:txBody>
      </p:sp>
      <p:sp>
        <p:nvSpPr>
          <p:cNvPr id="23" name="Rechteck 22"/>
          <p:cNvSpPr/>
          <p:nvPr/>
        </p:nvSpPr>
        <p:spPr>
          <a:xfrm>
            <a:off x="1901448" y="1331220"/>
            <a:ext cx="1521207"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Others其他 </a:t>
            </a:r>
            <a:r>
              <a:rPr lang="en-GB" sz="1600" b="1" dirty="0">
                <a:solidFill>
                  <a:srgbClr val="BE0F05"/>
                </a:solidFill>
                <a:latin typeface="Times New Roman" pitchFamily="18" charset="0"/>
                <a:ea typeface="宋体" pitchFamily="2" charset="-122"/>
                <a:cs typeface="Times New Roman" pitchFamily="18" charset="0"/>
              </a:rPr>
              <a:t>5%</a:t>
            </a:r>
          </a:p>
        </p:txBody>
      </p:sp>
      <p:sp>
        <p:nvSpPr>
          <p:cNvPr id="24" name="Rechteck 23"/>
          <p:cNvSpPr/>
          <p:nvPr/>
        </p:nvSpPr>
        <p:spPr>
          <a:xfrm>
            <a:off x="4757074" y="2439402"/>
            <a:ext cx="1521207"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France法国 </a:t>
            </a:r>
            <a:r>
              <a:rPr lang="en-GB" sz="1600" b="1" dirty="0">
                <a:solidFill>
                  <a:srgbClr val="BE0F05"/>
                </a:solidFill>
                <a:latin typeface="Times New Roman" pitchFamily="18" charset="0"/>
                <a:ea typeface="宋体" pitchFamily="2" charset="-122"/>
                <a:cs typeface="Times New Roman" pitchFamily="18" charset="0"/>
              </a:rPr>
              <a:t>7%</a:t>
            </a:r>
          </a:p>
        </p:txBody>
      </p:sp>
      <p:sp>
        <p:nvSpPr>
          <p:cNvPr id="25" name="Rechteck 24"/>
          <p:cNvSpPr/>
          <p:nvPr/>
        </p:nvSpPr>
        <p:spPr>
          <a:xfrm>
            <a:off x="4789586" y="3323911"/>
            <a:ext cx="1936385"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Switzerland瑞士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26" name="Rechteck 25"/>
          <p:cNvSpPr/>
          <p:nvPr/>
        </p:nvSpPr>
        <p:spPr>
          <a:xfrm>
            <a:off x="4818210" y="2926580"/>
            <a:ext cx="1947606"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Netherlands荷兰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27" name="Rechteck 26"/>
          <p:cNvSpPr/>
          <p:nvPr/>
        </p:nvSpPr>
        <p:spPr>
          <a:xfrm>
            <a:off x="4687812" y="3628707"/>
            <a:ext cx="2341944"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United Kingdom英国 </a:t>
            </a:r>
            <a:r>
              <a:rPr lang="en-GB" sz="1600" b="1" dirty="0">
                <a:solidFill>
                  <a:srgbClr val="BE0F05"/>
                </a:solidFill>
                <a:latin typeface="Times New Roman" pitchFamily="18" charset="0"/>
                <a:ea typeface="宋体" pitchFamily="2" charset="-122"/>
                <a:cs typeface="Times New Roman" pitchFamily="18" charset="0"/>
              </a:rPr>
              <a:t>3%</a:t>
            </a:r>
          </a:p>
        </p:txBody>
      </p:sp>
      <p:sp>
        <p:nvSpPr>
          <p:cNvPr id="28" name="Rechteck 27"/>
          <p:cNvSpPr/>
          <p:nvPr/>
        </p:nvSpPr>
        <p:spPr>
          <a:xfrm>
            <a:off x="3707904" y="4356554"/>
            <a:ext cx="2595219" cy="584614"/>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Other EPO member </a:t>
            </a:r>
            <a:r>
              <a:rPr lang="en-GB" sz="1600" dirty="0" smtClean="0">
                <a:solidFill>
                  <a:srgbClr val="3B464D"/>
                </a:solidFill>
                <a:latin typeface="Times New Roman" pitchFamily="18" charset="0"/>
                <a:ea typeface="宋体" pitchFamily="2" charset="-122"/>
                <a:cs typeface="Times New Roman" pitchFamily="18" charset="0"/>
              </a:rPr>
              <a:t>states</a:t>
            </a:r>
          </a:p>
          <a:p>
            <a:r>
              <a:rPr lang="en-GB" sz="1600" dirty="0" err="1" smtClean="0">
                <a:solidFill>
                  <a:srgbClr val="3B464D"/>
                </a:solidFill>
                <a:latin typeface="Times New Roman" pitchFamily="18" charset="0"/>
                <a:ea typeface="宋体" pitchFamily="2" charset="-122"/>
                <a:cs typeface="Times New Roman" pitchFamily="18" charset="0"/>
              </a:rPr>
              <a:t>欧洲专利局其他成员国</a:t>
            </a:r>
            <a:r>
              <a:rPr lang="en-GB" sz="1600" dirty="0" smtClean="0">
                <a:solidFill>
                  <a:srgbClr val="3B464D"/>
                </a:solidFill>
                <a:latin typeface="Times New Roman" pitchFamily="18" charset="0"/>
                <a:ea typeface="宋体" pitchFamily="2" charset="-122"/>
                <a:cs typeface="Times New Roman" pitchFamily="18" charset="0"/>
              </a:rPr>
              <a:t> </a:t>
            </a:r>
            <a:r>
              <a:rPr lang="en-GB" sz="1600" b="1" dirty="0">
                <a:solidFill>
                  <a:srgbClr val="BE0F05"/>
                </a:solidFill>
                <a:latin typeface="Times New Roman" pitchFamily="18" charset="0"/>
                <a:ea typeface="宋体" pitchFamily="2" charset="-122"/>
                <a:cs typeface="Times New Roman" pitchFamily="18" charset="0"/>
              </a:rPr>
              <a:t>8%</a:t>
            </a:r>
            <a:endParaRPr lang="zh-CN" sz="1000" dirty="0">
              <a:solidFill>
                <a:srgbClr val="3B464D"/>
              </a:solidFill>
              <a:latin typeface="Times New Roman" pitchFamily="18" charset="0"/>
              <a:ea typeface="宋体" pitchFamily="2" charset="-122"/>
              <a:cs typeface="Times New Roman" pitchFamily="18" charset="0"/>
            </a:endParaRPr>
          </a:p>
        </p:txBody>
      </p:sp>
      <p:sp>
        <p:nvSpPr>
          <p:cNvPr id="29" name="Rechteck 28"/>
          <p:cNvSpPr/>
          <p:nvPr/>
        </p:nvSpPr>
        <p:spPr>
          <a:xfrm>
            <a:off x="845981" y="4088395"/>
            <a:ext cx="1748833"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United States </a:t>
            </a:r>
            <a:r>
              <a:rPr lang="en-GB" sz="1600" b="1" dirty="0">
                <a:solidFill>
                  <a:srgbClr val="BE0F05"/>
                </a:solidFill>
                <a:latin typeface="Times New Roman" pitchFamily="18" charset="0"/>
                <a:ea typeface="宋体" pitchFamily="2" charset="-122"/>
                <a:cs typeface="Times New Roman" pitchFamily="18" charset="0"/>
              </a:rPr>
              <a:t>27%</a:t>
            </a:r>
          </a:p>
        </p:txBody>
      </p:sp>
      <p:sp>
        <p:nvSpPr>
          <p:cNvPr id="30" name="Rechteck 29"/>
          <p:cNvSpPr/>
          <p:nvPr/>
        </p:nvSpPr>
        <p:spPr>
          <a:xfrm>
            <a:off x="647791" y="2529074"/>
            <a:ext cx="1522810"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Japan日本 </a:t>
            </a:r>
            <a:r>
              <a:rPr lang="en-GB" sz="1600" b="1" dirty="0">
                <a:solidFill>
                  <a:srgbClr val="BE0F05"/>
                </a:solidFill>
                <a:latin typeface="Times New Roman" pitchFamily="18" charset="0"/>
                <a:ea typeface="宋体" pitchFamily="2" charset="-122"/>
                <a:cs typeface="Times New Roman" pitchFamily="18" charset="0"/>
              </a:rPr>
              <a:t>13%</a:t>
            </a:r>
          </a:p>
        </p:txBody>
      </p:sp>
      <p:sp>
        <p:nvSpPr>
          <p:cNvPr id="31" name="Rechteck 30"/>
          <p:cNvSpPr/>
          <p:nvPr/>
        </p:nvSpPr>
        <p:spPr>
          <a:xfrm>
            <a:off x="1183334" y="1574307"/>
            <a:ext cx="1828983"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P.R.China中国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32" name="Rechteck 31"/>
          <p:cNvSpPr/>
          <p:nvPr/>
        </p:nvSpPr>
        <p:spPr>
          <a:xfrm>
            <a:off x="886629" y="1836439"/>
            <a:ext cx="1726391"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S. Korea韩国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34" name="Ellipse 33"/>
          <p:cNvSpPr/>
          <p:nvPr/>
        </p:nvSpPr>
        <p:spPr>
          <a:xfrm>
            <a:off x="2110566" y="1779217"/>
            <a:ext cx="2733674" cy="2733675"/>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dirty="0">
              <a:solidFill>
                <a:srgbClr val="FFFFFF"/>
              </a:solidFill>
              <a:latin typeface="Times New Roman" pitchFamily="18" charset="0"/>
              <a:ea typeface="宋体" pitchFamily="2" charset="-122"/>
              <a:cs typeface="Times New Roman" pitchFamily="18" charset="0"/>
            </a:endParaRPr>
          </a:p>
        </p:txBody>
      </p:sp>
      <p:grpSp>
        <p:nvGrpSpPr>
          <p:cNvPr id="35" name="Gruppieren 45"/>
          <p:cNvGrpSpPr/>
          <p:nvPr/>
        </p:nvGrpSpPr>
        <p:grpSpPr>
          <a:xfrm>
            <a:off x="4844240" y="1743464"/>
            <a:ext cx="2157178" cy="3125717"/>
            <a:chOff x="3854685" y="996530"/>
            <a:chExt cx="2157178" cy="1740626"/>
          </a:xfrm>
        </p:grpSpPr>
        <p:cxnSp>
          <p:nvCxnSpPr>
            <p:cNvPr id="36" name="Gerade Verbindung 41"/>
            <p:cNvCxnSpPr/>
            <p:nvPr/>
          </p:nvCxnSpPr>
          <p:spPr>
            <a:xfrm>
              <a:off x="3854685" y="996530"/>
              <a:ext cx="2157178" cy="35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 Verbindung 42"/>
            <p:cNvCxnSpPr/>
            <p:nvPr/>
          </p:nvCxnSpPr>
          <p:spPr>
            <a:xfrm>
              <a:off x="3854685" y="2737156"/>
              <a:ext cx="21571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 Verbindung 43"/>
            <p:cNvCxnSpPr/>
            <p:nvPr/>
          </p:nvCxnSpPr>
          <p:spPr>
            <a:xfrm>
              <a:off x="6011863" y="1000127"/>
              <a:ext cx="0" cy="1737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Gleichschenkliges Dreieck 38"/>
          <p:cNvSpPr/>
          <p:nvPr/>
        </p:nvSpPr>
        <p:spPr>
          <a:xfrm rot="16200000" flipH="1" flipV="1">
            <a:off x="6933498" y="3235340"/>
            <a:ext cx="243840" cy="10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dirty="0">
              <a:solidFill>
                <a:srgbClr val="FFFFFF"/>
              </a:solidFill>
              <a:latin typeface="Times New Roman" pitchFamily="18" charset="0"/>
              <a:ea typeface="宋体" pitchFamily="2" charset="-122"/>
              <a:cs typeface="Times New Roman" pitchFamily="18" charset="0"/>
            </a:endParaRPr>
          </a:p>
        </p:txBody>
      </p:sp>
      <p:sp>
        <p:nvSpPr>
          <p:cNvPr id="41" name="Text Box 19"/>
          <p:cNvSpPr txBox="1">
            <a:spLocks noChangeArrowheads="1"/>
          </p:cNvSpPr>
          <p:nvPr/>
        </p:nvSpPr>
        <p:spPr bwMode="auto">
          <a:xfrm>
            <a:off x="647908" y="5861841"/>
            <a:ext cx="7848412" cy="61555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8A949C"/>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rgbClr val="000000"/>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ts val="0"/>
              </a:spcBef>
              <a:buNone/>
            </a:pPr>
            <a:r>
              <a:rPr lang="en-GB" sz="1000" dirty="0">
                <a:latin typeface="Times New Roman" pitchFamily="18" charset="0"/>
                <a:ea typeface="宋体" pitchFamily="2" charset="-122"/>
                <a:cs typeface="Times New Roman" pitchFamily="18" charset="0"/>
              </a:rPr>
              <a:t>Analysis based on European patent applications filed with the EPO (Direct European applications and international (PCT) applications entering the European phase</a:t>
            </a:r>
            <a:r>
              <a:rPr lang="en-GB" sz="1000" dirty="0" smtClean="0">
                <a:latin typeface="Times New Roman" pitchFamily="18" charset="0"/>
                <a:ea typeface="宋体" pitchFamily="2" charset="-122"/>
                <a:cs typeface="Times New Roman" pitchFamily="18" charset="0"/>
              </a:rPr>
              <a:t>).分析基于向欧洲专利局提交的欧洲专利申请（直接欧洲申请和进入欧洲阶段的国际PCT申请）。</a:t>
            </a:r>
          </a:p>
          <a:p>
            <a:pPr eaLnBrk="1" hangingPunct="1">
              <a:spcBef>
                <a:spcPts val="0"/>
              </a:spcBef>
              <a:buNone/>
            </a:pPr>
            <a:r>
              <a:rPr lang="en-GB" sz="1000" dirty="0" smtClean="0">
                <a:latin typeface="Times New Roman" pitchFamily="18" charset="0"/>
                <a:ea typeface="宋体" pitchFamily="2" charset="-122"/>
                <a:cs typeface="Times New Roman" pitchFamily="18" charset="0"/>
              </a:rPr>
              <a:t>Statistics are based on the first-named </a:t>
            </a:r>
            <a:r>
              <a:rPr lang="en-GB" sz="1000" dirty="0" err="1" smtClean="0">
                <a:latin typeface="Times New Roman" pitchFamily="18" charset="0"/>
                <a:ea typeface="宋体" pitchFamily="2" charset="-122"/>
                <a:cs typeface="Times New Roman" pitchFamily="18" charset="0"/>
              </a:rPr>
              <a:t>applicant.统计基于名字排在第一位的申请人</a:t>
            </a:r>
            <a:r>
              <a:rPr lang="en-GB" sz="1000" dirty="0" smtClean="0">
                <a:latin typeface="Times New Roman" pitchFamily="18" charset="0"/>
                <a:ea typeface="宋体" pitchFamily="2" charset="-122"/>
                <a:cs typeface="Times New Roman" pitchFamily="18" charset="0"/>
              </a:rPr>
              <a:t>。</a:t>
            </a:r>
          </a:p>
          <a:p>
            <a:pPr eaLnBrk="1" hangingPunct="1">
              <a:spcBef>
                <a:spcPts val="0"/>
              </a:spcBef>
              <a:buNone/>
            </a:pPr>
            <a:r>
              <a:rPr lang="en-GB" altLang="en-US" sz="1000" dirty="0" smtClean="0">
                <a:solidFill>
                  <a:srgbClr val="3B464D"/>
                </a:solidFill>
                <a:latin typeface="Times New Roman" pitchFamily="18" charset="0"/>
                <a:ea typeface="宋体" pitchFamily="2" charset="-122"/>
                <a:cs typeface="Times New Roman" pitchFamily="18" charset="0"/>
              </a:rPr>
              <a:t>EPO</a:t>
            </a:r>
            <a:r>
              <a:rPr lang="en-GB" altLang="en-US" sz="1000" dirty="0">
                <a:solidFill>
                  <a:srgbClr val="3B464D"/>
                </a:solidFill>
                <a:latin typeface="Times New Roman" pitchFamily="18" charset="0"/>
                <a:ea typeface="宋体" pitchFamily="2" charset="-122"/>
                <a:cs typeface="Times New Roman" pitchFamily="18" charset="0"/>
              </a:rPr>
              <a:t>: the 38 member states of the European Patent Organisation, including EU28欧洲专利局：欧洲专利组织的38个成员国，包括欧盟28国</a:t>
            </a:r>
          </a:p>
        </p:txBody>
      </p:sp>
      <p:sp>
        <p:nvSpPr>
          <p:cNvPr id="40" name="Rechteck 39"/>
          <p:cNvSpPr/>
          <p:nvPr/>
        </p:nvSpPr>
        <p:spPr>
          <a:xfrm>
            <a:off x="4563817" y="3890838"/>
            <a:ext cx="1537237"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Italy意大利 </a:t>
            </a:r>
            <a:r>
              <a:rPr lang="en-GB" sz="1600" b="1" dirty="0">
                <a:solidFill>
                  <a:srgbClr val="BE0F05"/>
                </a:solidFill>
                <a:latin typeface="Times New Roman" pitchFamily="18" charset="0"/>
                <a:ea typeface="宋体" pitchFamily="2" charset="-122"/>
                <a:cs typeface="Times New Roman" pitchFamily="18" charset="0"/>
              </a:rPr>
              <a:t>2%</a:t>
            </a:r>
          </a:p>
        </p:txBody>
      </p:sp>
      <p:sp>
        <p:nvSpPr>
          <p:cNvPr id="42" name="Rechteck 41"/>
          <p:cNvSpPr/>
          <p:nvPr/>
        </p:nvSpPr>
        <p:spPr>
          <a:xfrm>
            <a:off x="4332123" y="4125647"/>
            <a:ext cx="1602961"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Sweden瑞典 </a:t>
            </a:r>
            <a:r>
              <a:rPr lang="en-GB" sz="1600" b="1" dirty="0">
                <a:solidFill>
                  <a:srgbClr val="BE0F05"/>
                </a:solidFill>
                <a:latin typeface="Times New Roman" pitchFamily="18" charset="0"/>
                <a:ea typeface="宋体" pitchFamily="2" charset="-122"/>
                <a:cs typeface="Times New Roman" pitchFamily="18" charset="0"/>
              </a:rPr>
              <a:t>2%</a:t>
            </a: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670664665"/>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566364804"/>
              </p:ext>
            </p:extLst>
          </p:nvPr>
        </p:nvGraphicFramePr>
        <p:xfrm>
          <a:off x="647702" y="1773239"/>
          <a:ext cx="7848599" cy="4248440"/>
        </p:xfrm>
        <a:graphic>
          <a:graphicData uri="http://schemas.openxmlformats.org/drawingml/2006/table">
            <a:tbl>
              <a:tblPr>
                <a:tableStyleId>{5C22544A-7EE6-4342-B048-85BDC9FD1C3A}</a:tableStyleId>
              </a:tblPr>
              <a:tblGrid>
                <a:gridCol w="283205"/>
                <a:gridCol w="5883795"/>
                <a:gridCol w="576137"/>
                <a:gridCol w="1105462"/>
              </a:tblGrid>
              <a:tr h="272880">
                <a:tc>
                  <a:txBody>
                    <a:bodyPr/>
                    <a:lstStyle/>
                    <a:p>
                      <a:pPr algn="r" fontAlgn="b"/>
                      <a:endParaRPr lang="en-GB"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72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smtClean="0">
                          <a:solidFill>
                            <a:schemeClr val="accent2"/>
                          </a:solidFill>
                          <a:effectLst/>
                          <a:latin typeface="Times New Roman" pitchFamily="18" charset="0"/>
                          <a:ea typeface="宋体" pitchFamily="2" charset="-122"/>
                          <a:cs typeface="Times New Roman" pitchFamily="18" charset="0"/>
                        </a:rPr>
                        <a:t>2015</a:t>
                      </a:r>
                      <a:endParaRPr lang="zh-CN" sz="1000" b="1" i="0" u="none" strike="noStrike" noProof="0" dirty="0">
                        <a:solidFill>
                          <a:schemeClr val="accent2"/>
                        </a:solidFill>
                        <a:effectLst/>
                        <a:latin typeface="Times New Roman" pitchFamily="18" charset="0"/>
                        <a:ea typeface="宋体" pitchFamily="2" charset="-122"/>
                        <a:cs typeface="Times New Roman" pitchFamily="18" charset="0"/>
                      </a:endParaRPr>
                    </a:p>
                  </a:txBody>
                  <a:tcPr marL="36000" marR="36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Change</a:t>
                      </a:r>
                    </a:p>
                    <a:p>
                      <a:pPr algn="r" fontAlgn="b"/>
                      <a:r>
                        <a:rPr lang="en-GB" sz="1000" b="1" u="none" strike="noStrike" noProof="0" dirty="0" err="1" smtClean="0">
                          <a:solidFill>
                            <a:schemeClr val="tx1"/>
                          </a:solidFill>
                          <a:effectLst/>
                          <a:latin typeface="Times New Roman" pitchFamily="18" charset="0"/>
                          <a:ea typeface="宋体" pitchFamily="2" charset="-122"/>
                          <a:cs typeface="Times New Roman" pitchFamily="18" charset="0"/>
                        </a:rPr>
                        <a:t>变动</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432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1</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Medical technology医疗技术</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12 474</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11.0%</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2</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Digital communication数字通信</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10 762</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3.2%</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3</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Computer technology计算机技术</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10 549</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7.8%</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4</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spc="-20" baseline="0" noProof="0" dirty="0" smtClean="0">
                          <a:solidFill>
                            <a:schemeClr val="tx1"/>
                          </a:solidFill>
                          <a:effectLst/>
                          <a:latin typeface="Times New Roman" pitchFamily="18" charset="0"/>
                          <a:ea typeface="宋体" pitchFamily="2" charset="-122"/>
                          <a:cs typeface="Times New Roman" pitchFamily="18" charset="0"/>
                        </a:rPr>
                        <a:t>Electrical machinery, apparatus, energy</a:t>
                      </a:r>
                    </a:p>
                    <a:p>
                      <a:pPr algn="l" fontAlgn="b"/>
                      <a:r>
                        <a:rPr lang="en-GB" sz="1000" b="1" u="none" strike="noStrike" spc="-20" baseline="0" noProof="0" dirty="0" err="1" smtClean="0">
                          <a:solidFill>
                            <a:schemeClr val="tx1"/>
                          </a:solidFill>
                          <a:effectLst/>
                          <a:latin typeface="Times New Roman" pitchFamily="18" charset="0"/>
                          <a:ea typeface="宋体" pitchFamily="2" charset="-122"/>
                          <a:cs typeface="Times New Roman" pitchFamily="18" charset="0"/>
                        </a:rPr>
                        <a:t>电气机械、设备、能源</a:t>
                      </a:r>
                      <a:endParaRPr lang="zh-CN" sz="1000" b="1" i="0" u="none" strike="noStrike" spc="-20" baseline="0"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10 198</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a:solidFill>
                            <a:schemeClr val="tx1"/>
                          </a:solidFill>
                          <a:effectLst/>
                          <a:latin typeface="Times New Roman" pitchFamily="18" charset="0"/>
                          <a:ea typeface="宋体" pitchFamily="2" charset="-122"/>
                          <a:cs typeface="Times New Roman" pitchFamily="18" charset="0"/>
                        </a:rPr>
                        <a:t>-1.8%</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5</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Transport运输</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7 802</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a:solidFill>
                            <a:schemeClr val="tx1"/>
                          </a:solidFill>
                          <a:effectLst/>
                          <a:latin typeface="Times New Roman" pitchFamily="18" charset="0"/>
                          <a:ea typeface="宋体" pitchFamily="2" charset="-122"/>
                          <a:cs typeface="Times New Roman" pitchFamily="18" charset="0"/>
                        </a:rPr>
                        <a:t>-1.6%</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6</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Measurement计量</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7 727</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8.0%</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7</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Organic fine chemistry精细有机化学</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6 414</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2.1%</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8</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Engines, pumps, turbines发动机、泵、涡轮机</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6 374</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17.9%</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9</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Biotechnology生物技术</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6 048</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5.1%</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10</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Pharmaceuticals制药</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5 884</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de-DE" sz="1000" b="0" u="none" strike="noStrike" dirty="0" smtClean="0">
                          <a:solidFill>
                            <a:schemeClr val="tx1"/>
                          </a:solidFill>
                          <a:effectLst/>
                          <a:latin typeface="Times New Roman" pitchFamily="18" charset="0"/>
                          <a:ea typeface="宋体" pitchFamily="2" charset="-122"/>
                          <a:cs typeface="Times New Roman" pitchFamily="18" charset="0"/>
                        </a:rPr>
                        <a:t>9.6%</a:t>
                      </a:r>
                      <a:endParaRPr lang="zh-CN" sz="1000" b="0" i="0" u="none" strike="noStrike" dirty="0">
                        <a:solidFill>
                          <a:schemeClr val="tx1"/>
                        </a:solidFill>
                        <a:effectLst/>
                        <a:latin typeface="Times New Roman" pitchFamily="18" charset="0"/>
                        <a:ea typeface="宋体" pitchFamily="2" charset="-122"/>
                        <a:cs typeface="Times New Roman" pitchFamily="18" charset="0"/>
                      </a:endParaRP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2" name="Text Placeholder 1"/>
          <p:cNvSpPr>
            <a:spLocks noGrp="1"/>
          </p:cNvSpPr>
          <p:nvPr>
            <p:ph type="body" sz="quarter" idx="16"/>
          </p:nvPr>
        </p:nvSpPr>
        <p:spPr/>
        <p:txBody>
          <a:bodyPr/>
          <a:lstStyle/>
          <a:p>
            <a:r>
              <a:rPr lang="en-GB" altLang="en-US" dirty="0">
                <a:latin typeface="Times New Roman" pitchFamily="18" charset="0"/>
                <a:ea typeface="宋体" pitchFamily="2" charset="-122"/>
                <a:cs typeface="Times New Roman" pitchFamily="18" charset="0"/>
              </a:rPr>
              <a:t>Technical fields with the most applications in 2015   </a:t>
            </a:r>
            <a:endParaRPr lang="en-GB" altLang="en-US" dirty="0" smtClean="0">
              <a:latin typeface="Times New Roman" pitchFamily="18" charset="0"/>
              <a:ea typeface="宋体" pitchFamily="2" charset="-122"/>
              <a:cs typeface="Times New Roman" pitchFamily="18" charset="0"/>
            </a:endParaRPr>
          </a:p>
          <a:p>
            <a:r>
              <a:rPr lang="en-GB" altLang="en-US" dirty="0" smtClean="0">
                <a:latin typeface="Times New Roman" pitchFamily="18" charset="0"/>
                <a:ea typeface="宋体" pitchFamily="2" charset="-122"/>
                <a:cs typeface="Times New Roman" pitchFamily="18" charset="0"/>
              </a:rPr>
              <a:t>2015</a:t>
            </a:r>
            <a:r>
              <a:rPr lang="en-GB" altLang="en-US" dirty="0">
                <a:latin typeface="Times New Roman" pitchFamily="18" charset="0"/>
                <a:ea typeface="宋体" pitchFamily="2" charset="-122"/>
                <a:cs typeface="Times New Roman" pitchFamily="18" charset="0"/>
              </a:rPr>
              <a:t>年申请数量最多的技术领域</a:t>
            </a:r>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AE9704F4-423A-424C-8735-B879FFCBBC48}" type="slidenum">
              <a:rPr lang="en-GB" smtClean="0">
                <a:latin typeface="Times New Roman" pitchFamily="18" charset="0"/>
                <a:ea typeface="宋体" pitchFamily="2" charset="-122"/>
                <a:cs typeface="Times New Roman" pitchFamily="18" charset="0"/>
              </a:rPr>
              <a:pPr/>
              <a:t>64</a:t>
            </a:fld>
            <a:endParaRPr lang="zh-CN" dirty="0">
              <a:latin typeface="Times New Roman" pitchFamily="18" charset="0"/>
              <a:ea typeface="宋体" pitchFamily="2" charset="-122"/>
              <a:cs typeface="Times New Roman" pitchFamily="18" charset="0"/>
            </a:endParaRPr>
          </a:p>
        </p:txBody>
      </p:sp>
      <p:graphicFrame>
        <p:nvGraphicFramePr>
          <p:cNvPr id="8" name="Chart Placeholder 5"/>
          <p:cNvGraphicFramePr>
            <a:graphicFrameLocks/>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702574997"/>
              </p:ext>
            </p:extLst>
          </p:nvPr>
        </p:nvGraphicFramePr>
        <p:xfrm>
          <a:off x="3864968" y="2048287"/>
          <a:ext cx="2878732" cy="3853805"/>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Box 19"/>
          <p:cNvSpPr txBox="1">
            <a:spLocks noChangeArrowheads="1"/>
          </p:cNvSpPr>
          <p:nvPr/>
        </p:nvSpPr>
        <p:spPr bwMode="auto">
          <a:xfrm>
            <a:off x="647908" y="6169598"/>
            <a:ext cx="7848412" cy="307777"/>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8A949C"/>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rgbClr val="000000"/>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buFont typeface="Wingdings" pitchFamily="2" charset="2"/>
              <a:buNone/>
            </a:pPr>
            <a:r>
              <a:rPr lang="en-GB" sz="1000" dirty="0">
                <a:solidFill>
                  <a:srgbClr val="3B464D"/>
                </a:solidFill>
                <a:latin typeface="Times New Roman" pitchFamily="18" charset="0"/>
                <a:ea typeface="宋体" pitchFamily="2" charset="-122"/>
                <a:cs typeface="Times New Roman" pitchFamily="18" charset="0"/>
              </a:rPr>
              <a:t>Analysis based on European patent applications filed with the EPO (Direct European applications and international (PCT) applications entering the European phase).分析基于向欧洲专利局提交的欧洲专利申请（直接欧洲申请和进入欧洲阶段的国际PCT申请）。</a:t>
            </a:r>
            <a:endParaRPr lang="zh-CN" altLang="en-US" sz="1000" dirty="0">
              <a:solidFill>
                <a:srgbClr val="3B464D"/>
              </a:solidFill>
              <a:latin typeface="Times New Roman" pitchFamily="18" charset="0"/>
              <a:ea typeface="宋体" pitchFamily="2" charset="-122"/>
              <a:cs typeface="Times New Roman" pitchFamily="18" charset="0"/>
            </a:endParaRPr>
          </a:p>
        </p:txBody>
      </p:sp>
      <p:grpSp>
        <p:nvGrpSpPr>
          <p:cNvPr id="27" name="Gruppieren 26"/>
          <p:cNvGrpSpPr/>
          <p:nvPr/>
        </p:nvGrpSpPr>
        <p:grpSpPr>
          <a:xfrm flipV="1">
            <a:off x="8181505" y="2115047"/>
            <a:ext cx="252000" cy="252000"/>
            <a:chOff x="2325688" y="5437188"/>
            <a:chExt cx="185738" cy="188913"/>
          </a:xfrm>
        </p:grpSpPr>
        <p:sp>
          <p:nvSpPr>
            <p:cNvPr id="28"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29"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77" name="Gruppieren 76"/>
          <p:cNvGrpSpPr/>
          <p:nvPr/>
        </p:nvGrpSpPr>
        <p:grpSpPr>
          <a:xfrm flipV="1">
            <a:off x="8181505" y="2500427"/>
            <a:ext cx="252000" cy="252000"/>
            <a:chOff x="2325688" y="5437188"/>
            <a:chExt cx="185738" cy="188913"/>
          </a:xfrm>
        </p:grpSpPr>
        <p:sp>
          <p:nvSpPr>
            <p:cNvPr id="78"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79"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80" name="Gruppieren 79"/>
          <p:cNvGrpSpPr/>
          <p:nvPr/>
        </p:nvGrpSpPr>
        <p:grpSpPr>
          <a:xfrm flipV="1">
            <a:off x="8181505" y="2885807"/>
            <a:ext cx="252000" cy="252000"/>
            <a:chOff x="2325688" y="5437188"/>
            <a:chExt cx="185738" cy="188913"/>
          </a:xfrm>
        </p:grpSpPr>
        <p:sp>
          <p:nvSpPr>
            <p:cNvPr id="81"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82"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83" name="Gruppieren 82"/>
          <p:cNvGrpSpPr/>
          <p:nvPr/>
        </p:nvGrpSpPr>
        <p:grpSpPr>
          <a:xfrm>
            <a:off x="8181505" y="3271187"/>
            <a:ext cx="252000" cy="252000"/>
            <a:chOff x="2325688" y="5437188"/>
            <a:chExt cx="185738" cy="188913"/>
          </a:xfrm>
        </p:grpSpPr>
        <p:sp>
          <p:nvSpPr>
            <p:cNvPr id="84"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85"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86" name="Gruppieren 85"/>
          <p:cNvGrpSpPr/>
          <p:nvPr/>
        </p:nvGrpSpPr>
        <p:grpSpPr>
          <a:xfrm>
            <a:off x="8181505" y="3656567"/>
            <a:ext cx="252000" cy="252000"/>
            <a:chOff x="2325688" y="5437188"/>
            <a:chExt cx="185738" cy="188913"/>
          </a:xfrm>
        </p:grpSpPr>
        <p:sp>
          <p:nvSpPr>
            <p:cNvPr id="87"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88"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89" name="Gruppieren 88"/>
          <p:cNvGrpSpPr/>
          <p:nvPr/>
        </p:nvGrpSpPr>
        <p:grpSpPr>
          <a:xfrm flipV="1">
            <a:off x="8181505" y="4041947"/>
            <a:ext cx="252000" cy="252000"/>
            <a:chOff x="2325688" y="5437188"/>
            <a:chExt cx="185738" cy="188913"/>
          </a:xfrm>
        </p:grpSpPr>
        <p:sp>
          <p:nvSpPr>
            <p:cNvPr id="90"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91"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92" name="Gruppieren 91"/>
          <p:cNvGrpSpPr/>
          <p:nvPr/>
        </p:nvGrpSpPr>
        <p:grpSpPr>
          <a:xfrm flipV="1">
            <a:off x="8181505" y="4427325"/>
            <a:ext cx="252000" cy="252000"/>
            <a:chOff x="2325688" y="5437188"/>
            <a:chExt cx="185738" cy="188913"/>
          </a:xfrm>
        </p:grpSpPr>
        <p:sp>
          <p:nvSpPr>
            <p:cNvPr id="93"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94"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95" name="Gruppieren 94"/>
          <p:cNvGrpSpPr/>
          <p:nvPr/>
        </p:nvGrpSpPr>
        <p:grpSpPr>
          <a:xfrm flipV="1">
            <a:off x="8181505" y="4812707"/>
            <a:ext cx="252000" cy="252000"/>
            <a:chOff x="2325688" y="5437188"/>
            <a:chExt cx="185738" cy="188913"/>
          </a:xfrm>
        </p:grpSpPr>
        <p:sp>
          <p:nvSpPr>
            <p:cNvPr id="96"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97"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98" name="Gruppieren 97"/>
          <p:cNvGrpSpPr/>
          <p:nvPr/>
        </p:nvGrpSpPr>
        <p:grpSpPr>
          <a:xfrm flipV="1">
            <a:off x="8181505" y="5198087"/>
            <a:ext cx="252000" cy="252000"/>
            <a:chOff x="2325688" y="5437188"/>
            <a:chExt cx="185738" cy="188913"/>
          </a:xfrm>
        </p:grpSpPr>
        <p:sp>
          <p:nvSpPr>
            <p:cNvPr id="99"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100"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101" name="Gruppieren 100"/>
          <p:cNvGrpSpPr/>
          <p:nvPr/>
        </p:nvGrpSpPr>
        <p:grpSpPr>
          <a:xfrm flipV="1">
            <a:off x="8181505" y="5583471"/>
            <a:ext cx="252000" cy="252000"/>
            <a:chOff x="2325688" y="5437188"/>
            <a:chExt cx="185738" cy="188913"/>
          </a:xfrm>
        </p:grpSpPr>
        <p:sp>
          <p:nvSpPr>
            <p:cNvPr id="102"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103"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sp>
        <p:nvSpPr>
          <p:cNvPr id="41" name="Rechteck 40"/>
          <p:cNvSpPr/>
          <p:nvPr/>
        </p:nvSpPr>
        <p:spPr>
          <a:xfrm>
            <a:off x="647888" y="1257165"/>
            <a:ext cx="666849" cy="492443"/>
          </a:xfrm>
          <a:prstGeom prst="rect">
            <a:avLst/>
          </a:prstGeom>
        </p:spPr>
        <p:txBody>
          <a:bodyPr wrap="none" lIns="0" tIns="0" rIns="0" bIns="0" anchor="b">
            <a:spAutoFit/>
          </a:bodyPr>
          <a:lstStyle/>
          <a:p>
            <a:r>
              <a:rPr lang="en-GB" sz="1600" b="1" dirty="0" smtClean="0">
                <a:solidFill>
                  <a:srgbClr val="3B464D"/>
                </a:solidFill>
                <a:latin typeface="Times New Roman" pitchFamily="18" charset="0"/>
                <a:ea typeface="宋体" pitchFamily="2" charset="-122"/>
                <a:cs typeface="Times New Roman" pitchFamily="18" charset="0"/>
              </a:rPr>
              <a:t>TOP 10</a:t>
            </a:r>
          </a:p>
          <a:p>
            <a:r>
              <a:rPr sz="1600" dirty="0" smtClean="0">
                <a:latin typeface="Times New Roman" pitchFamily="18" charset="0"/>
                <a:ea typeface="宋体" pitchFamily="2" charset="-122"/>
                <a:cs typeface="Times New Roman" pitchFamily="18" charset="0"/>
              </a:rPr>
              <a:t>前</a:t>
            </a:r>
            <a:r>
              <a:rPr lang="en-GB" altLang="zh-CN" sz="1600" b="1" dirty="0" smtClean="0">
                <a:solidFill>
                  <a:srgbClr val="3B464D"/>
                </a:solidFill>
                <a:latin typeface="Times New Roman" pitchFamily="18" charset="0"/>
                <a:ea typeface="宋体" pitchFamily="2" charset="-122"/>
                <a:cs typeface="Times New Roman" pitchFamily="18" charset="0"/>
              </a:rPr>
              <a:t>10</a:t>
            </a:r>
            <a:r>
              <a:rPr sz="1600" dirty="0" smtClean="0">
                <a:latin typeface="Times New Roman" pitchFamily="18" charset="0"/>
                <a:ea typeface="宋体" pitchFamily="2" charset="-122"/>
                <a:cs typeface="Times New Roman" pitchFamily="18" charset="0"/>
              </a:rPr>
              <a:t>位</a:t>
            </a:r>
            <a:r>
              <a:rPr lang="en-GB" sz="1600" b="1" dirty="0" smtClean="0">
                <a:solidFill>
                  <a:srgbClr val="3B464D"/>
                </a:solidFill>
                <a:latin typeface="Times New Roman" pitchFamily="18" charset="0"/>
                <a:ea typeface="宋体" pitchFamily="2" charset="-122"/>
                <a:cs typeface="Times New Roman" pitchFamily="18" charset="0"/>
              </a:rPr>
              <a:t> </a:t>
            </a:r>
            <a:endParaRPr lang="zh-CN" sz="1600" b="1"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720858667"/>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487861817"/>
              </p:ext>
            </p:extLst>
          </p:nvPr>
        </p:nvGraphicFramePr>
        <p:xfrm>
          <a:off x="647701" y="1763872"/>
          <a:ext cx="7846738" cy="4248440"/>
        </p:xfrm>
        <a:graphic>
          <a:graphicData uri="http://schemas.openxmlformats.org/drawingml/2006/table">
            <a:tbl>
              <a:tblPr>
                <a:tableStyleId>{5C22544A-7EE6-4342-B048-85BDC9FD1C3A}</a:tableStyleId>
              </a:tblPr>
              <a:tblGrid>
                <a:gridCol w="283138"/>
                <a:gridCol w="5882400"/>
                <a:gridCol w="576000"/>
                <a:gridCol w="1105200"/>
              </a:tblGrid>
              <a:tr h="272880">
                <a:tc>
                  <a:txBody>
                    <a:bodyPr/>
                    <a:lstStyle/>
                    <a:p>
                      <a:pPr algn="r" fontAlgn="b"/>
                      <a:endParaRPr lang="en-GB"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72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smtClean="0">
                          <a:solidFill>
                            <a:schemeClr val="accent2"/>
                          </a:solidFill>
                          <a:effectLst/>
                          <a:latin typeface="Times New Roman" pitchFamily="18" charset="0"/>
                          <a:ea typeface="宋体" pitchFamily="2" charset="-122"/>
                          <a:cs typeface="Times New Roman" pitchFamily="18" charset="0"/>
                        </a:rPr>
                        <a:t>2015</a:t>
                      </a:r>
                      <a:endParaRPr lang="zh-CN" sz="1000" b="1" i="0" u="none" strike="noStrike" noProof="0" dirty="0">
                        <a:solidFill>
                          <a:schemeClr val="accent2"/>
                        </a:solidFill>
                        <a:effectLst/>
                        <a:latin typeface="Times New Roman" pitchFamily="18" charset="0"/>
                        <a:ea typeface="宋体" pitchFamily="2" charset="-122"/>
                        <a:cs typeface="Times New Roman" pitchFamily="18" charset="0"/>
                      </a:endParaRPr>
                    </a:p>
                  </a:txBody>
                  <a:tcPr marL="36000" marR="36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smtClean="0">
                          <a:solidFill>
                            <a:schemeClr val="tx1"/>
                          </a:solidFill>
                          <a:effectLst/>
                          <a:latin typeface="Times New Roman" pitchFamily="18" charset="0"/>
                          <a:ea typeface="宋体" pitchFamily="2" charset="-122"/>
                          <a:cs typeface="Times New Roman" pitchFamily="18" charset="0"/>
                        </a:rPr>
                        <a:t>Change变动</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36000" marR="432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1</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Philips飞利浦</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2 402</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smtClean="0">
                          <a:effectLst/>
                          <a:latin typeface="Times New Roman" pitchFamily="18" charset="0"/>
                          <a:ea typeface="宋体" pitchFamily="2" charset="-122"/>
                          <a:cs typeface="Times New Roman" pitchFamily="18" charset="0"/>
                        </a:rPr>
                        <a:t>3.7%</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2</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Samsung三星</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2 366</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a:effectLst/>
                          <a:latin typeface="Times New Roman" pitchFamily="18" charset="0"/>
                          <a:ea typeface="宋体" pitchFamily="2" charset="-122"/>
                          <a:cs typeface="Times New Roman" pitchFamily="18" charset="0"/>
                        </a:rPr>
                        <a:t>-6.9%</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3</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LG乐金</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2 091</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smtClean="0">
                          <a:effectLst/>
                          <a:latin typeface="Times New Roman" pitchFamily="18" charset="0"/>
                          <a:ea typeface="宋体" pitchFamily="2" charset="-122"/>
                          <a:cs typeface="Times New Roman" pitchFamily="18" charset="0"/>
                        </a:rPr>
                        <a:t>27.7%</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4</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Huawei华为</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1 953</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smtClean="0">
                          <a:effectLst/>
                          <a:latin typeface="Times New Roman" pitchFamily="18" charset="0"/>
                          <a:ea typeface="宋体" pitchFamily="2" charset="-122"/>
                          <a:cs typeface="Times New Roman" pitchFamily="18" charset="0"/>
                        </a:rPr>
                        <a:t>22.1%</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5</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Siemens西门子</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1 894</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a:effectLst/>
                          <a:latin typeface="Times New Roman" pitchFamily="18" charset="0"/>
                          <a:ea typeface="宋体" pitchFamily="2" charset="-122"/>
                          <a:cs typeface="Times New Roman" pitchFamily="18" charset="0"/>
                        </a:rPr>
                        <a:t>-11.2%</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6</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United Technologies联合技术</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1 869</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smtClean="0">
                          <a:effectLst/>
                          <a:latin typeface="Times New Roman" pitchFamily="18" charset="0"/>
                          <a:ea typeface="宋体" pitchFamily="2" charset="-122"/>
                          <a:cs typeface="Times New Roman" pitchFamily="18" charset="0"/>
                        </a:rPr>
                        <a:t>110.0%</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7</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Qualcomm高通</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1 705</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smtClean="0">
                          <a:effectLst/>
                          <a:latin typeface="Times New Roman" pitchFamily="18" charset="0"/>
                          <a:ea typeface="宋体" pitchFamily="2" charset="-122"/>
                          <a:cs typeface="Times New Roman" pitchFamily="18" charset="0"/>
                        </a:rPr>
                        <a:t>16.9%</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8</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Robert Bosch罗伯特博世</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1 493</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smtClean="0">
                          <a:effectLst/>
                          <a:latin typeface="Times New Roman" pitchFamily="18" charset="0"/>
                          <a:ea typeface="宋体" pitchFamily="2" charset="-122"/>
                          <a:cs typeface="Times New Roman" pitchFamily="18" charset="0"/>
                        </a:rPr>
                        <a:t>3.8%</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9</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BASF巴斯夫</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1 384</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dirty="0">
                          <a:effectLst/>
                          <a:latin typeface="Times New Roman" pitchFamily="18" charset="0"/>
                          <a:ea typeface="宋体" pitchFamily="2" charset="-122"/>
                          <a:cs typeface="Times New Roman" pitchFamily="18" charset="0"/>
                        </a:rPr>
                        <a:t>-9.5%</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85364">
                <a:tc>
                  <a:txBody>
                    <a:bodyPr/>
                    <a:lstStyle/>
                    <a:p>
                      <a:pPr algn="r" fontAlgn="b"/>
                      <a:r>
                        <a:rPr lang="en-GB" sz="1000" u="none" strike="noStrike" noProof="0" dirty="0" smtClean="0">
                          <a:solidFill>
                            <a:schemeClr val="tx1"/>
                          </a:solidFill>
                          <a:effectLst/>
                          <a:latin typeface="Times New Roman" pitchFamily="18" charset="0"/>
                          <a:ea typeface="宋体" pitchFamily="2" charset="-122"/>
                          <a:cs typeface="Times New Roman" pitchFamily="18" charset="0"/>
                        </a:rPr>
                        <a:t>10</a:t>
                      </a:r>
                      <a:endParaRPr lang="zh-CN" sz="1000" b="1" i="0" u="none" strike="noStrike" noProof="0" dirty="0">
                        <a:solidFill>
                          <a:schemeClr val="tx1"/>
                        </a:solidFill>
                        <a:effectLst/>
                        <a:latin typeface="Times New Roman" pitchFamily="18" charset="0"/>
                        <a:ea typeface="宋体" pitchFamily="2" charset="-122"/>
                        <a:cs typeface="Times New Roman" pitchFamily="18" charset="0"/>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de-DE" sz="1000" b="1" u="none" strike="noStrike" dirty="0" smtClean="0">
                          <a:effectLst/>
                          <a:latin typeface="Times New Roman" pitchFamily="18" charset="0"/>
                          <a:ea typeface="宋体" pitchFamily="2" charset="-122"/>
                          <a:cs typeface="Times New Roman" pitchFamily="18" charset="0"/>
                        </a:rPr>
                        <a:t>General Electric通用电气</a:t>
                      </a:r>
                      <a:endParaRPr lang="zh-CN" sz="1000" b="1" i="0" u="none" strike="noStrike" dirty="0">
                        <a:solidFill>
                          <a:srgbClr val="000000"/>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de-DE" sz="1000" b="1" u="none" strike="noStrike" dirty="0" smtClean="0">
                          <a:solidFill>
                            <a:schemeClr val="accent2"/>
                          </a:solidFill>
                          <a:effectLst/>
                          <a:latin typeface="Times New Roman" pitchFamily="18" charset="0"/>
                          <a:ea typeface="宋体" pitchFamily="2" charset="-122"/>
                          <a:cs typeface="Times New Roman" pitchFamily="18" charset="0"/>
                        </a:rPr>
                        <a:t>1 316</a:t>
                      </a:r>
                      <a:endParaRPr lang="zh-CN" sz="1000" b="1" i="0" u="none" strike="noStrike" dirty="0">
                        <a:solidFill>
                          <a:schemeClr val="accent2"/>
                        </a:solidFill>
                        <a:effectLst/>
                        <a:latin typeface="Times New Roman" pitchFamily="18" charset="0"/>
                        <a:ea typeface="宋体" pitchFamily="2" charset="-122"/>
                        <a:cs typeface="Times New Roman" pitchFamily="18" charset="0"/>
                      </a:endParaRPr>
                    </a:p>
                  </a:txBody>
                  <a:tcPr marL="36000" marR="36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de-DE" sz="1000" u="none" strike="noStrike" dirty="0" smtClean="0">
                          <a:effectLst/>
                          <a:latin typeface="Times New Roman" pitchFamily="18" charset="0"/>
                          <a:ea typeface="宋体" pitchFamily="2" charset="-122"/>
                          <a:cs typeface="Times New Roman" pitchFamily="18" charset="0"/>
                        </a:rPr>
                        <a:t>57.0%</a:t>
                      </a:r>
                      <a:endParaRPr lang="zh-CN" sz="1000" b="0" i="0" u="none" strike="noStrike" dirty="0">
                        <a:solidFill>
                          <a:srgbClr val="000000"/>
                        </a:solidFill>
                        <a:effectLst/>
                        <a:latin typeface="Times New Roman" pitchFamily="18" charset="0"/>
                        <a:ea typeface="宋体" pitchFamily="2" charset="-122"/>
                        <a:cs typeface="Times New Roman" pitchFamily="18" charset="0"/>
                      </a:endParaRP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Top EPO applicants in 2015   </a:t>
            </a:r>
            <a:endParaRPr lang="en-US" dirty="0" smtClean="0">
              <a:latin typeface="Times New Roman" pitchFamily="18" charset="0"/>
              <a:ea typeface="宋体" pitchFamily="2" charset="-122"/>
              <a:cs typeface="Times New Roman" pitchFamily="18" charset="0"/>
            </a:endParaRPr>
          </a:p>
          <a:p>
            <a:r>
              <a:rPr dirty="0" smtClean="0">
                <a:latin typeface="Times New Roman" pitchFamily="18" charset="0"/>
                <a:ea typeface="宋体" pitchFamily="2" charset="-122"/>
                <a:cs typeface="Times New Roman" pitchFamily="18" charset="0"/>
              </a:rPr>
              <a:t>2015年欧洲专利局申请数量最多的申请人</a:t>
            </a:r>
            <a:endParaRPr lang="zh-CN" dirty="0">
              <a:latin typeface="Times New Roman" pitchFamily="18" charset="0"/>
              <a:ea typeface="宋体" pitchFamily="2" charset="-122"/>
              <a:cs typeface="Times New Roman" pitchFamily="18" charset="0"/>
            </a:endParaRPr>
          </a:p>
          <a:p>
            <a:endParaRPr lang="zh-CN"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AE9704F4-423A-424C-8735-B879FFCBBC48}" type="slidenum">
              <a:rPr lang="en-GB" smtClean="0">
                <a:latin typeface="Times New Roman" pitchFamily="18" charset="0"/>
                <a:ea typeface="宋体" pitchFamily="2" charset="-122"/>
                <a:cs typeface="Times New Roman" pitchFamily="18" charset="0"/>
              </a:rPr>
              <a:pPr/>
              <a:t>65</a:t>
            </a:fld>
            <a:endParaRPr lang="zh-CN" dirty="0">
              <a:latin typeface="Times New Roman" pitchFamily="18" charset="0"/>
              <a:ea typeface="宋体" pitchFamily="2" charset="-122"/>
              <a:cs typeface="Times New Roman" pitchFamily="18" charset="0"/>
            </a:endParaRPr>
          </a:p>
        </p:txBody>
      </p:sp>
      <p:graphicFrame>
        <p:nvGraphicFramePr>
          <p:cNvPr id="8" name="Chart Placeholder 5"/>
          <p:cNvGraphicFramePr>
            <a:graphicFrameLocks/>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3503974361"/>
              </p:ext>
            </p:extLst>
          </p:nvPr>
        </p:nvGraphicFramePr>
        <p:xfrm>
          <a:off x="2609850" y="2035916"/>
          <a:ext cx="4133850" cy="3853805"/>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Box 19"/>
          <p:cNvSpPr txBox="1">
            <a:spLocks noChangeArrowheads="1"/>
          </p:cNvSpPr>
          <p:nvPr/>
        </p:nvSpPr>
        <p:spPr bwMode="auto">
          <a:xfrm>
            <a:off x="647908" y="6084717"/>
            <a:ext cx="7848412" cy="461665"/>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8A949C"/>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rgbClr val="000000"/>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lgn="just">
              <a:buNone/>
            </a:pPr>
            <a:r>
              <a:rPr lang="en-GB" sz="1000" dirty="0">
                <a:solidFill>
                  <a:srgbClr val="3B464D"/>
                </a:solidFill>
                <a:latin typeface="Times New Roman" pitchFamily="18" charset="0"/>
                <a:ea typeface="宋体" pitchFamily="2" charset="-122"/>
                <a:cs typeface="Times New Roman" pitchFamily="18" charset="0"/>
              </a:rPr>
              <a:t>Analysis based on European patent applications filed with the EPO (Direct European applications and international (PCT) applications entering the European phase</a:t>
            </a:r>
            <a:r>
              <a:rPr lang="en-GB" sz="1000" dirty="0" smtClean="0">
                <a:solidFill>
                  <a:srgbClr val="3B464D"/>
                </a:solidFill>
                <a:latin typeface="Times New Roman" pitchFamily="18" charset="0"/>
                <a:ea typeface="宋体" pitchFamily="2" charset="-122"/>
                <a:cs typeface="Times New Roman" pitchFamily="18" charset="0"/>
              </a:rPr>
              <a:t>). Statistics </a:t>
            </a:r>
            <a:r>
              <a:rPr lang="en-GB" sz="1000" dirty="0">
                <a:solidFill>
                  <a:srgbClr val="3B464D"/>
                </a:solidFill>
                <a:latin typeface="Times New Roman" pitchFamily="18" charset="0"/>
                <a:ea typeface="宋体" pitchFamily="2" charset="-122"/>
                <a:cs typeface="Times New Roman" pitchFamily="18" charset="0"/>
              </a:rPr>
              <a:t>are based on the first-named applicant</a:t>
            </a:r>
            <a:r>
              <a:rPr lang="en-GB" sz="1000" dirty="0" smtClean="0">
                <a:solidFill>
                  <a:srgbClr val="3B464D"/>
                </a:solidFill>
                <a:latin typeface="Times New Roman" pitchFamily="18" charset="0"/>
                <a:ea typeface="宋体" pitchFamily="2" charset="-122"/>
                <a:cs typeface="Times New Roman" pitchFamily="18" charset="0"/>
              </a:rPr>
              <a:t>.</a:t>
            </a:r>
            <a:r>
              <a:rPr lang="en-GB" altLang="zh-CN" sz="1000" dirty="0" smtClean="0">
                <a:solidFill>
                  <a:srgbClr val="3B464D"/>
                </a:solidFill>
                <a:latin typeface="Times New Roman" pitchFamily="18" charset="0"/>
                <a:ea typeface="宋体" pitchFamily="2" charset="-122"/>
                <a:cs typeface="Times New Roman" pitchFamily="18" charset="0"/>
              </a:rPr>
              <a:t> 分析基于向欧洲专利局提交的欧洲专利申请（直接欧洲申请和进入欧洲阶段的国际PCT申请）。 </a:t>
            </a:r>
            <a:r>
              <a:rPr lang="en-GB" sz="1000" dirty="0" err="1" smtClean="0">
                <a:solidFill>
                  <a:srgbClr val="3B464D"/>
                </a:solidFill>
                <a:latin typeface="Times New Roman" pitchFamily="18" charset="0"/>
                <a:ea typeface="宋体" pitchFamily="2" charset="-122"/>
                <a:cs typeface="Times New Roman" pitchFamily="18" charset="0"/>
              </a:rPr>
              <a:t>统计基于名字排在第一位的申请人</a:t>
            </a:r>
            <a:r>
              <a:rPr lang="en-GB" sz="1000" dirty="0">
                <a:solidFill>
                  <a:srgbClr val="3B464D"/>
                </a:solidFill>
                <a:latin typeface="Times New Roman" pitchFamily="18" charset="0"/>
                <a:ea typeface="宋体" pitchFamily="2" charset="-122"/>
                <a:cs typeface="Times New Roman" pitchFamily="18" charset="0"/>
              </a:rPr>
              <a:t>。</a:t>
            </a:r>
            <a:endParaRPr lang="zh-CN" altLang="en-US" sz="1000" dirty="0">
              <a:solidFill>
                <a:srgbClr val="3B464D"/>
              </a:solidFill>
              <a:latin typeface="Times New Roman" pitchFamily="18" charset="0"/>
              <a:ea typeface="宋体" pitchFamily="2" charset="-122"/>
              <a:cs typeface="Times New Roman" pitchFamily="18" charset="0"/>
            </a:endParaRPr>
          </a:p>
        </p:txBody>
      </p:sp>
      <p:grpSp>
        <p:nvGrpSpPr>
          <p:cNvPr id="27" name="Gruppieren 26"/>
          <p:cNvGrpSpPr/>
          <p:nvPr/>
        </p:nvGrpSpPr>
        <p:grpSpPr>
          <a:xfrm flipV="1">
            <a:off x="8181505" y="2102675"/>
            <a:ext cx="252000" cy="252000"/>
            <a:chOff x="2325688" y="5437188"/>
            <a:chExt cx="185738" cy="188913"/>
          </a:xfrm>
        </p:grpSpPr>
        <p:sp>
          <p:nvSpPr>
            <p:cNvPr id="28"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29"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80" name="Gruppieren 79"/>
          <p:cNvGrpSpPr/>
          <p:nvPr/>
        </p:nvGrpSpPr>
        <p:grpSpPr>
          <a:xfrm flipV="1">
            <a:off x="8181505" y="2873435"/>
            <a:ext cx="252000" cy="252000"/>
            <a:chOff x="2325688" y="5437188"/>
            <a:chExt cx="185738" cy="188913"/>
          </a:xfrm>
        </p:grpSpPr>
        <p:sp>
          <p:nvSpPr>
            <p:cNvPr id="81"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82"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86" name="Gruppieren 85"/>
          <p:cNvGrpSpPr/>
          <p:nvPr/>
        </p:nvGrpSpPr>
        <p:grpSpPr>
          <a:xfrm>
            <a:off x="8181505" y="3644195"/>
            <a:ext cx="252000" cy="252000"/>
            <a:chOff x="2325688" y="5437188"/>
            <a:chExt cx="185738" cy="188913"/>
          </a:xfrm>
        </p:grpSpPr>
        <p:sp>
          <p:nvSpPr>
            <p:cNvPr id="87"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88"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89" name="Gruppieren 88"/>
          <p:cNvGrpSpPr/>
          <p:nvPr/>
        </p:nvGrpSpPr>
        <p:grpSpPr>
          <a:xfrm flipV="1">
            <a:off x="8181505" y="4029575"/>
            <a:ext cx="252000" cy="252000"/>
            <a:chOff x="2325688" y="5437188"/>
            <a:chExt cx="185738" cy="188913"/>
          </a:xfrm>
        </p:grpSpPr>
        <p:sp>
          <p:nvSpPr>
            <p:cNvPr id="90"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91"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92" name="Gruppieren 91"/>
          <p:cNvGrpSpPr/>
          <p:nvPr/>
        </p:nvGrpSpPr>
        <p:grpSpPr>
          <a:xfrm flipV="1">
            <a:off x="8181505" y="4414955"/>
            <a:ext cx="252000" cy="252000"/>
            <a:chOff x="2325688" y="5437188"/>
            <a:chExt cx="185738" cy="188913"/>
          </a:xfrm>
        </p:grpSpPr>
        <p:sp>
          <p:nvSpPr>
            <p:cNvPr id="93"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94"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95" name="Gruppieren 94"/>
          <p:cNvGrpSpPr/>
          <p:nvPr/>
        </p:nvGrpSpPr>
        <p:grpSpPr>
          <a:xfrm flipV="1">
            <a:off x="8181505" y="4800335"/>
            <a:ext cx="252000" cy="252000"/>
            <a:chOff x="2325688" y="5437188"/>
            <a:chExt cx="185738" cy="188913"/>
          </a:xfrm>
        </p:grpSpPr>
        <p:sp>
          <p:nvSpPr>
            <p:cNvPr id="96"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97"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42" name="Gruppieren 41"/>
          <p:cNvGrpSpPr/>
          <p:nvPr/>
        </p:nvGrpSpPr>
        <p:grpSpPr>
          <a:xfrm flipV="1">
            <a:off x="8181505" y="3258815"/>
            <a:ext cx="252000" cy="252000"/>
            <a:chOff x="2325688" y="5437188"/>
            <a:chExt cx="185738" cy="188913"/>
          </a:xfrm>
        </p:grpSpPr>
        <p:sp>
          <p:nvSpPr>
            <p:cNvPr id="43"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44"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45" name="Gruppieren 44"/>
          <p:cNvGrpSpPr/>
          <p:nvPr/>
        </p:nvGrpSpPr>
        <p:grpSpPr>
          <a:xfrm>
            <a:off x="8181505" y="2488055"/>
            <a:ext cx="252000" cy="252000"/>
            <a:chOff x="2325688" y="5437188"/>
            <a:chExt cx="185738" cy="188913"/>
          </a:xfrm>
        </p:grpSpPr>
        <p:sp>
          <p:nvSpPr>
            <p:cNvPr id="46"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47"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grpSp>
        <p:nvGrpSpPr>
          <p:cNvPr id="48" name="Gruppieren 47"/>
          <p:cNvGrpSpPr/>
          <p:nvPr/>
        </p:nvGrpSpPr>
        <p:grpSpPr>
          <a:xfrm>
            <a:off x="8181505" y="5185715"/>
            <a:ext cx="252000" cy="252000"/>
            <a:chOff x="2325688" y="5437188"/>
            <a:chExt cx="185738" cy="188913"/>
          </a:xfrm>
        </p:grpSpPr>
        <p:sp>
          <p:nvSpPr>
            <p:cNvPr id="49"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50"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sp>
        <p:nvSpPr>
          <p:cNvPr id="54" name="Rectangle 5"/>
          <p:cNvSpPr/>
          <p:nvPr/>
        </p:nvSpPr>
        <p:spPr>
          <a:xfrm>
            <a:off x="2609850" y="5955037"/>
            <a:ext cx="144000" cy="144000"/>
          </a:xfrm>
          <a:prstGeom prst="ellipse">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59280" tIns="0" rIns="0" bIns="0" rtlCol="0" anchor="ctr"/>
          <a:lstStyle/>
          <a:p>
            <a:r>
              <a:rPr lang="en-GB" sz="800" dirty="0">
                <a:solidFill>
                  <a:srgbClr val="3B464D"/>
                </a:solidFill>
                <a:latin typeface="Times New Roman" pitchFamily="18" charset="0"/>
                <a:ea typeface="宋体" pitchFamily="2" charset="-122"/>
                <a:cs typeface="Times New Roman" pitchFamily="18" charset="0"/>
              </a:rPr>
              <a:t>EPO member states欧洲专利局成员国</a:t>
            </a:r>
          </a:p>
        </p:txBody>
      </p:sp>
      <p:sp>
        <p:nvSpPr>
          <p:cNvPr id="55" name="Rectangle 5"/>
          <p:cNvSpPr/>
          <p:nvPr/>
        </p:nvSpPr>
        <p:spPr>
          <a:xfrm>
            <a:off x="4604795" y="5955037"/>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59280" tIns="0" rIns="0" bIns="0" rtlCol="0" anchor="ctr"/>
          <a:lstStyle/>
          <a:p>
            <a:r>
              <a:rPr lang="en-GB" sz="800" dirty="0">
                <a:solidFill>
                  <a:srgbClr val="3B464D"/>
                </a:solidFill>
                <a:latin typeface="Times New Roman" pitchFamily="18" charset="0"/>
                <a:ea typeface="宋体" pitchFamily="2" charset="-122"/>
                <a:cs typeface="Times New Roman" pitchFamily="18" charset="0"/>
              </a:rPr>
              <a:t>United States美国</a:t>
            </a:r>
          </a:p>
        </p:txBody>
      </p:sp>
      <p:sp>
        <p:nvSpPr>
          <p:cNvPr id="56" name="Rectangle 5"/>
          <p:cNvSpPr/>
          <p:nvPr/>
        </p:nvSpPr>
        <p:spPr>
          <a:xfrm>
            <a:off x="6171095" y="5955037"/>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59280" tIns="0" rIns="0" bIns="0" rtlCol="0" anchor="ctr"/>
          <a:lstStyle/>
          <a:p>
            <a:r>
              <a:rPr lang="en-GB" sz="800" dirty="0">
                <a:solidFill>
                  <a:srgbClr val="3B464D"/>
                </a:solidFill>
                <a:latin typeface="Times New Roman" pitchFamily="18" charset="0"/>
                <a:ea typeface="宋体" pitchFamily="2" charset="-122"/>
                <a:cs typeface="Times New Roman" pitchFamily="18" charset="0"/>
              </a:rPr>
              <a:t>S. Korea韩国</a:t>
            </a:r>
          </a:p>
        </p:txBody>
      </p:sp>
      <p:sp>
        <p:nvSpPr>
          <p:cNvPr id="57" name="Rectangle 5"/>
          <p:cNvSpPr/>
          <p:nvPr/>
        </p:nvSpPr>
        <p:spPr>
          <a:xfrm>
            <a:off x="7431527" y="5955037"/>
            <a:ext cx="144000" cy="14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59280" tIns="0" rIns="0" bIns="0" rtlCol="0" anchor="ctr"/>
          <a:lstStyle/>
          <a:p>
            <a:r>
              <a:rPr lang="en-GB" sz="800" dirty="0">
                <a:solidFill>
                  <a:srgbClr val="3B464D"/>
                </a:solidFill>
                <a:latin typeface="Times New Roman" pitchFamily="18" charset="0"/>
                <a:ea typeface="宋体" pitchFamily="2" charset="-122"/>
                <a:cs typeface="Times New Roman" pitchFamily="18" charset="0"/>
              </a:rPr>
              <a:t>P.R.China中国</a:t>
            </a:r>
          </a:p>
        </p:txBody>
      </p:sp>
      <p:sp>
        <p:nvSpPr>
          <p:cNvPr id="59" name="Rechteck 58"/>
          <p:cNvSpPr/>
          <p:nvPr/>
        </p:nvSpPr>
        <p:spPr>
          <a:xfrm>
            <a:off x="647888" y="1257165"/>
            <a:ext cx="666849" cy="492443"/>
          </a:xfrm>
          <a:prstGeom prst="rect">
            <a:avLst/>
          </a:prstGeom>
        </p:spPr>
        <p:txBody>
          <a:bodyPr wrap="none" lIns="0" tIns="0" rIns="0" bIns="0" anchor="b">
            <a:spAutoFit/>
          </a:bodyPr>
          <a:lstStyle/>
          <a:p>
            <a:r>
              <a:rPr lang="en-GB" sz="1600" b="1" dirty="0" smtClean="0">
                <a:solidFill>
                  <a:srgbClr val="3B464D"/>
                </a:solidFill>
                <a:latin typeface="Times New Roman" pitchFamily="18" charset="0"/>
                <a:ea typeface="宋体" pitchFamily="2" charset="-122"/>
                <a:cs typeface="Times New Roman" pitchFamily="18" charset="0"/>
              </a:rPr>
              <a:t>TOP 10</a:t>
            </a:r>
          </a:p>
          <a:p>
            <a:r>
              <a:rPr sz="1600" dirty="0" smtClean="0">
                <a:latin typeface="Times New Roman" pitchFamily="18" charset="0"/>
                <a:ea typeface="宋体" pitchFamily="2" charset="-122"/>
                <a:cs typeface="Times New Roman" pitchFamily="18" charset="0"/>
              </a:rPr>
              <a:t>前10位</a:t>
            </a:r>
            <a:r>
              <a:rPr lang="en-GB" sz="1600" b="1" dirty="0">
                <a:solidFill>
                  <a:srgbClr val="3B464D"/>
                </a:solidFill>
                <a:latin typeface="Times New Roman" pitchFamily="18" charset="0"/>
                <a:ea typeface="宋体" pitchFamily="2" charset="-122"/>
                <a:cs typeface="Times New Roman" pitchFamily="18" charset="0"/>
              </a:rPr>
              <a:t> </a:t>
            </a:r>
            <a:endParaRPr lang="zh-CN" sz="1600" b="1" dirty="0">
              <a:solidFill>
                <a:srgbClr val="3B464D"/>
              </a:solidFill>
              <a:latin typeface="Times New Roman" pitchFamily="18" charset="0"/>
              <a:ea typeface="宋体" pitchFamily="2" charset="-122"/>
              <a:cs typeface="Times New Roman" pitchFamily="18" charset="0"/>
            </a:endParaRPr>
          </a:p>
        </p:txBody>
      </p:sp>
      <p:grpSp>
        <p:nvGrpSpPr>
          <p:cNvPr id="66" name="Gruppieren 65"/>
          <p:cNvGrpSpPr/>
          <p:nvPr/>
        </p:nvGrpSpPr>
        <p:grpSpPr>
          <a:xfrm flipV="1">
            <a:off x="8181505" y="5571099"/>
            <a:ext cx="252000" cy="252000"/>
            <a:chOff x="2325688" y="5437188"/>
            <a:chExt cx="185738" cy="188913"/>
          </a:xfrm>
        </p:grpSpPr>
        <p:sp>
          <p:nvSpPr>
            <p:cNvPr id="67"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sp>
          <p:nvSpPr>
            <p:cNvPr id="68"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3B464D"/>
                </a:solidFill>
                <a:latin typeface="Times New Roman" pitchFamily="18" charset="0"/>
                <a:ea typeface="宋体" pitchFamily="2" charset="-122"/>
                <a:cs typeface="Times New Roman" pitchFamily="18" charset="0"/>
              </a:endParaRPr>
            </a:p>
          </p:txBody>
        </p:sp>
      </p:gr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311997391"/>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solidFill>
                  <a:schemeClr val="tx1"/>
                </a:solidFill>
                <a:latin typeface="Times New Roman" pitchFamily="18" charset="0"/>
                <a:ea typeface="宋体" pitchFamily="2" charset="-122"/>
                <a:cs typeface="Times New Roman" pitchFamily="18" charset="0"/>
              </a:rPr>
              <a:t>Granted patents in 2015  </a:t>
            </a:r>
          </a:p>
          <a:p>
            <a:r>
              <a:rPr lang="en-GB" dirty="0" smtClean="0">
                <a:solidFill>
                  <a:schemeClr val="tx1"/>
                </a:solidFill>
                <a:latin typeface="Times New Roman" pitchFamily="18" charset="0"/>
                <a:ea typeface="宋体" pitchFamily="2" charset="-122"/>
                <a:cs typeface="Times New Roman" pitchFamily="18" charset="0"/>
              </a:rPr>
              <a:t>2015</a:t>
            </a:r>
            <a:r>
              <a:rPr lang="zh-CN" altLang="en-US" dirty="0" smtClean="0">
                <a:solidFill>
                  <a:schemeClr val="tx1"/>
                </a:solidFill>
                <a:latin typeface="Times New Roman" pitchFamily="18" charset="0"/>
                <a:ea typeface="宋体" pitchFamily="2" charset="-122"/>
                <a:cs typeface="Times New Roman" pitchFamily="18" charset="0"/>
              </a:rPr>
              <a:t>年授予的专利</a:t>
            </a:r>
            <a:endParaRPr lang="zh-CN" dirty="0">
              <a:solidFill>
                <a:schemeClr val="tx1"/>
              </a:solidFill>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12"/>
          </p:nvPr>
        </p:nvSpPr>
        <p:spPr/>
        <p:txBody>
          <a:bodyPr/>
          <a:lstStyle/>
          <a:p>
            <a:fld id="{AE9704F4-423A-424C-8735-B879FFCBBC48}" type="slidenum">
              <a:rPr lang="en-GB" smtClean="0">
                <a:latin typeface="Times New Roman" pitchFamily="18" charset="0"/>
                <a:ea typeface="宋体" pitchFamily="2" charset="-122"/>
                <a:cs typeface="Times New Roman" pitchFamily="18" charset="0"/>
              </a:rPr>
              <a:pPr/>
              <a:t>66</a:t>
            </a:fld>
            <a:endParaRPr lang="zh-CN" dirty="0">
              <a:latin typeface="Times New Roman" pitchFamily="18" charset="0"/>
              <a:ea typeface="宋体" pitchFamily="2" charset="-122"/>
              <a:cs typeface="Times New Roman" pitchFamily="18" charset="0"/>
            </a:endParaRPr>
          </a:p>
        </p:txBody>
      </p:sp>
      <p:sp>
        <p:nvSpPr>
          <p:cNvPr id="20" name="Rectangle 21"/>
          <p:cNvSpPr/>
          <p:nvPr/>
        </p:nvSpPr>
        <p:spPr>
          <a:xfrm>
            <a:off x="7380312" y="3150687"/>
            <a:ext cx="1440160" cy="1077056"/>
          </a:xfrm>
          <a:prstGeom prst="rect">
            <a:avLst/>
          </a:prstGeom>
        </p:spPr>
        <p:txBody>
          <a:bodyPr wrap="square" lIns="91260" tIns="45640" rIns="91260" bIns="45640">
            <a:spAutoFit/>
          </a:bodyPr>
          <a:lstStyle/>
          <a:p>
            <a:pPr>
              <a:defRPr/>
            </a:pPr>
            <a:r>
              <a:rPr lang="en-GB" sz="1600" dirty="0">
                <a:solidFill>
                  <a:srgbClr val="3B464D"/>
                </a:solidFill>
                <a:latin typeface="Times New Roman" pitchFamily="18" charset="0"/>
                <a:ea typeface="宋体" pitchFamily="2" charset="-122"/>
                <a:cs typeface="Times New Roman" pitchFamily="18" charset="0"/>
              </a:rPr>
              <a:t>EPO member</a:t>
            </a:r>
            <a:r>
              <a:rPr>
                <a:latin typeface="Times New Roman" pitchFamily="18" charset="0"/>
                <a:ea typeface="宋体" pitchFamily="2" charset="-122"/>
                <a:cs typeface="Times New Roman" pitchFamily="18" charset="0"/>
              </a:rPr>
              <a:t/>
            </a:r>
            <a:br>
              <a:rPr>
                <a:latin typeface="Times New Roman" pitchFamily="18" charset="0"/>
                <a:ea typeface="宋体" pitchFamily="2" charset="-122"/>
                <a:cs typeface="Times New Roman" pitchFamily="18" charset="0"/>
              </a:rPr>
            </a:br>
            <a:r>
              <a:rPr lang="en-GB" sz="1600" dirty="0">
                <a:solidFill>
                  <a:srgbClr val="3B464D"/>
                </a:solidFill>
                <a:latin typeface="Times New Roman" pitchFamily="18" charset="0"/>
                <a:ea typeface="宋体" pitchFamily="2" charset="-122"/>
                <a:cs typeface="Times New Roman" pitchFamily="18" charset="0"/>
              </a:rPr>
              <a:t>states欧洲专利局成员国 </a:t>
            </a:r>
            <a:r>
              <a:rPr lang="en-GB" sz="1600" b="1" dirty="0">
                <a:solidFill>
                  <a:srgbClr val="C00000"/>
                </a:solidFill>
                <a:latin typeface="Times New Roman" pitchFamily="18" charset="0"/>
                <a:ea typeface="宋体" pitchFamily="2" charset="-122"/>
                <a:cs typeface="Times New Roman" pitchFamily="18" charset="0"/>
              </a:rPr>
              <a:t>53%</a:t>
            </a:r>
          </a:p>
        </p:txBody>
      </p:sp>
      <p:graphicFrame>
        <p:nvGraphicFramePr>
          <p:cNvPr id="21" name="Diagramm 20"/>
          <p:cNvGraphicFramePr/>
          <p:nvPr>
            <p:extLst>
              <p:ext uri="{D42A27DB-BD31-4B8C-83A1-F6EECF244321}">
                <p14:mod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288744711"/>
              </p:ext>
            </p:extLst>
          </p:nvPr>
        </p:nvGraphicFramePr>
        <p:xfrm>
          <a:off x="1639365" y="1867068"/>
          <a:ext cx="4141787" cy="2865437"/>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hteck 21"/>
          <p:cNvSpPr/>
          <p:nvPr/>
        </p:nvSpPr>
        <p:spPr>
          <a:xfrm>
            <a:off x="4427151" y="1897291"/>
            <a:ext cx="1820969"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Germany德国 </a:t>
            </a:r>
            <a:r>
              <a:rPr lang="en-GB" sz="1600" b="1" dirty="0">
                <a:solidFill>
                  <a:srgbClr val="C00000"/>
                </a:solidFill>
                <a:latin typeface="Times New Roman" pitchFamily="18" charset="0"/>
                <a:ea typeface="宋体" pitchFamily="2" charset="-122"/>
                <a:cs typeface="Times New Roman" pitchFamily="18" charset="0"/>
              </a:rPr>
              <a:t>21%</a:t>
            </a:r>
          </a:p>
        </p:txBody>
      </p:sp>
      <p:sp>
        <p:nvSpPr>
          <p:cNvPr id="23" name="Rechteck 22"/>
          <p:cNvSpPr/>
          <p:nvPr/>
        </p:nvSpPr>
        <p:spPr>
          <a:xfrm>
            <a:off x="2134300" y="1484929"/>
            <a:ext cx="1521207"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Others其他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24" name="Rechteck 23"/>
          <p:cNvSpPr/>
          <p:nvPr/>
        </p:nvSpPr>
        <p:spPr>
          <a:xfrm>
            <a:off x="5073451" y="3021338"/>
            <a:ext cx="1521207"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France法国 </a:t>
            </a:r>
            <a:r>
              <a:rPr lang="en-GB" sz="1600" b="1" dirty="0">
                <a:solidFill>
                  <a:srgbClr val="BE0F05"/>
                </a:solidFill>
                <a:latin typeface="Times New Roman" pitchFamily="18" charset="0"/>
                <a:ea typeface="宋体" pitchFamily="2" charset="-122"/>
                <a:cs typeface="Times New Roman" pitchFamily="18" charset="0"/>
              </a:rPr>
              <a:t>8%</a:t>
            </a:r>
          </a:p>
        </p:txBody>
      </p:sp>
      <p:sp>
        <p:nvSpPr>
          <p:cNvPr id="25" name="Rechteck 24"/>
          <p:cNvSpPr/>
          <p:nvPr/>
        </p:nvSpPr>
        <p:spPr>
          <a:xfrm>
            <a:off x="4924476" y="3875115"/>
            <a:ext cx="1947606"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Netherlands荷兰 </a:t>
            </a:r>
            <a:r>
              <a:rPr lang="en-GB" sz="1600" b="1" dirty="0">
                <a:solidFill>
                  <a:srgbClr val="BE0F05"/>
                </a:solidFill>
                <a:latin typeface="Times New Roman" pitchFamily="18" charset="0"/>
                <a:ea typeface="宋体" pitchFamily="2" charset="-122"/>
                <a:cs typeface="Times New Roman" pitchFamily="18" charset="0"/>
              </a:rPr>
              <a:t>3%</a:t>
            </a:r>
          </a:p>
        </p:txBody>
      </p:sp>
      <p:sp>
        <p:nvSpPr>
          <p:cNvPr id="26" name="Rechteck 25"/>
          <p:cNvSpPr/>
          <p:nvPr/>
        </p:nvSpPr>
        <p:spPr>
          <a:xfrm>
            <a:off x="4989930" y="3593363"/>
            <a:ext cx="1936385"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Switzerland瑞士 </a:t>
            </a:r>
            <a:r>
              <a:rPr lang="en-GB" sz="1600" b="1" dirty="0">
                <a:solidFill>
                  <a:srgbClr val="BE0F05"/>
                </a:solidFill>
                <a:latin typeface="Times New Roman" pitchFamily="18" charset="0"/>
                <a:ea typeface="宋体" pitchFamily="2" charset="-122"/>
                <a:cs typeface="Times New Roman" pitchFamily="18" charset="0"/>
              </a:rPr>
              <a:t>4%</a:t>
            </a:r>
          </a:p>
        </p:txBody>
      </p:sp>
      <p:sp>
        <p:nvSpPr>
          <p:cNvPr id="27" name="Rechteck 26"/>
          <p:cNvSpPr/>
          <p:nvPr/>
        </p:nvSpPr>
        <p:spPr>
          <a:xfrm>
            <a:off x="4706935" y="4050101"/>
            <a:ext cx="2341944"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United Kingdom英国 </a:t>
            </a:r>
            <a:r>
              <a:rPr lang="en-GB" sz="1600" b="1" dirty="0">
                <a:solidFill>
                  <a:srgbClr val="BE0F05"/>
                </a:solidFill>
                <a:latin typeface="Times New Roman" pitchFamily="18" charset="0"/>
                <a:ea typeface="宋体" pitchFamily="2" charset="-122"/>
                <a:cs typeface="Times New Roman" pitchFamily="18" charset="0"/>
              </a:rPr>
              <a:t>3%</a:t>
            </a:r>
          </a:p>
        </p:txBody>
      </p:sp>
      <p:sp>
        <p:nvSpPr>
          <p:cNvPr id="28" name="Rechteck 27"/>
          <p:cNvSpPr/>
          <p:nvPr/>
        </p:nvSpPr>
        <p:spPr>
          <a:xfrm>
            <a:off x="3695405" y="4626852"/>
            <a:ext cx="2595219" cy="584614"/>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Other EPO member </a:t>
            </a:r>
            <a:r>
              <a:rPr lang="en-GB" sz="1600" dirty="0" smtClean="0">
                <a:solidFill>
                  <a:srgbClr val="3B464D"/>
                </a:solidFill>
                <a:latin typeface="Times New Roman" pitchFamily="18" charset="0"/>
                <a:ea typeface="宋体" pitchFamily="2" charset="-122"/>
                <a:cs typeface="Times New Roman" pitchFamily="18" charset="0"/>
              </a:rPr>
              <a:t>states</a:t>
            </a:r>
          </a:p>
          <a:p>
            <a:r>
              <a:rPr lang="en-GB" sz="1600" dirty="0" err="1" smtClean="0">
                <a:solidFill>
                  <a:srgbClr val="3B464D"/>
                </a:solidFill>
                <a:latin typeface="Times New Roman" pitchFamily="18" charset="0"/>
                <a:ea typeface="宋体" pitchFamily="2" charset="-122"/>
                <a:cs typeface="Times New Roman" pitchFamily="18" charset="0"/>
              </a:rPr>
              <a:t>欧洲专利局其他成员国</a:t>
            </a:r>
            <a:r>
              <a:rPr lang="en-GB" sz="1600" dirty="0" smtClean="0">
                <a:solidFill>
                  <a:srgbClr val="3B464D"/>
                </a:solidFill>
                <a:latin typeface="Times New Roman" pitchFamily="18" charset="0"/>
                <a:ea typeface="宋体" pitchFamily="2" charset="-122"/>
                <a:cs typeface="Times New Roman" pitchFamily="18" charset="0"/>
              </a:rPr>
              <a:t> </a:t>
            </a:r>
            <a:r>
              <a:rPr lang="en-GB" sz="1600" b="1" dirty="0">
                <a:solidFill>
                  <a:srgbClr val="BE0F05"/>
                </a:solidFill>
                <a:latin typeface="Times New Roman" pitchFamily="18" charset="0"/>
                <a:ea typeface="宋体" pitchFamily="2" charset="-122"/>
                <a:cs typeface="Times New Roman" pitchFamily="18" charset="0"/>
              </a:rPr>
              <a:t>8%</a:t>
            </a:r>
            <a:endParaRPr lang="zh-CN" sz="1000" dirty="0">
              <a:solidFill>
                <a:srgbClr val="3B464D"/>
              </a:solidFill>
              <a:latin typeface="Times New Roman" pitchFamily="18" charset="0"/>
              <a:ea typeface="宋体" pitchFamily="2" charset="-122"/>
              <a:cs typeface="Times New Roman" pitchFamily="18" charset="0"/>
            </a:endParaRPr>
          </a:p>
        </p:txBody>
      </p:sp>
      <p:sp>
        <p:nvSpPr>
          <p:cNvPr id="29" name="Rechteck 28"/>
          <p:cNvSpPr/>
          <p:nvPr/>
        </p:nvSpPr>
        <p:spPr>
          <a:xfrm>
            <a:off x="1078834" y="4242067"/>
            <a:ext cx="1748833"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United States </a:t>
            </a:r>
            <a:r>
              <a:rPr lang="en-GB" sz="1600" b="1" dirty="0">
                <a:solidFill>
                  <a:srgbClr val="BE0F05"/>
                </a:solidFill>
                <a:latin typeface="Times New Roman" pitchFamily="18" charset="0"/>
                <a:ea typeface="宋体" pitchFamily="2" charset="-122"/>
                <a:cs typeface="Times New Roman" pitchFamily="18" charset="0"/>
              </a:rPr>
              <a:t>22%</a:t>
            </a:r>
          </a:p>
        </p:txBody>
      </p:sp>
      <p:sp>
        <p:nvSpPr>
          <p:cNvPr id="30" name="Rechteck 29"/>
          <p:cNvSpPr/>
          <p:nvPr/>
        </p:nvSpPr>
        <p:spPr>
          <a:xfrm>
            <a:off x="880643" y="2682784"/>
            <a:ext cx="1522810"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Japan日本 </a:t>
            </a:r>
            <a:r>
              <a:rPr lang="en-GB" sz="1600" b="1" dirty="0">
                <a:solidFill>
                  <a:srgbClr val="BE0F05"/>
                </a:solidFill>
                <a:latin typeface="Times New Roman" pitchFamily="18" charset="0"/>
                <a:ea typeface="宋体" pitchFamily="2" charset="-122"/>
                <a:cs typeface="Times New Roman" pitchFamily="18" charset="0"/>
              </a:rPr>
              <a:t>16%</a:t>
            </a:r>
          </a:p>
        </p:txBody>
      </p:sp>
      <p:sp>
        <p:nvSpPr>
          <p:cNvPr id="31" name="Rechteck 30"/>
          <p:cNvSpPr/>
          <p:nvPr/>
        </p:nvSpPr>
        <p:spPr>
          <a:xfrm>
            <a:off x="1416206" y="1727979"/>
            <a:ext cx="1828983"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P.R.China中国 </a:t>
            </a:r>
            <a:r>
              <a:rPr lang="en-GB" sz="1600" b="1" dirty="0">
                <a:solidFill>
                  <a:srgbClr val="BE0F05"/>
                </a:solidFill>
                <a:latin typeface="Times New Roman" pitchFamily="18" charset="0"/>
                <a:ea typeface="宋体" pitchFamily="2" charset="-122"/>
                <a:cs typeface="Times New Roman" pitchFamily="18" charset="0"/>
              </a:rPr>
              <a:t>2%</a:t>
            </a:r>
          </a:p>
        </p:txBody>
      </p:sp>
      <p:sp>
        <p:nvSpPr>
          <p:cNvPr id="32" name="Rechteck 31"/>
          <p:cNvSpPr/>
          <p:nvPr/>
        </p:nvSpPr>
        <p:spPr>
          <a:xfrm>
            <a:off x="1119492" y="1990111"/>
            <a:ext cx="1726391" cy="338393"/>
          </a:xfrm>
          <a:prstGeom prst="rect">
            <a:avLst/>
          </a:prstGeom>
        </p:spPr>
        <p:txBody>
          <a:bodyPr wrap="none" lIns="91260" tIns="45640" rIns="91260" bIns="45640" anchor="ctr">
            <a:spAutoFit/>
          </a:bodyPr>
          <a:lstStyle/>
          <a:p>
            <a:pPr algn="r"/>
            <a:r>
              <a:rPr lang="en-GB" sz="1600" dirty="0">
                <a:solidFill>
                  <a:srgbClr val="3B464D"/>
                </a:solidFill>
                <a:latin typeface="Times New Roman" pitchFamily="18" charset="0"/>
                <a:ea typeface="宋体" pitchFamily="2" charset="-122"/>
                <a:cs typeface="Times New Roman" pitchFamily="18" charset="0"/>
              </a:rPr>
              <a:t>S. Korea韩国 </a:t>
            </a:r>
            <a:r>
              <a:rPr lang="en-GB" sz="1600" b="1" dirty="0">
                <a:solidFill>
                  <a:srgbClr val="BE0F05"/>
                </a:solidFill>
                <a:latin typeface="Times New Roman" pitchFamily="18" charset="0"/>
                <a:ea typeface="宋体" pitchFamily="2" charset="-122"/>
                <a:cs typeface="Times New Roman" pitchFamily="18" charset="0"/>
              </a:rPr>
              <a:t>3%</a:t>
            </a:r>
          </a:p>
        </p:txBody>
      </p:sp>
      <p:sp>
        <p:nvSpPr>
          <p:cNvPr id="34" name="Ellipse 33"/>
          <p:cNvSpPr/>
          <p:nvPr/>
        </p:nvSpPr>
        <p:spPr>
          <a:xfrm>
            <a:off x="2339752" y="1919481"/>
            <a:ext cx="2733674" cy="2733675"/>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dirty="0">
              <a:solidFill>
                <a:srgbClr val="FFFFFF"/>
              </a:solidFill>
              <a:latin typeface="Times New Roman" pitchFamily="18" charset="0"/>
              <a:ea typeface="宋体" pitchFamily="2" charset="-122"/>
              <a:cs typeface="Times New Roman" pitchFamily="18" charset="0"/>
            </a:endParaRPr>
          </a:p>
        </p:txBody>
      </p:sp>
      <p:grpSp>
        <p:nvGrpSpPr>
          <p:cNvPr id="35" name="Gruppieren 45"/>
          <p:cNvGrpSpPr/>
          <p:nvPr/>
        </p:nvGrpSpPr>
        <p:grpSpPr>
          <a:xfrm>
            <a:off x="5077112" y="1727908"/>
            <a:ext cx="2157178" cy="3549879"/>
            <a:chOff x="3854685" y="996530"/>
            <a:chExt cx="2157178" cy="1740626"/>
          </a:xfrm>
        </p:grpSpPr>
        <p:cxnSp>
          <p:nvCxnSpPr>
            <p:cNvPr id="36" name="Gerade Verbindung 41"/>
            <p:cNvCxnSpPr/>
            <p:nvPr/>
          </p:nvCxnSpPr>
          <p:spPr>
            <a:xfrm>
              <a:off x="3854685" y="996530"/>
              <a:ext cx="2157178" cy="359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 Verbindung 42"/>
            <p:cNvCxnSpPr/>
            <p:nvPr/>
          </p:nvCxnSpPr>
          <p:spPr>
            <a:xfrm>
              <a:off x="3854685" y="2737156"/>
              <a:ext cx="21571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 Verbindung 43"/>
            <p:cNvCxnSpPr/>
            <p:nvPr/>
          </p:nvCxnSpPr>
          <p:spPr>
            <a:xfrm>
              <a:off x="6011863" y="1000127"/>
              <a:ext cx="0" cy="1737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Gleichschenkliges Dreieck 38"/>
          <p:cNvSpPr/>
          <p:nvPr/>
        </p:nvSpPr>
        <p:spPr>
          <a:xfrm rot="16200000" flipH="1" flipV="1">
            <a:off x="7166350" y="3389069"/>
            <a:ext cx="243840" cy="10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endParaRPr lang="en-GB" dirty="0">
              <a:solidFill>
                <a:srgbClr val="FFFFFF"/>
              </a:solidFill>
              <a:latin typeface="Times New Roman" pitchFamily="18" charset="0"/>
              <a:ea typeface="宋体" pitchFamily="2" charset="-122"/>
              <a:cs typeface="Times New Roman" pitchFamily="18" charset="0"/>
            </a:endParaRPr>
          </a:p>
        </p:txBody>
      </p:sp>
      <p:sp>
        <p:nvSpPr>
          <p:cNvPr id="40" name="Rechteck 39"/>
          <p:cNvSpPr/>
          <p:nvPr/>
        </p:nvSpPr>
        <p:spPr>
          <a:xfrm>
            <a:off x="4456213" y="4224274"/>
            <a:ext cx="1537237"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Italy意大利 </a:t>
            </a:r>
            <a:r>
              <a:rPr lang="en-GB" sz="1600" b="1" dirty="0">
                <a:solidFill>
                  <a:srgbClr val="BE0F05"/>
                </a:solidFill>
                <a:latin typeface="Times New Roman" pitchFamily="18" charset="0"/>
                <a:ea typeface="宋体" pitchFamily="2" charset="-122"/>
                <a:cs typeface="Times New Roman" pitchFamily="18" charset="0"/>
              </a:rPr>
              <a:t>3%</a:t>
            </a:r>
          </a:p>
        </p:txBody>
      </p:sp>
      <p:sp>
        <p:nvSpPr>
          <p:cNvPr id="42" name="Rechteck 41"/>
          <p:cNvSpPr/>
          <p:nvPr/>
        </p:nvSpPr>
        <p:spPr>
          <a:xfrm>
            <a:off x="4067944" y="4444532"/>
            <a:ext cx="1602961" cy="338393"/>
          </a:xfrm>
          <a:prstGeom prst="rect">
            <a:avLst/>
          </a:prstGeom>
        </p:spPr>
        <p:txBody>
          <a:bodyPr wrap="none" lIns="91260" tIns="45640" rIns="91260" bIns="45640" anchor="ctr">
            <a:spAutoFit/>
          </a:bodyPr>
          <a:lstStyle/>
          <a:p>
            <a:r>
              <a:rPr lang="en-GB" sz="1600" dirty="0">
                <a:solidFill>
                  <a:srgbClr val="3B464D"/>
                </a:solidFill>
                <a:latin typeface="Times New Roman" pitchFamily="18" charset="0"/>
                <a:ea typeface="宋体" pitchFamily="2" charset="-122"/>
                <a:cs typeface="Times New Roman" pitchFamily="18" charset="0"/>
              </a:rPr>
              <a:t>Sweden瑞典 </a:t>
            </a:r>
            <a:r>
              <a:rPr lang="en-GB" sz="1600" b="1" dirty="0">
                <a:solidFill>
                  <a:srgbClr val="BE0F05"/>
                </a:solidFill>
                <a:latin typeface="Times New Roman" pitchFamily="18" charset="0"/>
                <a:ea typeface="宋体" pitchFamily="2" charset="-122"/>
                <a:cs typeface="Times New Roman" pitchFamily="18" charset="0"/>
              </a:rPr>
              <a:t>3%</a:t>
            </a:r>
          </a:p>
        </p:txBody>
      </p:sp>
      <p:sp>
        <p:nvSpPr>
          <p:cNvPr id="33" name="Rectangle 32"/>
          <p:cNvSpPr/>
          <p:nvPr/>
        </p:nvSpPr>
        <p:spPr>
          <a:xfrm>
            <a:off x="606411" y="5978744"/>
            <a:ext cx="7926051" cy="246060"/>
          </a:xfrm>
          <a:prstGeom prst="rect">
            <a:avLst/>
          </a:prstGeom>
        </p:spPr>
        <p:txBody>
          <a:bodyPr wrap="square" lIns="91260" tIns="45640" rIns="91260" bIns="45640">
            <a:spAutoFit/>
          </a:bodyPr>
          <a:lstStyle/>
          <a:p>
            <a:pPr>
              <a:defRPr/>
            </a:pPr>
            <a:endParaRPr lang="en-GB" sz="1000" dirty="0">
              <a:solidFill>
                <a:schemeClr val="tx1">
                  <a:lumMod val="50000"/>
                </a:schemeClr>
              </a:solidFill>
              <a:latin typeface="Times New Roman" pitchFamily="18" charset="0"/>
              <a:ea typeface="宋体" pitchFamily="2" charset="-122"/>
              <a:cs typeface="Times New Roman" pitchFamily="18" charset="0"/>
            </a:endParaRPr>
          </a:p>
        </p:txBody>
      </p:sp>
      <p:sp>
        <p:nvSpPr>
          <p:cNvPr id="43" name="Text Box 4"/>
          <p:cNvSpPr txBox="1">
            <a:spLocks noChangeArrowheads="1"/>
          </p:cNvSpPr>
          <p:nvPr/>
        </p:nvSpPr>
        <p:spPr bwMode="auto">
          <a:xfrm>
            <a:off x="644033" y="6237312"/>
            <a:ext cx="8392464" cy="307777"/>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8A949C"/>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rgbClr val="000000"/>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square" lIns="46720" tIns="0" rIns="0" bIns="0">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50000"/>
              </a:spcBef>
              <a:buFontTx/>
              <a:buNone/>
            </a:pPr>
            <a:r>
              <a:rPr lang="en-GB" altLang="en-US" sz="1000" dirty="0">
                <a:solidFill>
                  <a:schemeClr val="accent1"/>
                </a:solidFill>
                <a:latin typeface="Times New Roman" pitchFamily="18" charset="0"/>
                <a:ea typeface="宋体" pitchFamily="2" charset="-122"/>
                <a:cs typeface="Times New Roman" pitchFamily="18" charset="0"/>
              </a:rPr>
              <a:t>Analysis based on granted patents published in 2015.分析基于2015年公布的已授予专利。Statistics are based on the first-named </a:t>
            </a:r>
            <a:r>
              <a:rPr lang="en-GB" altLang="en-US" sz="1000" dirty="0" err="1">
                <a:solidFill>
                  <a:schemeClr val="accent1"/>
                </a:solidFill>
                <a:latin typeface="Times New Roman" pitchFamily="18" charset="0"/>
                <a:ea typeface="宋体" pitchFamily="2" charset="-122"/>
                <a:cs typeface="Times New Roman" pitchFamily="18" charset="0"/>
              </a:rPr>
              <a:t>patentee.统计基于名字排在第一位的专利权所有人</a:t>
            </a:r>
            <a:r>
              <a:rPr lang="en-GB" altLang="en-US" sz="1000" dirty="0">
                <a:solidFill>
                  <a:schemeClr val="accent1"/>
                </a:solidFill>
                <a:latin typeface="Times New Roman" pitchFamily="18" charset="0"/>
                <a:ea typeface="宋体" pitchFamily="2" charset="-122"/>
                <a:cs typeface="Times New Roman" pitchFamily="18" charset="0"/>
              </a:rPr>
              <a:t>。</a:t>
            </a: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135177396"/>
      </p:ext>
    </p:extLst>
  </p:cSld>
  <p:clrMapOvr>
    <a:masterClrMapping/>
  </p:clrMapOvr>
  <mc:AlternateContent xmlns:mc="http://schemas.openxmlformats.org/markup-compatibility/2006">
    <mc:Choice xmlns:p14="http://schemas.microsoft.com/office/powerpoint/2010/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82094" y="539897"/>
            <a:ext cx="7846637" cy="539875"/>
          </a:xfrm>
        </p:spPr>
        <p:txBody>
          <a:bodyPr/>
          <a:lstStyle/>
          <a:p>
            <a:r>
              <a:rPr lang="en-GB" altLang="en-US" dirty="0">
                <a:latin typeface="Times New Roman" pitchFamily="18" charset="0"/>
                <a:ea typeface="宋体" pitchFamily="2" charset="-122"/>
                <a:cs typeface="Times New Roman" pitchFamily="18" charset="0"/>
              </a:rPr>
              <a:t>Need more information</a:t>
            </a:r>
            <a:r>
              <a:rPr lang="en-GB" altLang="en-US" dirty="0" smtClean="0">
                <a:latin typeface="Times New Roman" pitchFamily="18" charset="0"/>
                <a:ea typeface="宋体" pitchFamily="2" charset="-122"/>
                <a:cs typeface="Times New Roman" pitchFamily="18" charset="0"/>
              </a:rPr>
              <a:t>?</a:t>
            </a:r>
          </a:p>
          <a:p>
            <a:r>
              <a:rPr lang="en-GB" altLang="en-US" dirty="0" err="1" smtClean="0">
                <a:latin typeface="Times New Roman" pitchFamily="18" charset="0"/>
                <a:ea typeface="宋体" pitchFamily="2" charset="-122"/>
                <a:cs typeface="Times New Roman" pitchFamily="18" charset="0"/>
              </a:rPr>
              <a:t>需要更多信息</a:t>
            </a:r>
            <a:r>
              <a:rPr lang="en-GB" altLang="en-US" dirty="0">
                <a:latin typeface="Times New Roman" pitchFamily="18" charset="0"/>
                <a:ea typeface="宋体" pitchFamily="2" charset="-122"/>
                <a:cs typeface="Times New Roman" pitchFamily="18" charset="0"/>
              </a:rPr>
              <a:t>？</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a:xfrm>
            <a:off x="701229" y="1402319"/>
            <a:ext cx="7846637" cy="4762985"/>
          </a:xfrm>
        </p:spPr>
        <p:txBody>
          <a:bodyPr/>
          <a:lstStyle/>
          <a:p>
            <a:pPr>
              <a:spcBef>
                <a:spcPct val="0"/>
              </a:spcBef>
              <a:defRPr/>
            </a:pPr>
            <a:r>
              <a:rPr lang="en-GB" sz="2000" b="1" dirty="0">
                <a:latin typeface="Times New Roman" pitchFamily="18" charset="0"/>
                <a:ea typeface="宋体" pitchFamily="2" charset="-122"/>
                <a:cs typeface="Times New Roman" pitchFamily="18" charset="0"/>
              </a:rPr>
              <a:t>Visit  </a:t>
            </a:r>
            <a:r>
              <a:rPr lang="en-GB" sz="2000" dirty="0" smtClean="0">
                <a:latin typeface="Times New Roman" pitchFamily="18" charset="0"/>
                <a:ea typeface="宋体" pitchFamily="2" charset="-122"/>
                <a:cs typeface="Times New Roman" pitchFamily="18" charset="0"/>
                <a:hlinkClick r:id="rId3"/>
              </a:rPr>
              <a:t>www.epo.org</a:t>
            </a:r>
            <a:r>
              <a:rPr lang="en-GB" sz="2000" dirty="0" smtClean="0">
                <a:latin typeface="Times New Roman" pitchFamily="18" charset="0"/>
                <a:ea typeface="宋体" pitchFamily="2" charset="-122"/>
                <a:cs typeface="Times New Roman" pitchFamily="18" charset="0"/>
              </a:rPr>
              <a:t> </a:t>
            </a:r>
            <a:r>
              <a:rPr dirty="0" smtClean="0">
                <a:latin typeface="Times New Roman" pitchFamily="18" charset="0"/>
                <a:ea typeface="宋体" pitchFamily="2" charset="-122"/>
                <a:cs typeface="Times New Roman" pitchFamily="18" charset="0"/>
              </a:rPr>
              <a:t>访问www.epo.org</a:t>
            </a:r>
          </a:p>
          <a:p>
            <a:pPr>
              <a:spcBef>
                <a:spcPct val="0"/>
              </a:spcBef>
              <a:buNone/>
              <a:defRPr/>
            </a:pPr>
            <a:endParaRPr lang="zh-CN" sz="2000" b="1" dirty="0">
              <a:latin typeface="Times New Roman" pitchFamily="18" charset="0"/>
              <a:ea typeface="宋体" pitchFamily="2" charset="-122"/>
              <a:cs typeface="Times New Roman" pitchFamily="18" charset="0"/>
            </a:endParaRPr>
          </a:p>
          <a:p>
            <a:pPr>
              <a:spcBef>
                <a:spcPct val="0"/>
              </a:spcBef>
              <a:defRPr/>
            </a:pPr>
            <a:r>
              <a:rPr lang="en-GB" sz="2000" b="1" dirty="0">
                <a:latin typeface="Times New Roman" pitchFamily="18" charset="0"/>
                <a:ea typeface="宋体" pitchFamily="2" charset="-122"/>
                <a:cs typeface="Times New Roman" pitchFamily="18" charset="0"/>
              </a:rPr>
              <a:t>Follow us </a:t>
            </a:r>
            <a:r>
              <a:rPr lang="en-GB" sz="2000" b="1" dirty="0" smtClean="0">
                <a:latin typeface="Times New Roman" pitchFamily="18" charset="0"/>
                <a:ea typeface="宋体" pitchFamily="2" charset="-122"/>
                <a:cs typeface="Times New Roman" pitchFamily="18" charset="0"/>
              </a:rPr>
              <a:t>on </a:t>
            </a:r>
            <a:r>
              <a:rPr lang="zh-CN" altLang="en-US" sz="2000" b="1" dirty="0" smtClean="0">
                <a:latin typeface="Times New Roman" pitchFamily="18" charset="0"/>
                <a:ea typeface="宋体" pitchFamily="2" charset="-122"/>
                <a:cs typeface="Times New Roman" pitchFamily="18" charset="0"/>
              </a:rPr>
              <a:t>通过以下网站</a:t>
            </a:r>
            <a:r>
              <a:rPr lang="en-GB" sz="2000" b="1" dirty="0" err="1" smtClean="0">
                <a:latin typeface="Times New Roman" pitchFamily="18" charset="0"/>
                <a:ea typeface="宋体" pitchFamily="2" charset="-122"/>
                <a:cs typeface="Times New Roman" pitchFamily="18" charset="0"/>
              </a:rPr>
              <a:t>关注我们</a:t>
            </a:r>
            <a:r>
              <a:rPr lang="zh-CN" altLang="en-US" sz="2000" b="1" dirty="0" smtClean="0">
                <a:latin typeface="Times New Roman" pitchFamily="18" charset="0"/>
                <a:ea typeface="宋体" pitchFamily="2" charset="-122"/>
                <a:cs typeface="Times New Roman" pitchFamily="18" charset="0"/>
              </a:rPr>
              <a:t>：</a:t>
            </a:r>
            <a:endParaRPr lang="en-GB" sz="2000" b="1" dirty="0">
              <a:latin typeface="Times New Roman" pitchFamily="18" charset="0"/>
              <a:ea typeface="宋体" pitchFamily="2" charset="-122"/>
              <a:cs typeface="Times New Roman" pitchFamily="18" charset="0"/>
            </a:endParaRPr>
          </a:p>
          <a:p>
            <a:pPr>
              <a:spcBef>
                <a:spcPct val="0"/>
              </a:spcBef>
              <a:buNone/>
              <a:defRPr/>
            </a:pPr>
            <a:endParaRPr lang="zh-CN" sz="2000" b="1" dirty="0">
              <a:latin typeface="Times New Roman" pitchFamily="18" charset="0"/>
              <a:ea typeface="宋体" pitchFamily="2" charset="-122"/>
              <a:cs typeface="Times New Roman" pitchFamily="18" charset="0"/>
            </a:endParaRPr>
          </a:p>
          <a:p>
            <a:pPr>
              <a:spcBef>
                <a:spcPct val="0"/>
              </a:spcBef>
              <a:buNone/>
              <a:defRPr/>
            </a:pPr>
            <a:r>
              <a:rPr lang="en-US" sz="2000" dirty="0">
                <a:latin typeface="Times New Roman" pitchFamily="18" charset="0"/>
                <a:ea typeface="宋体" pitchFamily="2" charset="-122"/>
                <a:cs typeface="Times New Roman" pitchFamily="18" charset="0"/>
              </a:rPr>
              <a:t>	</a:t>
            </a:r>
            <a:r>
              <a:rPr lang="en-GB" sz="2000" dirty="0">
                <a:latin typeface="Times New Roman" pitchFamily="18" charset="0"/>
                <a:ea typeface="宋体" pitchFamily="2" charset="-122"/>
                <a:cs typeface="Times New Roman" pitchFamily="18" charset="0"/>
              </a:rPr>
              <a:t>www.facebook.com/europeanpatentoffice</a:t>
            </a:r>
          </a:p>
          <a:p>
            <a:pPr>
              <a:spcBef>
                <a:spcPct val="0"/>
              </a:spcBef>
              <a:buNone/>
              <a:defRPr/>
            </a:pPr>
            <a:endParaRPr lang="zh-CN" sz="2000" dirty="0">
              <a:latin typeface="Times New Roman" pitchFamily="18" charset="0"/>
              <a:ea typeface="宋体" pitchFamily="2" charset="-122"/>
              <a:cs typeface="Times New Roman" pitchFamily="18" charset="0"/>
            </a:endParaRPr>
          </a:p>
          <a:p>
            <a:pPr>
              <a:spcBef>
                <a:spcPct val="0"/>
              </a:spcBef>
              <a:buNone/>
              <a:defRPr/>
            </a:pPr>
            <a:r>
              <a:rPr lang="en-US" sz="2000" dirty="0">
                <a:latin typeface="Times New Roman" pitchFamily="18" charset="0"/>
                <a:ea typeface="宋体" pitchFamily="2" charset="-122"/>
                <a:cs typeface="Times New Roman" pitchFamily="18" charset="0"/>
              </a:rPr>
              <a:t>	</a:t>
            </a:r>
            <a:r>
              <a:rPr lang="en-GB" sz="2000" dirty="0">
                <a:latin typeface="Times New Roman" pitchFamily="18" charset="0"/>
                <a:ea typeface="宋体" pitchFamily="2" charset="-122"/>
                <a:cs typeface="Times New Roman" pitchFamily="18" charset="0"/>
              </a:rPr>
              <a:t>twitter.com/EPOorg</a:t>
            </a:r>
            <a:endParaRPr lang="zh-CN" sz="2000" dirty="0">
              <a:latin typeface="Times New Roman" pitchFamily="18" charset="0"/>
              <a:ea typeface="宋体" pitchFamily="2" charset="-122"/>
              <a:cs typeface="Times New Roman" pitchFamily="18" charset="0"/>
            </a:endParaRPr>
          </a:p>
          <a:p>
            <a:pPr>
              <a:spcBef>
                <a:spcPct val="0"/>
              </a:spcBef>
              <a:buNone/>
              <a:defRPr/>
            </a:pPr>
            <a:endParaRPr lang="zh-CN" sz="2000" dirty="0">
              <a:latin typeface="Times New Roman" pitchFamily="18" charset="0"/>
              <a:ea typeface="宋体" pitchFamily="2" charset="-122"/>
              <a:cs typeface="Times New Roman" pitchFamily="18" charset="0"/>
            </a:endParaRPr>
          </a:p>
          <a:p>
            <a:pPr>
              <a:spcBef>
                <a:spcPct val="0"/>
              </a:spcBef>
              <a:buNone/>
              <a:defRPr/>
            </a:pPr>
            <a:r>
              <a:rPr lang="en-US" sz="2000" dirty="0">
                <a:latin typeface="Times New Roman" pitchFamily="18" charset="0"/>
                <a:ea typeface="宋体" pitchFamily="2" charset="-122"/>
                <a:cs typeface="Times New Roman" pitchFamily="18" charset="0"/>
              </a:rPr>
              <a:t>	</a:t>
            </a:r>
            <a:r>
              <a:rPr lang="en-GB" sz="2000" dirty="0">
                <a:latin typeface="Times New Roman" pitchFamily="18" charset="0"/>
                <a:ea typeface="宋体" pitchFamily="2" charset="-122"/>
                <a:cs typeface="Times New Roman" pitchFamily="18" charset="0"/>
              </a:rPr>
              <a:t>www.youtube.com/EPOfilms</a:t>
            </a:r>
          </a:p>
          <a:p>
            <a:pPr>
              <a:spcBef>
                <a:spcPct val="0"/>
              </a:spcBef>
              <a:buNone/>
              <a:defRPr/>
            </a:pPr>
            <a:endParaRPr lang="zh-CN" sz="2000" dirty="0">
              <a:latin typeface="Times New Roman" pitchFamily="18" charset="0"/>
              <a:ea typeface="宋体" pitchFamily="2" charset="-122"/>
              <a:cs typeface="Times New Roman" pitchFamily="18" charset="0"/>
            </a:endParaRPr>
          </a:p>
          <a:p>
            <a:pPr>
              <a:spcBef>
                <a:spcPct val="0"/>
              </a:spcBef>
              <a:buNone/>
              <a:defRPr/>
            </a:pPr>
            <a:r>
              <a:rPr lang="en-US" sz="2000" dirty="0">
                <a:latin typeface="Times New Roman" pitchFamily="18" charset="0"/>
                <a:ea typeface="宋体" pitchFamily="2" charset="-122"/>
                <a:cs typeface="Times New Roman" pitchFamily="18" charset="0"/>
              </a:rPr>
              <a:t>	</a:t>
            </a:r>
            <a:r>
              <a:rPr lang="en-GB" sz="2000" dirty="0">
                <a:latin typeface="Times New Roman" pitchFamily="18" charset="0"/>
                <a:ea typeface="宋体" pitchFamily="2" charset="-122"/>
                <a:cs typeface="Times New Roman" pitchFamily="18" charset="0"/>
              </a:rPr>
              <a:t>www.linkedin.com/company/european-patent-office</a:t>
            </a:r>
          </a:p>
          <a:p>
            <a:pPr>
              <a:spcBef>
                <a:spcPct val="0"/>
              </a:spcBef>
              <a:buNone/>
              <a:defRPr/>
            </a:pPr>
            <a:endParaRPr lang="zh-CN" sz="2000" b="1" dirty="0">
              <a:latin typeface="Times New Roman" pitchFamily="18" charset="0"/>
              <a:ea typeface="宋体" pitchFamily="2" charset="-122"/>
              <a:cs typeface="Times New Roman" pitchFamily="18" charset="0"/>
            </a:endParaRPr>
          </a:p>
          <a:p>
            <a:pPr>
              <a:defRPr/>
            </a:pPr>
            <a:r>
              <a:rPr lang="en-GB" sz="2000" b="1" dirty="0">
                <a:latin typeface="Times New Roman" pitchFamily="18" charset="0"/>
                <a:ea typeface="宋体" pitchFamily="2" charset="-122"/>
                <a:cs typeface="Times New Roman" pitchFamily="18" charset="0"/>
              </a:rPr>
              <a:t>Contact us via </a:t>
            </a:r>
            <a:r>
              <a:rPr lang="en-GB" sz="2000" dirty="0">
                <a:latin typeface="Times New Roman" pitchFamily="18" charset="0"/>
                <a:ea typeface="宋体" pitchFamily="2" charset="-122"/>
                <a:cs typeface="Times New Roman" pitchFamily="18" charset="0"/>
              </a:rPr>
              <a:t>www.epo.org/contact</a:t>
            </a:r>
            <a:r>
              <a:rPr dirty="0" smtClean="0">
                <a:latin typeface="Times New Roman" pitchFamily="18" charset="0"/>
                <a:ea typeface="宋体" pitchFamily="2" charset="-122"/>
                <a:cs typeface="Times New Roman" pitchFamily="18" charset="0"/>
              </a:rPr>
              <a:t>通过www.epo.org/contact联系我们</a:t>
            </a:r>
          </a:p>
        </p:txBody>
      </p:sp>
      <p:pic>
        <p:nvPicPr>
          <p:cNvPr id="83972" name="Picture 4" descr="LinkedIn-logo"/>
          <p:cNvPicPr>
            <a:picLocks noChangeAspect="1" noChangeArrowheads="1"/>
          </p:cNvPicPr>
          <p:nvPr/>
        </p:nvPicPr>
        <p:blipFill>
          <a:blip r:embed="rId4"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8037693" y="4945268"/>
            <a:ext cx="520363" cy="46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pic>
        <p:nvPicPr>
          <p:cNvPr id="83973" name="Picture 5" descr="twitter-logo"/>
          <p:cNvPicPr>
            <a:picLocks noChangeAspect="1" noChangeArrowheads="1"/>
          </p:cNvPicPr>
          <p:nvPr/>
        </p:nvPicPr>
        <p:blipFill>
          <a:blip r:embed="rId5"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8083396" y="3469732"/>
            <a:ext cx="432000" cy="46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pic>
        <p:nvPicPr>
          <p:cNvPr id="83974" name="Picture 6" descr="youtube-logo"/>
          <p:cNvPicPr>
            <a:picLocks noChangeAspect="1" noChangeArrowheads="1"/>
          </p:cNvPicPr>
          <p:nvPr/>
        </p:nvPicPr>
        <p:blipFill>
          <a:blip r:embed="rId6"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8066859" y="4205635"/>
            <a:ext cx="432001" cy="46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pic>
        <p:nvPicPr>
          <p:cNvPr id="83975" name="Picture 7" descr="facebook-f-logo"/>
          <p:cNvPicPr>
            <a:picLocks noChangeAspect="1" noChangeArrowheads="1"/>
          </p:cNvPicPr>
          <p:nvPr/>
        </p:nvPicPr>
        <p:blipFill>
          <a:blip r:embed="rId7"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a:stretch>
            <a:fillRect/>
          </a:stretch>
        </p:blipFill>
        <p:spPr bwMode="auto">
          <a:xfrm>
            <a:off x="8075489" y="2794100"/>
            <a:ext cx="432000" cy="46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4" name="Slide Number Placeholder 3"/>
          <p:cNvSpPr>
            <a:spLocks noGrp="1"/>
          </p:cNvSpPr>
          <p:nvPr>
            <p:ph type="sldNum" sz="quarter" idx="20"/>
          </p:nvPr>
        </p:nvSpPr>
        <p:spPr>
          <a:xfrm>
            <a:off x="6454162" y="6470672"/>
            <a:ext cx="2133600" cy="365125"/>
          </a:xfrm>
        </p:spPr>
        <p:txBody>
          <a:bodyPr/>
          <a:lstStyle/>
          <a:p>
            <a:fld id="{9DF67F17-3E1A-4193-A15F-15F53DD43041}" type="slidenum">
              <a:rPr lang="en-GB">
                <a:solidFill>
                  <a:srgbClr val="3B464D"/>
                </a:solidFill>
                <a:latin typeface="Times New Roman" pitchFamily="18" charset="0"/>
                <a:ea typeface="宋体" pitchFamily="2" charset="-122"/>
                <a:cs typeface="Times New Roman" pitchFamily="18" charset="0"/>
              </a:rPr>
              <a:pPr/>
              <a:t>67</a:t>
            </a:fld>
            <a:endParaRPr lang="zh-CN" dirty="0">
              <a:solidFill>
                <a:srgbClr val="3B464D"/>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13004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79296" y="539897"/>
            <a:ext cx="7846637" cy="539875"/>
          </a:xfrm>
        </p:spPr>
        <p:txBody>
          <a:bodyPr/>
          <a:lstStyle/>
          <a:p>
            <a:r>
              <a:rPr lang="en-GB" altLang="en-US" dirty="0">
                <a:latin typeface="Times New Roman" pitchFamily="18" charset="0"/>
                <a:ea typeface="宋体" pitchFamily="2" charset="-122"/>
                <a:cs typeface="Times New Roman" pitchFamily="18" charset="0"/>
              </a:rPr>
              <a:t>Our staff我们的员工</a:t>
            </a:r>
            <a:endParaRPr lang="zh-CN" dirty="0">
              <a:latin typeface="Times New Roman" pitchFamily="18" charset="0"/>
              <a:ea typeface="宋体" pitchFamily="2" charset="-122"/>
              <a:cs typeface="Times New Roman" pitchFamily="18" charset="0"/>
            </a:endParaRPr>
          </a:p>
        </p:txBody>
      </p:sp>
      <p:pic>
        <p:nvPicPr>
          <p:cNvPr id="8" name="Picture 19" descr="2 staff"/>
          <p:cNvPicPr>
            <a:picLocks noChangeAspect="1" noChangeArrowheads="1"/>
          </p:cNvPicPr>
          <p:nvPr/>
        </p:nvPicPr>
        <p:blipFill rotWithShape="1">
          <a:blip r:embed="rId3" cstate="print">
            <a:extLst>
              <a:ext uri="{28A0092B-C50C-407E-A947-70E740481C1C}">
                <a14:useLocalDpi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0"/>
              </a:ext>
            </a:extLst>
          </a:blip>
          <a:srcRect l="4501" t="6756" r="14430"/>
          <a:stretch/>
        </p:blipFill>
        <p:spPr bwMode="auto">
          <a:xfrm>
            <a:off x="711385" y="1315215"/>
            <a:ext cx="2880000" cy="2160212"/>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9" name="Rectangle 14"/>
          <p:cNvSpPr>
            <a:spLocks noChangeArrowheads="1"/>
          </p:cNvSpPr>
          <p:nvPr/>
        </p:nvSpPr>
        <p:spPr bwMode="auto">
          <a:xfrm>
            <a:off x="4140664" y="4584810"/>
            <a:ext cx="1980000" cy="539751"/>
          </a:xfrm>
          <a:prstGeom prst="rect">
            <a:avLst/>
          </a:prstGeom>
          <a:solidFill>
            <a:schemeClr val="accent2"/>
          </a:solidFill>
          <a:ln>
            <a:noFill/>
          </a:ln>
          <a:effectLst/>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rgbClr val="000000"/>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endParaRPr lang="zh-CN" altLang="en-US" b="0" dirty="0">
              <a:solidFill>
                <a:schemeClr val="bg1"/>
              </a:solidFill>
              <a:latin typeface="Times New Roman" pitchFamily="18" charset="0"/>
              <a:ea typeface="宋体" pitchFamily="2" charset="-122"/>
              <a:cs typeface="Times New Roman" pitchFamily="18" charset="0"/>
            </a:endParaRPr>
          </a:p>
          <a:p>
            <a:pPr eaLnBrk="1" hangingPunct="1">
              <a:spcBef>
                <a:spcPct val="0"/>
              </a:spcBef>
              <a:buFontTx/>
              <a:buNone/>
            </a:pPr>
            <a:r>
              <a:rPr lang="en-GB" altLang="en-US" b="0" dirty="0">
                <a:solidFill>
                  <a:schemeClr val="bg1"/>
                </a:solidFill>
                <a:latin typeface="Times New Roman" pitchFamily="18" charset="0"/>
                <a:ea typeface="宋体" pitchFamily="2" charset="-122"/>
                <a:cs typeface="Times New Roman" pitchFamily="18" charset="0"/>
              </a:rPr>
              <a:t>Total总计</a:t>
            </a:r>
          </a:p>
          <a:p>
            <a:pPr eaLnBrk="1" hangingPunct="1">
              <a:spcBef>
                <a:spcPct val="0"/>
              </a:spcBef>
              <a:buFontTx/>
              <a:buNone/>
            </a:pPr>
            <a:endParaRPr lang="zh-CN" altLang="en-US" dirty="0">
              <a:solidFill>
                <a:schemeClr val="bg1"/>
              </a:solidFill>
              <a:latin typeface="Times New Roman" pitchFamily="18" charset="0"/>
              <a:ea typeface="宋体" pitchFamily="2" charset="-122"/>
              <a:cs typeface="Times New Roman" pitchFamily="18" charset="0"/>
            </a:endParaRPr>
          </a:p>
        </p:txBody>
      </p:sp>
      <p:sp>
        <p:nvSpPr>
          <p:cNvPr id="10" name="Rectangle 4"/>
          <p:cNvSpPr>
            <a:spLocks noChangeArrowheads="1"/>
          </p:cNvSpPr>
          <p:nvPr/>
        </p:nvSpPr>
        <p:spPr bwMode="auto">
          <a:xfrm>
            <a:off x="4140664" y="1320844"/>
            <a:ext cx="1980000" cy="517525"/>
          </a:xfrm>
          <a:prstGeom prst="rect">
            <a:avLst/>
          </a:prstGeom>
          <a:solidFill>
            <a:srgbClr val="5F7B8F"/>
          </a:solidFill>
          <a:ln>
            <a:noFill/>
          </a:ln>
          <a:effec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b="0" dirty="0">
                <a:solidFill>
                  <a:schemeClr val="bg1"/>
                </a:solidFill>
                <a:latin typeface="Times New Roman" pitchFamily="18" charset="0"/>
                <a:ea typeface="宋体" pitchFamily="2" charset="-122"/>
                <a:cs typeface="Times New Roman" pitchFamily="18" charset="0"/>
              </a:rPr>
              <a:t>Munich慕尼黑</a:t>
            </a:r>
          </a:p>
        </p:txBody>
      </p:sp>
      <p:sp>
        <p:nvSpPr>
          <p:cNvPr id="11" name="Rectangle 5"/>
          <p:cNvSpPr>
            <a:spLocks noChangeArrowheads="1"/>
          </p:cNvSpPr>
          <p:nvPr/>
        </p:nvSpPr>
        <p:spPr bwMode="auto">
          <a:xfrm>
            <a:off x="4140664" y="1962244"/>
            <a:ext cx="1980000" cy="539751"/>
          </a:xfrm>
          <a:prstGeom prst="rect">
            <a:avLst/>
          </a:prstGeom>
          <a:solidFill>
            <a:srgbClr val="5F7B8F"/>
          </a:solidFill>
          <a:ln>
            <a:noFill/>
          </a:ln>
          <a:effec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b="0" dirty="0">
                <a:solidFill>
                  <a:schemeClr val="bg1"/>
                </a:solidFill>
                <a:latin typeface="Times New Roman" pitchFamily="18" charset="0"/>
                <a:ea typeface="宋体" pitchFamily="2" charset="-122"/>
                <a:cs typeface="Times New Roman" pitchFamily="18" charset="0"/>
              </a:rPr>
              <a:t>The Hague海牙</a:t>
            </a:r>
          </a:p>
        </p:txBody>
      </p:sp>
      <p:sp>
        <p:nvSpPr>
          <p:cNvPr id="12" name="Rectangle 6"/>
          <p:cNvSpPr>
            <a:spLocks noChangeArrowheads="1"/>
          </p:cNvSpPr>
          <p:nvPr/>
        </p:nvSpPr>
        <p:spPr bwMode="auto">
          <a:xfrm>
            <a:off x="4140664" y="2617918"/>
            <a:ext cx="1980000" cy="539751"/>
          </a:xfrm>
          <a:prstGeom prst="rect">
            <a:avLst/>
          </a:prstGeom>
          <a:solidFill>
            <a:srgbClr val="5F7B8F"/>
          </a:solidFill>
          <a:ln>
            <a:noFill/>
          </a:ln>
          <a:effec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b="0" dirty="0">
                <a:solidFill>
                  <a:schemeClr val="bg1"/>
                </a:solidFill>
                <a:latin typeface="Times New Roman" pitchFamily="18" charset="0"/>
                <a:ea typeface="宋体" pitchFamily="2" charset="-122"/>
                <a:cs typeface="Times New Roman" pitchFamily="18" charset="0"/>
              </a:rPr>
              <a:t>Berlin柏林</a:t>
            </a:r>
          </a:p>
        </p:txBody>
      </p:sp>
      <p:sp>
        <p:nvSpPr>
          <p:cNvPr id="13" name="Rectangle 7"/>
          <p:cNvSpPr>
            <a:spLocks noChangeArrowheads="1"/>
          </p:cNvSpPr>
          <p:nvPr/>
        </p:nvSpPr>
        <p:spPr bwMode="auto">
          <a:xfrm>
            <a:off x="4140664" y="3278264"/>
            <a:ext cx="1980000" cy="539751"/>
          </a:xfrm>
          <a:prstGeom prst="rect">
            <a:avLst/>
          </a:prstGeom>
          <a:solidFill>
            <a:srgbClr val="5F7B8F"/>
          </a:solidFill>
          <a:ln>
            <a:noFill/>
          </a:ln>
          <a:effec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endParaRPr lang="zh-CN" altLang="en-US" b="0" dirty="0">
              <a:solidFill>
                <a:schemeClr val="bg1"/>
              </a:solidFill>
              <a:latin typeface="Times New Roman" pitchFamily="18" charset="0"/>
              <a:ea typeface="宋体" pitchFamily="2" charset="-122"/>
              <a:cs typeface="Times New Roman" pitchFamily="18" charset="0"/>
            </a:endParaRPr>
          </a:p>
          <a:p>
            <a:pPr eaLnBrk="1" hangingPunct="1">
              <a:spcBef>
                <a:spcPct val="0"/>
              </a:spcBef>
              <a:buFontTx/>
              <a:buNone/>
            </a:pPr>
            <a:r>
              <a:rPr lang="en-GB" altLang="en-US" b="0" dirty="0">
                <a:solidFill>
                  <a:schemeClr val="bg1"/>
                </a:solidFill>
                <a:latin typeface="Times New Roman" pitchFamily="18" charset="0"/>
                <a:ea typeface="宋体" pitchFamily="2" charset="-122"/>
                <a:cs typeface="Times New Roman" pitchFamily="18" charset="0"/>
              </a:rPr>
              <a:t>Vienna维也纳</a:t>
            </a:r>
          </a:p>
          <a:p>
            <a:pPr eaLnBrk="1" hangingPunct="1">
              <a:spcBef>
                <a:spcPct val="0"/>
              </a:spcBef>
              <a:buFontTx/>
              <a:buNone/>
            </a:pPr>
            <a:endParaRPr lang="zh-CN" altLang="en-US" dirty="0">
              <a:solidFill>
                <a:schemeClr val="bg1"/>
              </a:solidFill>
              <a:latin typeface="Times New Roman" pitchFamily="18" charset="0"/>
              <a:ea typeface="宋体" pitchFamily="2" charset="-122"/>
              <a:cs typeface="Times New Roman" pitchFamily="18" charset="0"/>
            </a:endParaRPr>
          </a:p>
        </p:txBody>
      </p:sp>
      <p:sp>
        <p:nvSpPr>
          <p:cNvPr id="14" name="Rectangle 8"/>
          <p:cNvSpPr>
            <a:spLocks noChangeArrowheads="1"/>
          </p:cNvSpPr>
          <p:nvPr/>
        </p:nvSpPr>
        <p:spPr bwMode="auto">
          <a:xfrm>
            <a:off x="4140664" y="3929132"/>
            <a:ext cx="1980000" cy="539751"/>
          </a:xfrm>
          <a:prstGeom prst="rect">
            <a:avLst/>
          </a:prstGeom>
          <a:solidFill>
            <a:srgbClr val="5F7B8F"/>
          </a:solidFill>
          <a:ln>
            <a:noFill/>
          </a:ln>
          <a:effec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endParaRPr lang="zh-CN" altLang="en-US" b="0" dirty="0">
              <a:solidFill>
                <a:schemeClr val="bg1"/>
              </a:solidFill>
              <a:latin typeface="Times New Roman" pitchFamily="18" charset="0"/>
              <a:ea typeface="宋体" pitchFamily="2" charset="-122"/>
              <a:cs typeface="Times New Roman" pitchFamily="18" charset="0"/>
            </a:endParaRPr>
          </a:p>
          <a:p>
            <a:pPr eaLnBrk="1" hangingPunct="1">
              <a:spcBef>
                <a:spcPct val="0"/>
              </a:spcBef>
              <a:buFontTx/>
              <a:buNone/>
            </a:pPr>
            <a:r>
              <a:rPr lang="en-GB" altLang="en-US" sz="1800" dirty="0">
                <a:solidFill>
                  <a:schemeClr val="bg1"/>
                </a:solidFill>
                <a:latin typeface="Times New Roman" pitchFamily="18" charset="0"/>
                <a:ea typeface="宋体" pitchFamily="2" charset="-122"/>
                <a:cs typeface="Times New Roman" pitchFamily="18" charset="0"/>
              </a:rPr>
              <a:t>Brussels布鲁塞尔</a:t>
            </a:r>
          </a:p>
          <a:p>
            <a:pPr eaLnBrk="1" hangingPunct="1">
              <a:spcBef>
                <a:spcPct val="0"/>
              </a:spcBef>
              <a:buFontTx/>
              <a:buNone/>
            </a:pPr>
            <a:endParaRPr lang="zh-CN" altLang="en-US" dirty="0">
              <a:solidFill>
                <a:schemeClr val="bg1"/>
              </a:solidFill>
              <a:latin typeface="Times New Roman" pitchFamily="18" charset="0"/>
              <a:ea typeface="宋体" pitchFamily="2" charset="-122"/>
              <a:cs typeface="Times New Roman" pitchFamily="18" charset="0"/>
            </a:endParaRPr>
          </a:p>
        </p:txBody>
      </p:sp>
      <p:sp>
        <p:nvSpPr>
          <p:cNvPr id="15" name="Rectangle 9"/>
          <p:cNvSpPr>
            <a:spLocks noChangeArrowheads="1"/>
          </p:cNvSpPr>
          <p:nvPr/>
        </p:nvSpPr>
        <p:spPr bwMode="auto">
          <a:xfrm>
            <a:off x="6522972" y="1320277"/>
            <a:ext cx="1980000" cy="539751"/>
          </a:xfrm>
          <a:prstGeom prst="rect">
            <a:avLst/>
          </a:prstGeom>
          <a:solidFill>
            <a:srgbClr val="94A4AE">
              <a:alpha val="79608"/>
            </a:srgbClr>
          </a:solidFill>
          <a:ln w="9525" algn="ctr">
            <a:noFill/>
            <a:miter lim="800000"/>
            <a:headEnd/>
            <a:tailEnd/>
          </a:ln>
          <a:effec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dirty="0" smtClean="0">
                <a:solidFill>
                  <a:schemeClr val="bg1"/>
                </a:solidFill>
                <a:latin typeface="Times New Roman" pitchFamily="18" charset="0"/>
                <a:ea typeface="宋体" pitchFamily="2" charset="-122"/>
                <a:cs typeface="Times New Roman" pitchFamily="18" charset="0"/>
              </a:rPr>
              <a:t>3 784</a:t>
            </a:r>
            <a:r>
              <a:rPr lang="zh-CN" altLang="en-US" dirty="0" smtClean="0">
                <a:solidFill>
                  <a:schemeClr val="bg1"/>
                </a:solidFill>
                <a:latin typeface="Times New Roman" pitchFamily="18" charset="0"/>
                <a:ea typeface="宋体" pitchFamily="2" charset="-122"/>
                <a:cs typeface="Times New Roman" pitchFamily="18" charset="0"/>
              </a:rPr>
              <a:t>人</a:t>
            </a:r>
            <a:endParaRPr lang="zh-CN" altLang="en-US" dirty="0">
              <a:solidFill>
                <a:schemeClr val="bg1"/>
              </a:solidFill>
              <a:latin typeface="Times New Roman" pitchFamily="18" charset="0"/>
              <a:ea typeface="宋体" pitchFamily="2" charset="-122"/>
              <a:cs typeface="Times New Roman" pitchFamily="18" charset="0"/>
            </a:endParaRPr>
          </a:p>
        </p:txBody>
      </p:sp>
      <p:sp>
        <p:nvSpPr>
          <p:cNvPr id="16" name="Rectangle 10"/>
          <p:cNvSpPr>
            <a:spLocks noChangeArrowheads="1"/>
          </p:cNvSpPr>
          <p:nvPr/>
        </p:nvSpPr>
        <p:spPr bwMode="auto">
          <a:xfrm>
            <a:off x="6520041" y="1944420"/>
            <a:ext cx="1980000" cy="539751"/>
          </a:xfrm>
          <a:prstGeom prst="rect">
            <a:avLst/>
          </a:prstGeom>
          <a:solidFill>
            <a:srgbClr val="94A4AE">
              <a:alpha val="79608"/>
            </a:srgbClr>
          </a:solidFill>
          <a:ln w="9525" algn="ctr">
            <a:noFill/>
            <a:miter lim="800000"/>
            <a:headEnd/>
            <a:tailEnd/>
          </a:ln>
          <a:effectLst/>
        </p:spPr>
        <p:txBody>
          <a:bodyPr wrap="none" lIns="46720" tIns="0" rIns="0" bIns="0" anchor="ctr"/>
          <a:lstStyle/>
          <a:p>
            <a:pPr>
              <a:spcBef>
                <a:spcPct val="0"/>
              </a:spcBef>
            </a:pPr>
            <a:r>
              <a:rPr lang="en-GB" altLang="en-US" sz="2000" dirty="0">
                <a:solidFill>
                  <a:schemeClr val="bg1"/>
                </a:solidFill>
                <a:latin typeface="Times New Roman" pitchFamily="18" charset="0"/>
                <a:ea typeface="宋体" pitchFamily="2" charset="-122"/>
                <a:cs typeface="Times New Roman" pitchFamily="18" charset="0"/>
              </a:rPr>
              <a:t>2 </a:t>
            </a:r>
            <a:r>
              <a:rPr lang="en-GB" altLang="en-US" sz="2000" dirty="0" smtClean="0">
                <a:solidFill>
                  <a:schemeClr val="bg1"/>
                </a:solidFill>
                <a:latin typeface="Times New Roman" pitchFamily="18" charset="0"/>
                <a:ea typeface="宋体" pitchFamily="2" charset="-122"/>
                <a:cs typeface="Times New Roman" pitchFamily="18" charset="0"/>
              </a:rPr>
              <a:t>659</a:t>
            </a:r>
            <a:r>
              <a:rPr lang="zh-CN" altLang="en-US" sz="2000" dirty="0" smtClean="0">
                <a:solidFill>
                  <a:schemeClr val="bg1"/>
                </a:solidFill>
                <a:latin typeface="Times New Roman" pitchFamily="18" charset="0"/>
                <a:ea typeface="宋体" pitchFamily="2" charset="-122"/>
                <a:cs typeface="Times New Roman" pitchFamily="18" charset="0"/>
              </a:rPr>
              <a:t>人</a:t>
            </a:r>
            <a:endParaRPr lang="en-GB" altLang="en-US" sz="2000" dirty="0">
              <a:solidFill>
                <a:schemeClr val="bg1"/>
              </a:solidFill>
              <a:latin typeface="Times New Roman" pitchFamily="18" charset="0"/>
              <a:ea typeface="宋体" pitchFamily="2" charset="-122"/>
              <a:cs typeface="Times New Roman" pitchFamily="18" charset="0"/>
            </a:endParaRPr>
          </a:p>
        </p:txBody>
      </p:sp>
      <p:sp>
        <p:nvSpPr>
          <p:cNvPr id="17" name="Rectangle 11"/>
          <p:cNvSpPr>
            <a:spLocks noChangeArrowheads="1"/>
          </p:cNvSpPr>
          <p:nvPr/>
        </p:nvSpPr>
        <p:spPr bwMode="auto">
          <a:xfrm>
            <a:off x="6520041" y="2608057"/>
            <a:ext cx="1980000" cy="539751"/>
          </a:xfrm>
          <a:prstGeom prst="rect">
            <a:avLst/>
          </a:prstGeom>
          <a:solidFill>
            <a:srgbClr val="94A4AE">
              <a:alpha val="79608"/>
            </a:srgbClr>
          </a:solidFill>
          <a:ln w="9525" algn="ctr">
            <a:noFill/>
            <a:miter lim="800000"/>
            <a:headEnd/>
            <a:tailEnd/>
          </a:ln>
          <a:effectLst/>
        </p:spPr>
        <p:txBody>
          <a:bodyPr wrap="none" lIns="46720" tIns="0" rIns="0" bIns="0" anchor="ctr"/>
          <a:lstStyle/>
          <a:p>
            <a:pPr>
              <a:spcBef>
                <a:spcPct val="0"/>
              </a:spcBef>
            </a:pPr>
            <a:r>
              <a:rPr lang="en-GB" altLang="en-US" sz="2000" dirty="0" smtClean="0">
                <a:solidFill>
                  <a:schemeClr val="bg1"/>
                </a:solidFill>
                <a:latin typeface="Times New Roman" pitchFamily="18" charset="0"/>
                <a:ea typeface="宋体" pitchFamily="2" charset="-122"/>
                <a:cs typeface="Times New Roman" pitchFamily="18" charset="0"/>
              </a:rPr>
              <a:t>266</a:t>
            </a:r>
            <a:r>
              <a:rPr lang="zh-CN" altLang="en-US" sz="2000" dirty="0" smtClean="0">
                <a:solidFill>
                  <a:schemeClr val="bg1"/>
                </a:solidFill>
                <a:latin typeface="Times New Roman" pitchFamily="18" charset="0"/>
                <a:ea typeface="宋体" pitchFamily="2" charset="-122"/>
                <a:cs typeface="Times New Roman" pitchFamily="18" charset="0"/>
              </a:rPr>
              <a:t>人</a:t>
            </a:r>
            <a:endParaRPr lang="en-GB" altLang="en-US" sz="2000" dirty="0">
              <a:solidFill>
                <a:schemeClr val="bg1"/>
              </a:solidFill>
              <a:latin typeface="Times New Roman" pitchFamily="18" charset="0"/>
              <a:ea typeface="宋体" pitchFamily="2" charset="-122"/>
              <a:cs typeface="Times New Roman" pitchFamily="18" charset="0"/>
            </a:endParaRPr>
          </a:p>
        </p:txBody>
      </p:sp>
      <p:sp>
        <p:nvSpPr>
          <p:cNvPr id="18" name="Rectangle 12"/>
          <p:cNvSpPr>
            <a:spLocks noChangeArrowheads="1"/>
          </p:cNvSpPr>
          <p:nvPr/>
        </p:nvSpPr>
        <p:spPr bwMode="auto">
          <a:xfrm>
            <a:off x="6520041" y="3270944"/>
            <a:ext cx="1980000" cy="539751"/>
          </a:xfrm>
          <a:prstGeom prst="rect">
            <a:avLst/>
          </a:prstGeom>
          <a:solidFill>
            <a:srgbClr val="94A4AE">
              <a:alpha val="79608"/>
            </a:srgbClr>
          </a:solidFill>
          <a:ln w="9525" algn="ctr">
            <a:noFill/>
            <a:miter lim="800000"/>
            <a:headEnd/>
            <a:tailEnd/>
          </a:ln>
          <a:effectLst/>
        </p:spPr>
        <p:txBody>
          <a:bodyPr wrap="none" lIns="46720" tIns="0" rIns="0" bIns="0" anchor="ctr"/>
          <a:lstStyle/>
          <a:p>
            <a:pPr>
              <a:spcBef>
                <a:spcPct val="0"/>
              </a:spcBef>
            </a:pPr>
            <a:r>
              <a:rPr lang="en-GB" altLang="en-US" sz="2000" dirty="0" smtClean="0">
                <a:solidFill>
                  <a:schemeClr val="bg1"/>
                </a:solidFill>
                <a:latin typeface="Times New Roman" pitchFamily="18" charset="0"/>
                <a:ea typeface="宋体" pitchFamily="2" charset="-122"/>
                <a:cs typeface="Times New Roman" pitchFamily="18" charset="0"/>
              </a:rPr>
              <a:t>102</a:t>
            </a:r>
            <a:r>
              <a:rPr lang="zh-CN" altLang="en-US" sz="2000" dirty="0" smtClean="0">
                <a:solidFill>
                  <a:schemeClr val="bg1"/>
                </a:solidFill>
                <a:latin typeface="Times New Roman" pitchFamily="18" charset="0"/>
                <a:ea typeface="宋体" pitchFamily="2" charset="-122"/>
                <a:cs typeface="Times New Roman" pitchFamily="18" charset="0"/>
              </a:rPr>
              <a:t>人</a:t>
            </a:r>
            <a:endParaRPr lang="en-GB" altLang="en-US" sz="2000" dirty="0">
              <a:solidFill>
                <a:schemeClr val="bg1"/>
              </a:solidFill>
              <a:latin typeface="Times New Roman" pitchFamily="18" charset="0"/>
              <a:ea typeface="宋体" pitchFamily="2" charset="-122"/>
              <a:cs typeface="Times New Roman" pitchFamily="18" charset="0"/>
            </a:endParaRPr>
          </a:p>
        </p:txBody>
      </p:sp>
      <p:sp>
        <p:nvSpPr>
          <p:cNvPr id="19" name="Rectangle 13"/>
          <p:cNvSpPr>
            <a:spLocks noChangeArrowheads="1"/>
          </p:cNvSpPr>
          <p:nvPr/>
        </p:nvSpPr>
        <p:spPr bwMode="auto">
          <a:xfrm>
            <a:off x="6527661" y="3920208"/>
            <a:ext cx="1980000" cy="539751"/>
          </a:xfrm>
          <a:prstGeom prst="rect">
            <a:avLst/>
          </a:prstGeom>
          <a:solidFill>
            <a:srgbClr val="94A4AE">
              <a:alpha val="79608"/>
            </a:srgbClr>
          </a:solidFill>
          <a:ln w="9525" algn="ctr">
            <a:noFill/>
            <a:miter lim="800000"/>
            <a:headEnd/>
            <a:tailEnd/>
          </a:ln>
          <a:effectLst/>
        </p:spPr>
        <p:txBody>
          <a:bodyPr wrap="none" lIns="46720" tIns="0" rIns="0" bIns="0" anchor="ctr"/>
          <a:lstStyle/>
          <a:p>
            <a:pPr>
              <a:spcBef>
                <a:spcPct val="0"/>
              </a:spcBef>
            </a:pPr>
            <a:r>
              <a:rPr lang="en-GB" altLang="en-US" sz="2000" dirty="0" smtClean="0">
                <a:solidFill>
                  <a:schemeClr val="bg1"/>
                </a:solidFill>
                <a:latin typeface="Times New Roman" pitchFamily="18" charset="0"/>
                <a:ea typeface="宋体" pitchFamily="2" charset="-122"/>
                <a:cs typeface="Times New Roman" pitchFamily="18" charset="0"/>
              </a:rPr>
              <a:t>4</a:t>
            </a:r>
            <a:r>
              <a:rPr lang="zh-CN" altLang="en-US" sz="2000" dirty="0" smtClean="0">
                <a:solidFill>
                  <a:schemeClr val="bg1"/>
                </a:solidFill>
                <a:latin typeface="Times New Roman" pitchFamily="18" charset="0"/>
                <a:ea typeface="宋体" pitchFamily="2" charset="-122"/>
                <a:cs typeface="Times New Roman" pitchFamily="18" charset="0"/>
              </a:rPr>
              <a:t>人</a:t>
            </a:r>
            <a:endParaRPr lang="en-GB" altLang="en-US" sz="2000" dirty="0">
              <a:solidFill>
                <a:schemeClr val="bg1"/>
              </a:solidFill>
              <a:latin typeface="Times New Roman" pitchFamily="18" charset="0"/>
              <a:ea typeface="宋体" pitchFamily="2" charset="-122"/>
              <a:cs typeface="Times New Roman" pitchFamily="18" charset="0"/>
            </a:endParaRPr>
          </a:p>
        </p:txBody>
      </p:sp>
      <p:sp>
        <p:nvSpPr>
          <p:cNvPr id="20" name="Rectangle 15"/>
          <p:cNvSpPr>
            <a:spLocks noChangeArrowheads="1"/>
          </p:cNvSpPr>
          <p:nvPr/>
        </p:nvSpPr>
        <p:spPr bwMode="auto">
          <a:xfrm>
            <a:off x="6520041" y="4586737"/>
            <a:ext cx="1980000" cy="539751"/>
          </a:xfrm>
          <a:prstGeom prst="rect">
            <a:avLst/>
          </a:prstGeom>
          <a:solidFill>
            <a:schemeClr val="accent2"/>
          </a:solidFill>
          <a:ln>
            <a:noFill/>
          </a:ln>
          <a:effectLst/>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rgbClr val="000000"/>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rgbClr val="808080"/>
                  </a:outerShdw>
                </a:effectLst>
              </a14:hiddenEffects>
            </a:ext>
          </a:extLst>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dirty="0">
                <a:solidFill>
                  <a:schemeClr val="bg1"/>
                </a:solidFill>
                <a:latin typeface="Times New Roman" pitchFamily="18" charset="0"/>
                <a:ea typeface="宋体" pitchFamily="2" charset="-122"/>
                <a:cs typeface="Times New Roman" pitchFamily="18" charset="0"/>
              </a:rPr>
              <a:t>6 </a:t>
            </a:r>
            <a:r>
              <a:rPr lang="en-GB" altLang="en-US" dirty="0" smtClean="0">
                <a:solidFill>
                  <a:schemeClr val="bg1"/>
                </a:solidFill>
                <a:latin typeface="Times New Roman" pitchFamily="18" charset="0"/>
                <a:ea typeface="宋体" pitchFamily="2" charset="-122"/>
                <a:cs typeface="Times New Roman" pitchFamily="18" charset="0"/>
              </a:rPr>
              <a:t>815</a:t>
            </a:r>
            <a:r>
              <a:rPr lang="zh-CN" altLang="en-US" dirty="0" smtClean="0">
                <a:solidFill>
                  <a:schemeClr val="bg1"/>
                </a:solidFill>
                <a:latin typeface="Times New Roman" pitchFamily="18" charset="0"/>
                <a:ea typeface="宋体" pitchFamily="2" charset="-122"/>
                <a:cs typeface="Times New Roman" pitchFamily="18" charset="0"/>
              </a:rPr>
              <a:t>人</a:t>
            </a:r>
            <a:endParaRPr lang="zh-CN" altLang="en-US" dirty="0">
              <a:solidFill>
                <a:schemeClr val="bg1"/>
              </a:solidFill>
              <a:latin typeface="Times New Roman" pitchFamily="18" charset="0"/>
              <a:ea typeface="宋体" pitchFamily="2" charset="-122"/>
              <a:cs typeface="Times New Roman" pitchFamily="18" charset="0"/>
            </a:endParaRPr>
          </a:p>
        </p:txBody>
      </p:sp>
      <p:sp>
        <p:nvSpPr>
          <p:cNvPr id="21" name="Rectangle 17"/>
          <p:cNvSpPr>
            <a:spLocks noChangeArrowheads="1"/>
          </p:cNvSpPr>
          <p:nvPr/>
        </p:nvSpPr>
        <p:spPr bwMode="auto">
          <a:xfrm>
            <a:off x="4115816" y="5279229"/>
            <a:ext cx="4392000" cy="549275"/>
          </a:xfrm>
          <a:prstGeom prst="rect">
            <a:avLst/>
          </a:prstGeom>
          <a:solidFill>
            <a:srgbClr val="BE0F05">
              <a:alpha val="79608"/>
            </a:srgbClr>
          </a:solidFill>
          <a:ln>
            <a:noFill/>
          </a:ln>
        </p:spPr>
        <p:txBody>
          <a:bodyPr wrap="none" lIns="46720" tIns="0" rIns="0" bIns="0" anchor="ct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eaLnBrk="1" hangingPunct="1">
              <a:spcBef>
                <a:spcPct val="0"/>
              </a:spcBef>
              <a:buFontTx/>
              <a:buNone/>
            </a:pPr>
            <a:r>
              <a:rPr lang="en-GB" altLang="en-US" spc="100" dirty="0">
                <a:solidFill>
                  <a:schemeClr val="bg1"/>
                </a:solidFill>
                <a:latin typeface="Times New Roman" pitchFamily="18" charset="0"/>
                <a:ea typeface="宋体" pitchFamily="2" charset="-122"/>
                <a:cs typeface="Times New Roman" pitchFamily="18" charset="0"/>
              </a:rPr>
              <a:t>Around 60% are patent </a:t>
            </a:r>
            <a:r>
              <a:rPr lang="en-GB" altLang="en-US" spc="100" dirty="0" smtClean="0">
                <a:solidFill>
                  <a:schemeClr val="bg1"/>
                </a:solidFill>
                <a:latin typeface="Times New Roman" pitchFamily="18" charset="0"/>
                <a:ea typeface="宋体" pitchFamily="2" charset="-122"/>
                <a:cs typeface="Times New Roman" pitchFamily="18" charset="0"/>
              </a:rPr>
              <a:t>examiners</a:t>
            </a:r>
          </a:p>
          <a:p>
            <a:pPr eaLnBrk="1" hangingPunct="1">
              <a:spcBef>
                <a:spcPct val="0"/>
              </a:spcBef>
              <a:buFontTx/>
              <a:buNone/>
            </a:pPr>
            <a:r>
              <a:rPr lang="en-GB" altLang="en-US" spc="100" dirty="0" smtClean="0">
                <a:solidFill>
                  <a:schemeClr val="bg1"/>
                </a:solidFill>
                <a:latin typeface="Times New Roman" pitchFamily="18" charset="0"/>
                <a:ea typeface="宋体" pitchFamily="2" charset="-122"/>
                <a:cs typeface="Times New Roman" pitchFamily="18" charset="0"/>
              </a:rPr>
              <a:t>约</a:t>
            </a:r>
            <a:r>
              <a:rPr lang="en-GB" altLang="en-US" spc="100" dirty="0">
                <a:solidFill>
                  <a:schemeClr val="bg1"/>
                </a:solidFill>
                <a:latin typeface="Times New Roman" pitchFamily="18" charset="0"/>
                <a:ea typeface="宋体" pitchFamily="2" charset="-122"/>
                <a:cs typeface="Times New Roman" pitchFamily="18" charset="0"/>
              </a:rPr>
              <a:t>60%为专利审查员</a:t>
            </a:r>
          </a:p>
        </p:txBody>
      </p:sp>
      <p:sp>
        <p:nvSpPr>
          <p:cNvPr id="31" name="Rectangle 30"/>
          <p:cNvSpPr/>
          <p:nvPr/>
        </p:nvSpPr>
        <p:spPr>
          <a:xfrm>
            <a:off x="608926" y="6183238"/>
            <a:ext cx="5051019" cy="276837"/>
          </a:xfrm>
          <a:prstGeom prst="rect">
            <a:avLst/>
          </a:prstGeom>
        </p:spPr>
        <p:txBody>
          <a:bodyPr wrap="none" lIns="91260" tIns="45640" rIns="91260" bIns="45640">
            <a:spAutoFit/>
          </a:bodyPr>
          <a:lstStyle/>
          <a:p>
            <a:pPr>
              <a:spcBef>
                <a:spcPct val="50000"/>
              </a:spcBef>
            </a:pPr>
            <a:r>
              <a:rPr lang="en-GB" altLang="en-US" sz="1200" dirty="0">
                <a:solidFill>
                  <a:srgbClr val="3B464D"/>
                </a:solidFill>
                <a:latin typeface="Times New Roman" pitchFamily="18" charset="0"/>
                <a:ea typeface="宋体" pitchFamily="2" charset="-122"/>
                <a:cs typeface="Times New Roman" pitchFamily="18" charset="0"/>
              </a:rPr>
              <a:t>Source:来源：EPO data on 31.12.2015   2015年12月31日的欧洲专利局数据</a:t>
            </a:r>
          </a:p>
        </p:txBody>
      </p:sp>
      <p:sp>
        <p:nvSpPr>
          <p:cNvPr id="3" name="Slide Number Placeholder 2"/>
          <p:cNvSpPr>
            <a:spLocks noGrp="1"/>
          </p:cNvSpPr>
          <p:nvPr>
            <p:ph type="sldNum" sz="quarter" idx="12"/>
          </p:nvPr>
        </p:nvSpPr>
        <p:spPr/>
        <p:txBody>
          <a:bodyPr/>
          <a:lstStyle/>
          <a:p>
            <a:fld id="{9DF67F17-3E1A-4193-A15F-15F53DD43041}" type="slidenum">
              <a:rPr lang="en-GB" smtClean="0">
                <a:latin typeface="Times New Roman" pitchFamily="18" charset="0"/>
                <a:ea typeface="宋体" pitchFamily="2" charset="-122"/>
                <a:cs typeface="Times New Roman" pitchFamily="18" charset="0"/>
              </a:rPr>
              <a:pPr/>
              <a:t>7</a:t>
            </a:fld>
            <a:endParaRPr lang="zh-CN"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224266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Why file with the EPO?</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为什么向欧洲专利局提交专利申请</a:t>
            </a:r>
            <a:r>
              <a:rPr dirty="0" smtClean="0">
                <a:latin typeface="Times New Roman" pitchFamily="18" charset="0"/>
                <a:ea typeface="宋体" pitchFamily="2" charset="-122"/>
                <a:cs typeface="Times New Roman" pitchFamily="18" charset="0"/>
              </a:rPr>
              <a:t>？</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p:txBody>
          <a:bodyPr/>
          <a:lstStyle/>
          <a:p>
            <a:pPr algn="just"/>
            <a:r>
              <a:rPr lang="en-GB" sz="1400" dirty="0" smtClean="0">
                <a:solidFill>
                  <a:schemeClr val="tx1"/>
                </a:solidFill>
                <a:latin typeface="Times New Roman" pitchFamily="18" charset="0"/>
                <a:ea typeface="宋体" pitchFamily="2" charset="-122"/>
                <a:cs typeface="Times New Roman" pitchFamily="18" charset="0"/>
              </a:rPr>
              <a:t>Geographic region covered by the contracting states: almost 700 million consumers缔约国覆盖的地理区域：近7亿消费者</a:t>
            </a:r>
          </a:p>
          <a:p>
            <a:pPr algn="just"/>
            <a:endParaRPr lang="zh-CN" sz="1400" dirty="0">
              <a:solidFill>
                <a:schemeClr val="tx1"/>
              </a:solidFill>
              <a:latin typeface="Times New Roman" pitchFamily="18" charset="0"/>
              <a:ea typeface="宋体" pitchFamily="2" charset="-122"/>
              <a:cs typeface="Times New Roman" pitchFamily="18" charset="0"/>
            </a:endParaRPr>
          </a:p>
          <a:p>
            <a:pPr algn="just"/>
            <a:r>
              <a:rPr lang="en-GB" sz="1400" dirty="0" smtClean="0">
                <a:solidFill>
                  <a:schemeClr val="tx1"/>
                </a:solidFill>
                <a:latin typeface="Times New Roman" pitchFamily="18" charset="0"/>
                <a:ea typeface="宋体" pitchFamily="2" charset="-122"/>
                <a:cs typeface="Times New Roman" pitchFamily="18" charset="0"/>
              </a:rPr>
              <a:t>EPC main achievements:欧洲专利局的主要成就：</a:t>
            </a:r>
          </a:p>
          <a:p>
            <a:pPr lvl="1" algn="just"/>
            <a:r>
              <a:rPr lang="en-GB" sz="1400" dirty="0">
                <a:solidFill>
                  <a:schemeClr val="tx1"/>
                </a:solidFill>
                <a:latin typeface="Times New Roman" pitchFamily="18" charset="0"/>
                <a:ea typeface="宋体" pitchFamily="2" charset="-122"/>
                <a:cs typeface="Times New Roman" pitchFamily="18" charset="0"/>
              </a:rPr>
              <a:t>A central efficient patent granting authority for </a:t>
            </a:r>
            <a:r>
              <a:rPr lang="en-GB" sz="1400" dirty="0" err="1">
                <a:solidFill>
                  <a:schemeClr val="tx1"/>
                </a:solidFill>
                <a:latin typeface="Times New Roman" pitchFamily="18" charset="0"/>
                <a:ea typeface="宋体" pitchFamily="2" charset="-122"/>
                <a:cs typeface="Times New Roman" pitchFamily="18" charset="0"/>
              </a:rPr>
              <a:t>Europe</a:t>
            </a:r>
            <a:r>
              <a:rPr lang="en-GB" sz="1400" dirty="0" err="1" smtClean="0">
                <a:solidFill>
                  <a:schemeClr val="tx1"/>
                </a:solidFill>
                <a:latin typeface="Times New Roman" pitchFamily="18" charset="0"/>
                <a:ea typeface="宋体" pitchFamily="2" charset="-122"/>
                <a:cs typeface="Times New Roman" pitchFamily="18" charset="0"/>
              </a:rPr>
              <a:t>欧洲</a:t>
            </a:r>
            <a:r>
              <a:rPr lang="zh-CN" altLang="en-US" sz="1400" dirty="0" smtClean="0">
                <a:solidFill>
                  <a:schemeClr val="tx1"/>
                </a:solidFill>
                <a:latin typeface="Times New Roman" pitchFamily="18" charset="0"/>
                <a:ea typeface="宋体" pitchFamily="2" charset="-122"/>
                <a:cs typeface="Times New Roman" pitchFamily="18" charset="0"/>
              </a:rPr>
              <a:t>主要、</a:t>
            </a:r>
            <a:r>
              <a:rPr lang="en-GB" sz="1400" dirty="0" err="1" smtClean="0">
                <a:solidFill>
                  <a:schemeClr val="tx1"/>
                </a:solidFill>
                <a:latin typeface="Times New Roman" pitchFamily="18" charset="0"/>
                <a:ea typeface="宋体" pitchFamily="2" charset="-122"/>
                <a:cs typeface="Times New Roman" pitchFamily="18" charset="0"/>
              </a:rPr>
              <a:t>高效</a:t>
            </a:r>
            <a:r>
              <a:rPr lang="zh-CN" altLang="en-US" sz="1400" dirty="0" smtClean="0">
                <a:solidFill>
                  <a:schemeClr val="tx1"/>
                </a:solidFill>
                <a:latin typeface="Times New Roman" pitchFamily="18" charset="0"/>
                <a:ea typeface="宋体" pitchFamily="2" charset="-122"/>
                <a:cs typeface="Times New Roman" pitchFamily="18" charset="0"/>
              </a:rPr>
              <a:t>的</a:t>
            </a:r>
            <a:r>
              <a:rPr lang="en-GB" sz="1400" dirty="0" err="1" smtClean="0">
                <a:solidFill>
                  <a:schemeClr val="tx1"/>
                </a:solidFill>
                <a:latin typeface="Times New Roman" pitchFamily="18" charset="0"/>
                <a:ea typeface="宋体" pitchFamily="2" charset="-122"/>
                <a:cs typeface="Times New Roman" pitchFamily="18" charset="0"/>
              </a:rPr>
              <a:t>专利授予机构</a:t>
            </a:r>
            <a:endParaRPr lang="en-GB" sz="1400" dirty="0">
              <a:solidFill>
                <a:schemeClr val="tx1"/>
              </a:solidFill>
              <a:latin typeface="Times New Roman" pitchFamily="18" charset="0"/>
              <a:ea typeface="宋体" pitchFamily="2" charset="-122"/>
              <a:cs typeface="Times New Roman" pitchFamily="18" charset="0"/>
            </a:endParaRPr>
          </a:p>
          <a:p>
            <a:pPr lvl="1" algn="just"/>
            <a:r>
              <a:rPr lang="en-GB" sz="1400" dirty="0">
                <a:solidFill>
                  <a:schemeClr val="tx1"/>
                </a:solidFill>
                <a:latin typeface="Times New Roman" pitchFamily="18" charset="0"/>
                <a:ea typeface="宋体" pitchFamily="2" charset="-122"/>
                <a:cs typeface="Times New Roman" pitchFamily="18" charset="0"/>
              </a:rPr>
              <a:t>Granting robust patents in </a:t>
            </a:r>
            <a:r>
              <a:rPr lang="en-GB" sz="1400" dirty="0" err="1">
                <a:solidFill>
                  <a:schemeClr val="tx1"/>
                </a:solidFill>
                <a:latin typeface="Times New Roman" pitchFamily="18" charset="0"/>
                <a:ea typeface="宋体" pitchFamily="2" charset="-122"/>
                <a:cs typeface="Times New Roman" pitchFamily="18" charset="0"/>
              </a:rPr>
              <a:t>Europe</a:t>
            </a:r>
            <a:r>
              <a:rPr lang="en-GB" sz="1400" dirty="0" err="1" smtClean="0">
                <a:solidFill>
                  <a:schemeClr val="tx1"/>
                </a:solidFill>
                <a:latin typeface="Times New Roman" pitchFamily="18" charset="0"/>
                <a:ea typeface="宋体" pitchFamily="2" charset="-122"/>
                <a:cs typeface="Times New Roman" pitchFamily="18" charset="0"/>
              </a:rPr>
              <a:t>在欧洲授予</a:t>
            </a:r>
            <a:r>
              <a:rPr lang="zh-CN" altLang="en-US" sz="1400" dirty="0" smtClean="0">
                <a:solidFill>
                  <a:schemeClr val="tx1"/>
                </a:solidFill>
                <a:latin typeface="Times New Roman" pitchFamily="18" charset="0"/>
                <a:ea typeface="宋体" pitchFamily="2" charset="-122"/>
                <a:cs typeface="Times New Roman" pitchFamily="18" charset="0"/>
              </a:rPr>
              <a:t>大量</a:t>
            </a:r>
            <a:r>
              <a:rPr lang="en-GB" sz="1400" dirty="0" err="1" smtClean="0">
                <a:solidFill>
                  <a:schemeClr val="tx1"/>
                </a:solidFill>
                <a:latin typeface="Times New Roman" pitchFamily="18" charset="0"/>
                <a:ea typeface="宋体" pitchFamily="2" charset="-122"/>
                <a:cs typeface="Times New Roman" pitchFamily="18" charset="0"/>
              </a:rPr>
              <a:t>专利</a:t>
            </a:r>
            <a:endParaRPr lang="en-GB" sz="1400" dirty="0">
              <a:solidFill>
                <a:schemeClr val="tx1"/>
              </a:solidFill>
              <a:latin typeface="Times New Roman" pitchFamily="18" charset="0"/>
              <a:ea typeface="宋体" pitchFamily="2" charset="-122"/>
              <a:cs typeface="Times New Roman" pitchFamily="18" charset="0"/>
            </a:endParaRPr>
          </a:p>
          <a:p>
            <a:pPr lvl="1" algn="just"/>
            <a:r>
              <a:rPr lang="en-GB" sz="1400" dirty="0">
                <a:solidFill>
                  <a:schemeClr val="tx1"/>
                </a:solidFill>
                <a:latin typeface="Times New Roman" pitchFamily="18" charset="0"/>
                <a:ea typeface="宋体" pitchFamily="2" charset="-122"/>
                <a:cs typeface="Times New Roman" pitchFamily="18" charset="0"/>
              </a:rPr>
              <a:t>High quality search reports basis for decision in examination优质检索报告可用作审查决定的依据</a:t>
            </a:r>
          </a:p>
          <a:p>
            <a:pPr lvl="1" algn="just"/>
            <a:r>
              <a:rPr lang="en-GB" sz="1400" dirty="0" smtClean="0">
                <a:solidFill>
                  <a:schemeClr val="tx1"/>
                </a:solidFill>
                <a:latin typeface="Times New Roman" pitchFamily="18" charset="0"/>
                <a:ea typeface="宋体" pitchFamily="2" charset="-122"/>
                <a:cs typeface="Times New Roman" pitchFamily="18" charset="0"/>
              </a:rPr>
              <a:t>A single definition of the scope of protection in all designated countries在所有指定国，保护范围的定义均是统一的</a:t>
            </a:r>
          </a:p>
          <a:p>
            <a:pPr marL="215580" lvl="1" indent="0" algn="just">
              <a:buNone/>
            </a:pPr>
            <a:endParaRPr lang="zh-CN" sz="1400" dirty="0">
              <a:solidFill>
                <a:schemeClr val="tx1"/>
              </a:solidFill>
              <a:latin typeface="Times New Roman" pitchFamily="18" charset="0"/>
              <a:ea typeface="宋体" pitchFamily="2" charset="-122"/>
              <a:cs typeface="Times New Roman" pitchFamily="18" charset="0"/>
            </a:endParaRPr>
          </a:p>
          <a:p>
            <a:pPr algn="just"/>
            <a:r>
              <a:rPr lang="en-GB" sz="1400" dirty="0" smtClean="0">
                <a:solidFill>
                  <a:schemeClr val="tx1"/>
                </a:solidFill>
                <a:latin typeface="Times New Roman" pitchFamily="18" charset="0"/>
                <a:ea typeface="宋体" pitchFamily="2" charset="-122"/>
                <a:cs typeface="Times New Roman" pitchFamily="18" charset="0"/>
              </a:rPr>
              <a:t>2013:   2013年：40</a:t>
            </a:r>
            <a:r>
              <a:rPr lang="en-GB" sz="1400" baseline="30000" dirty="0">
                <a:solidFill>
                  <a:schemeClr val="tx1"/>
                </a:solidFill>
                <a:latin typeface="Times New Roman" pitchFamily="18" charset="0"/>
                <a:ea typeface="宋体" pitchFamily="2" charset="-122"/>
                <a:cs typeface="Times New Roman" pitchFamily="18" charset="0"/>
              </a:rPr>
              <a:t>th</a:t>
            </a:r>
            <a:r>
              <a:rPr lang="en-GB" sz="1400" dirty="0" smtClean="0">
                <a:solidFill>
                  <a:schemeClr val="tx1"/>
                </a:solidFill>
                <a:latin typeface="Times New Roman" pitchFamily="18" charset="0"/>
                <a:ea typeface="宋体" pitchFamily="2" charset="-122"/>
                <a:cs typeface="Times New Roman" pitchFamily="18" charset="0"/>
              </a:rPr>
              <a:t> Anniversary of EPC《欧洲专利公约》40周年</a:t>
            </a:r>
          </a:p>
          <a:p>
            <a:pPr algn="just"/>
            <a:endParaRPr lang="zh-CN" sz="1400" dirty="0">
              <a:solidFill>
                <a:schemeClr val="tx1"/>
              </a:solidFill>
              <a:latin typeface="Times New Roman" pitchFamily="18" charset="0"/>
              <a:ea typeface="宋体" pitchFamily="2" charset="-122"/>
              <a:cs typeface="Times New Roman" pitchFamily="18" charset="0"/>
            </a:endParaRPr>
          </a:p>
          <a:p>
            <a:pPr algn="just"/>
            <a:r>
              <a:rPr lang="en-GB" sz="1400" dirty="0" smtClean="0">
                <a:solidFill>
                  <a:schemeClr val="tx1"/>
                </a:solidFill>
                <a:latin typeface="Times New Roman" pitchFamily="18" charset="0"/>
                <a:ea typeface="宋体" pitchFamily="2" charset="-122"/>
                <a:cs typeface="Times New Roman" pitchFamily="18" charset="0"/>
              </a:rPr>
              <a:t>2015:   2015年：160,000 applications for a European Patent received2015</a:t>
            </a:r>
            <a:r>
              <a:rPr lang="zh-CN" altLang="en-US" sz="1400" dirty="0" smtClean="0">
                <a:solidFill>
                  <a:schemeClr val="tx1"/>
                </a:solidFill>
                <a:latin typeface="Times New Roman" pitchFamily="18" charset="0"/>
                <a:ea typeface="宋体" pitchFamily="2" charset="-122"/>
                <a:cs typeface="Times New Roman" pitchFamily="18" charset="0"/>
              </a:rPr>
              <a:t>年</a:t>
            </a:r>
            <a:r>
              <a:rPr lang="en-GB" sz="1400" dirty="0" smtClean="0">
                <a:solidFill>
                  <a:schemeClr val="tx1"/>
                </a:solidFill>
                <a:latin typeface="Times New Roman" pitchFamily="18" charset="0"/>
                <a:ea typeface="宋体" pitchFamily="2" charset="-122"/>
                <a:cs typeface="Times New Roman" pitchFamily="18" charset="0"/>
              </a:rPr>
              <a:t>收到16万份欧洲专利申请</a:t>
            </a:r>
            <a:endParaRPr lang="zh-CN" sz="1400" dirty="0">
              <a:solidFill>
                <a:schemeClr val="tx1"/>
              </a:solidFill>
              <a:latin typeface="Times New Roman" pitchFamily="18" charset="0"/>
              <a:ea typeface="宋体" pitchFamily="2" charset="-122"/>
              <a:cs typeface="Times New Roman" pitchFamily="18" charset="0"/>
            </a:endParaRPr>
          </a:p>
          <a:p>
            <a:pPr lvl="1" algn="just"/>
            <a:endParaRPr lang="zh-CN" sz="1400" dirty="0" smtClean="0">
              <a:solidFill>
                <a:schemeClr val="tx1"/>
              </a:solidFill>
              <a:latin typeface="Times New Roman" pitchFamily="18" charset="0"/>
              <a:ea typeface="宋体" pitchFamily="2" charset="-122"/>
              <a:cs typeface="Times New Roman" pitchFamily="18" charset="0"/>
            </a:endParaRPr>
          </a:p>
          <a:p>
            <a:pPr marL="215537" lvl="1" indent="0" algn="just">
              <a:buNone/>
            </a:pPr>
            <a:endParaRPr lang="zh-CN" sz="1400" dirty="0" smtClean="0">
              <a:solidFill>
                <a:schemeClr val="tx1"/>
              </a:solidFill>
              <a:latin typeface="Times New Roman" pitchFamily="18" charset="0"/>
              <a:ea typeface="宋体" pitchFamily="2" charset="-122"/>
              <a:cs typeface="Times New Roman" pitchFamily="18" charset="0"/>
            </a:endParaRPr>
          </a:p>
          <a:p>
            <a:pPr lvl="1" algn="just"/>
            <a:endParaRPr lang="zh-CN" sz="1400" dirty="0">
              <a:solidFill>
                <a:schemeClr val="tx1"/>
              </a:solidFill>
              <a:latin typeface="Times New Roman" pitchFamily="18" charset="0"/>
              <a:ea typeface="宋体" pitchFamily="2" charset="-122"/>
              <a:cs typeface="Times New Roman" pitchFamily="18" charset="0"/>
            </a:endParaRPr>
          </a:p>
          <a:p>
            <a:pPr algn="just"/>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4294967295"/>
          </p:nvPr>
        </p:nvSpPr>
        <p:spPr>
          <a:xfrm>
            <a:off x="6694886" y="6586583"/>
            <a:ext cx="1799687" cy="215951"/>
          </a:xfrm>
          <a:prstGeom prst="rect">
            <a:avLst/>
          </a:prstGeom>
        </p:spPr>
        <p:txBody>
          <a:bodyPr vert="horz" wrap="none" lIns="0" tIns="0" rIns="0" bIns="0" rtlCol="0" anchor="t" anchorCtr="0"/>
          <a:lstStyle/>
          <a:p>
            <a:fld id="{C26C599A-9302-4CDC-A34E-69A70A05EAF7}" type="slidenum">
              <a:rPr lang="en-GB" sz="900">
                <a:solidFill>
                  <a:srgbClr val="3B464D"/>
                </a:solidFill>
                <a:latin typeface="Times New Roman" pitchFamily="18" charset="0"/>
                <a:ea typeface="宋体" pitchFamily="2" charset="-122"/>
                <a:cs typeface="Times New Roman" pitchFamily="18" charset="0"/>
              </a:rPr>
              <a:pPr/>
              <a:t>8</a:t>
            </a:fld>
            <a:endParaRPr lang="zh-CN" sz="900" dirty="0">
              <a:solidFill>
                <a:srgbClr val="3B464D"/>
              </a:solidFill>
              <a:latin typeface="Times New Roman"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55289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dirty="0" smtClean="0">
                <a:latin typeface="Times New Roman" pitchFamily="18" charset="0"/>
                <a:ea typeface="宋体" pitchFamily="2" charset="-122"/>
                <a:cs typeface="Times New Roman" pitchFamily="18" charset="0"/>
              </a:rPr>
              <a:t>Quality – a core value of the EPO</a:t>
            </a:r>
            <a:endParaRPr lang="en-US" dirty="0" smtClean="0">
              <a:latin typeface="Times New Roman" pitchFamily="18" charset="0"/>
              <a:ea typeface="宋体" pitchFamily="2" charset="-122"/>
              <a:cs typeface="Times New Roman" pitchFamily="18" charset="0"/>
            </a:endParaRPr>
          </a:p>
          <a:p>
            <a:r>
              <a:rPr dirty="0" err="1" smtClean="0">
                <a:latin typeface="Times New Roman" pitchFamily="18" charset="0"/>
                <a:ea typeface="宋体" pitchFamily="2" charset="-122"/>
                <a:cs typeface="Times New Roman" pitchFamily="18" charset="0"/>
              </a:rPr>
              <a:t>质量</a:t>
            </a:r>
            <a:r>
              <a:rPr dirty="0" smtClean="0">
                <a:latin typeface="Times New Roman" pitchFamily="18" charset="0"/>
                <a:ea typeface="宋体" pitchFamily="2" charset="-122"/>
                <a:cs typeface="Times New Roman" pitchFamily="18" charset="0"/>
              </a:rPr>
              <a:t>——欧洲专利局的核心价值</a:t>
            </a:r>
            <a:endParaRPr lang="zh-CN" dirty="0">
              <a:latin typeface="Times New Roman" pitchFamily="18" charset="0"/>
              <a:ea typeface="宋体" pitchFamily="2" charset="-122"/>
              <a:cs typeface="Times New Roman" pitchFamily="18" charset="0"/>
            </a:endParaRPr>
          </a:p>
        </p:txBody>
      </p:sp>
      <p:sp>
        <p:nvSpPr>
          <p:cNvPr id="3" name="Text Placeholder 2"/>
          <p:cNvSpPr>
            <a:spLocks noGrp="1"/>
          </p:cNvSpPr>
          <p:nvPr>
            <p:ph type="body" sz="quarter" idx="17"/>
          </p:nvPr>
        </p:nvSpPr>
        <p:spPr/>
        <p:txBody>
          <a:bodyPr>
            <a:noAutofit/>
          </a:bodyPr>
          <a:lstStyle/>
          <a:p>
            <a:pPr>
              <a:buClr>
                <a:schemeClr val="tx1"/>
              </a:buClr>
            </a:pPr>
            <a:r>
              <a:rPr lang="en-GB" sz="1400" dirty="0" smtClean="0">
                <a:solidFill>
                  <a:srgbClr val="BE0F05"/>
                </a:solidFill>
                <a:latin typeface="Times New Roman" pitchFamily="18" charset="0"/>
                <a:ea typeface="宋体" pitchFamily="2" charset="-122"/>
                <a:cs typeface="Times New Roman" pitchFamily="18" charset="0"/>
              </a:rPr>
              <a:t>ISO 9001 </a:t>
            </a:r>
            <a:r>
              <a:rPr sz="1400" dirty="0" smtClean="0">
                <a:latin typeface="Times New Roman" pitchFamily="18" charset="0"/>
                <a:ea typeface="宋体" pitchFamily="2" charset="-122"/>
                <a:cs typeface="Times New Roman" pitchFamily="18" charset="0"/>
              </a:rPr>
              <a:t>certification for </a:t>
            </a:r>
            <a:r>
              <a:rPr lang="en-GB" sz="1400" dirty="0" smtClean="0">
                <a:solidFill>
                  <a:srgbClr val="BE0F05"/>
                </a:solidFill>
                <a:latin typeface="Times New Roman" pitchFamily="18" charset="0"/>
                <a:ea typeface="宋体" pitchFamily="2" charset="-122"/>
                <a:cs typeface="Times New Roman" pitchFamily="18" charset="0"/>
              </a:rPr>
              <a:t>entire patent granting process</a:t>
            </a:r>
            <a:r>
              <a:rPr sz="1400" dirty="0" smtClean="0">
                <a:solidFill>
                  <a:srgbClr val="FF0000"/>
                </a:solidFill>
                <a:latin typeface="Times New Roman" pitchFamily="18" charset="0"/>
                <a:ea typeface="宋体" pitchFamily="2" charset="-122"/>
                <a:cs typeface="Times New Roman" pitchFamily="18" charset="0"/>
              </a:rPr>
              <a:t>整个专利授予流程</a:t>
            </a:r>
            <a:r>
              <a:rPr sz="1400" dirty="0" smtClean="0">
                <a:latin typeface="Times New Roman" pitchFamily="18" charset="0"/>
                <a:ea typeface="宋体" pitchFamily="2" charset="-122"/>
                <a:cs typeface="Times New Roman" pitchFamily="18" charset="0"/>
              </a:rPr>
              <a:t>通过</a:t>
            </a:r>
            <a:r>
              <a:rPr sz="1400" dirty="0" smtClean="0">
                <a:solidFill>
                  <a:srgbClr val="FF0000"/>
                </a:solidFill>
                <a:latin typeface="Times New Roman" pitchFamily="18" charset="0"/>
                <a:ea typeface="宋体" pitchFamily="2" charset="-122"/>
                <a:cs typeface="Times New Roman" pitchFamily="18" charset="0"/>
              </a:rPr>
              <a:t>ISO 9001</a:t>
            </a:r>
            <a:r>
              <a:rPr sz="1400" dirty="0" smtClean="0">
                <a:latin typeface="Times New Roman" pitchFamily="18" charset="0"/>
                <a:ea typeface="宋体" pitchFamily="2" charset="-122"/>
                <a:cs typeface="Times New Roman" pitchFamily="18" charset="0"/>
              </a:rPr>
              <a:t>认证</a:t>
            </a:r>
          </a:p>
          <a:p>
            <a:pPr>
              <a:lnSpc>
                <a:spcPts val="2580"/>
              </a:lnSpc>
              <a:buClr>
                <a:schemeClr val="tx1"/>
              </a:buClr>
            </a:pPr>
            <a:endParaRPr lang="zh-CN" sz="1400" dirty="0">
              <a:solidFill>
                <a:srgbClr val="BE0F05"/>
              </a:solidFill>
              <a:latin typeface="Times New Roman" pitchFamily="18" charset="0"/>
              <a:ea typeface="宋体" pitchFamily="2" charset="-122"/>
              <a:cs typeface="Times New Roman" pitchFamily="18" charset="0"/>
            </a:endParaRPr>
          </a:p>
          <a:p>
            <a:pPr>
              <a:lnSpc>
                <a:spcPts val="2580"/>
              </a:lnSpc>
              <a:buClr>
                <a:schemeClr val="tx1"/>
              </a:buClr>
            </a:pPr>
            <a:endParaRPr lang="zh-CN" sz="1400" dirty="0" smtClean="0">
              <a:solidFill>
                <a:srgbClr val="BE0F05"/>
              </a:solidFill>
              <a:latin typeface="Times New Roman" pitchFamily="18" charset="0"/>
              <a:ea typeface="宋体" pitchFamily="2" charset="-122"/>
              <a:cs typeface="Times New Roman" pitchFamily="18" charset="0"/>
            </a:endParaRPr>
          </a:p>
          <a:p>
            <a:pPr>
              <a:lnSpc>
                <a:spcPts val="2580"/>
              </a:lnSpc>
              <a:buClr>
                <a:schemeClr val="tx1"/>
              </a:buClr>
            </a:pPr>
            <a:endParaRPr lang="zh-CN" sz="1400" dirty="0" smtClean="0">
              <a:latin typeface="Times New Roman" pitchFamily="18" charset="0"/>
              <a:ea typeface="宋体" pitchFamily="2" charset="-122"/>
              <a:cs typeface="Times New Roman" pitchFamily="18" charset="0"/>
            </a:endParaRPr>
          </a:p>
          <a:p>
            <a:pPr>
              <a:lnSpc>
                <a:spcPts val="2580"/>
              </a:lnSpc>
              <a:buClr>
                <a:schemeClr val="tx1"/>
              </a:buClr>
            </a:pPr>
            <a:endParaRPr lang="zh-CN" sz="1400" dirty="0">
              <a:latin typeface="Times New Roman" pitchFamily="18" charset="0"/>
              <a:ea typeface="宋体" pitchFamily="2" charset="-122"/>
              <a:cs typeface="Times New Roman" pitchFamily="18" charset="0"/>
            </a:endParaRPr>
          </a:p>
          <a:p>
            <a:pPr>
              <a:lnSpc>
                <a:spcPts val="2580"/>
              </a:lnSpc>
              <a:buClr>
                <a:schemeClr val="tx1"/>
              </a:buClr>
            </a:pPr>
            <a:endParaRPr lang="zh-CN" sz="1400" dirty="0">
              <a:latin typeface="Times New Roman" pitchFamily="18" charset="0"/>
              <a:ea typeface="宋体" pitchFamily="2" charset="-122"/>
              <a:cs typeface="Times New Roman" pitchFamily="18" charset="0"/>
            </a:endParaRPr>
          </a:p>
          <a:p>
            <a:pPr>
              <a:lnSpc>
                <a:spcPts val="2580"/>
              </a:lnSpc>
              <a:spcBef>
                <a:spcPts val="1800"/>
              </a:spcBef>
              <a:buClr>
                <a:schemeClr val="tx1"/>
              </a:buClr>
            </a:pPr>
            <a:endParaRPr lang="zh-CN" sz="1400" dirty="0" smtClean="0">
              <a:solidFill>
                <a:srgbClr val="BE0F05"/>
              </a:solidFill>
              <a:latin typeface="Times New Roman" pitchFamily="18" charset="0"/>
              <a:ea typeface="宋体" pitchFamily="2" charset="-122"/>
              <a:cs typeface="Times New Roman" pitchFamily="18" charset="0"/>
            </a:endParaRPr>
          </a:p>
          <a:p>
            <a:pPr>
              <a:lnSpc>
                <a:spcPts val="2580"/>
              </a:lnSpc>
              <a:spcBef>
                <a:spcPts val="1800"/>
              </a:spcBef>
              <a:buClr>
                <a:schemeClr val="tx1"/>
              </a:buClr>
            </a:pPr>
            <a:r>
              <a:rPr lang="en-GB" sz="1400" dirty="0" smtClean="0">
                <a:solidFill>
                  <a:srgbClr val="BE0F05"/>
                </a:solidFill>
                <a:latin typeface="Times New Roman" pitchFamily="18" charset="0"/>
                <a:ea typeface="宋体" pitchFamily="2" charset="-122"/>
                <a:cs typeface="Times New Roman" pitchFamily="18" charset="0"/>
              </a:rPr>
              <a:t>First of the largest patent offices </a:t>
            </a:r>
            <a:r>
              <a:rPr sz="1400" dirty="0" smtClean="0">
                <a:latin typeface="Times New Roman" pitchFamily="18" charset="0"/>
                <a:ea typeface="宋体" pitchFamily="2" charset="-122"/>
                <a:cs typeface="Times New Roman" pitchFamily="18" charset="0"/>
              </a:rPr>
              <a:t>to be fully ISO certified第一个完全通过ISO认证</a:t>
            </a:r>
            <a:r>
              <a:rPr lang="zh-CN" altLang="en-US" sz="1400" dirty="0" smtClean="0">
                <a:latin typeface="Times New Roman" pitchFamily="18" charset="0"/>
                <a:ea typeface="宋体" pitchFamily="2" charset="-122"/>
                <a:cs typeface="Times New Roman" pitchFamily="18" charset="0"/>
              </a:rPr>
              <a:t>的</a:t>
            </a:r>
            <a:r>
              <a:rPr lang="zh-CN" altLang="en-US" sz="1400" dirty="0" smtClean="0">
                <a:solidFill>
                  <a:srgbClr val="FF0000"/>
                </a:solidFill>
                <a:latin typeface="Times New Roman" pitchFamily="18" charset="0"/>
                <a:ea typeface="宋体" pitchFamily="2" charset="-122"/>
                <a:cs typeface="Times New Roman" pitchFamily="18" charset="0"/>
              </a:rPr>
              <a:t>最大专利局</a:t>
            </a:r>
            <a:endParaRPr lang="zh-CN" sz="1400" dirty="0">
              <a:solidFill>
                <a:srgbClr val="FF0000"/>
              </a:solidFill>
              <a:latin typeface="Times New Roman" pitchFamily="18" charset="0"/>
              <a:ea typeface="宋体" pitchFamily="2" charset="-122"/>
              <a:cs typeface="Times New Roman" pitchFamily="18" charset="0"/>
            </a:endParaRPr>
          </a:p>
          <a:p>
            <a:pPr>
              <a:lnSpc>
                <a:spcPts val="2580"/>
              </a:lnSpc>
              <a:spcBef>
                <a:spcPts val="300"/>
              </a:spcBef>
              <a:buClr>
                <a:schemeClr val="tx1"/>
              </a:buClr>
            </a:pPr>
            <a:r>
              <a:rPr lang="en-GB" sz="1400" dirty="0" smtClean="0">
                <a:solidFill>
                  <a:srgbClr val="BE0F05"/>
                </a:solidFill>
                <a:latin typeface="Times New Roman" pitchFamily="18" charset="0"/>
                <a:ea typeface="宋体" pitchFamily="2" charset="-122"/>
                <a:cs typeface="Times New Roman" pitchFamily="18" charset="0"/>
              </a:rPr>
              <a:t>2016 IAM survey </a:t>
            </a:r>
            <a:r>
              <a:rPr sz="1400" dirty="0" smtClean="0">
                <a:latin typeface="Times New Roman" pitchFamily="18" charset="0"/>
                <a:ea typeface="宋体" pitchFamily="2" charset="-122"/>
                <a:cs typeface="Times New Roman" pitchFamily="18" charset="0"/>
              </a:rPr>
              <a:t>ranked EPO as the best of the five largest patent offices for quality.   2016年</a:t>
            </a:r>
            <a:r>
              <a:rPr sz="1400" dirty="0" smtClean="0">
                <a:solidFill>
                  <a:srgbClr val="FF0000"/>
                </a:solidFill>
                <a:latin typeface="Times New Roman" pitchFamily="18" charset="0"/>
                <a:ea typeface="宋体" pitchFamily="2" charset="-122"/>
                <a:cs typeface="Times New Roman" pitchFamily="18" charset="0"/>
              </a:rPr>
              <a:t>，《IAM调查》</a:t>
            </a:r>
            <a:r>
              <a:rPr sz="1400" dirty="0" smtClean="0">
                <a:latin typeface="Times New Roman" pitchFamily="18" charset="0"/>
                <a:ea typeface="宋体" pitchFamily="2" charset="-122"/>
                <a:cs typeface="Times New Roman" pitchFamily="18" charset="0"/>
              </a:rPr>
              <a:t>将欧洲专利局评为五大专利局中的质量最佳专利局</a:t>
            </a:r>
          </a:p>
          <a:p>
            <a:pPr>
              <a:lnSpc>
                <a:spcPts val="2580"/>
              </a:lnSpc>
              <a:spcBef>
                <a:spcPts val="300"/>
              </a:spcBef>
              <a:buClr>
                <a:schemeClr val="tx1"/>
              </a:buClr>
            </a:pPr>
            <a:r>
              <a:rPr sz="1400" dirty="0" smtClean="0">
                <a:latin typeface="Times New Roman" pitchFamily="18" charset="0"/>
                <a:ea typeface="宋体" pitchFamily="2" charset="-122"/>
                <a:cs typeface="Times New Roman" pitchFamily="18" charset="0"/>
              </a:rPr>
              <a:t>Fifth consecutive IAM survey in which EPO has ranked number 1</a:t>
            </a:r>
            <a:r>
              <a:rPr sz="1400" dirty="0">
                <a:latin typeface="Times New Roman" pitchFamily="18" charset="0"/>
                <a:ea typeface="宋体" pitchFamily="2" charset="-122"/>
                <a:cs typeface="Times New Roman" pitchFamily="18" charset="0"/>
              </a:rPr>
              <a:t/>
            </a:r>
            <a:br>
              <a:rPr sz="1400" dirty="0">
                <a:latin typeface="Times New Roman" pitchFamily="18" charset="0"/>
                <a:ea typeface="宋体" pitchFamily="2" charset="-122"/>
                <a:cs typeface="Times New Roman" pitchFamily="18" charset="0"/>
              </a:rPr>
            </a:br>
            <a:r>
              <a:rPr sz="1400" dirty="0" smtClean="0">
                <a:latin typeface="Times New Roman" pitchFamily="18" charset="0"/>
                <a:ea typeface="宋体" pitchFamily="2" charset="-122"/>
                <a:cs typeface="Times New Roman" pitchFamily="18" charset="0"/>
              </a:rPr>
              <a:t>for Quality of Products and Services欧洲专利局已经连续五年在IAM的调查中在“产品和服务质量”方面排名第一</a:t>
            </a:r>
            <a:endParaRPr lang="zh-CN" sz="1400" dirty="0">
              <a:latin typeface="Times New Roman" pitchFamily="18" charset="0"/>
              <a:ea typeface="宋体" pitchFamily="2" charset="-122"/>
              <a:cs typeface="Times New Roman" pitchFamily="18" charset="0"/>
            </a:endParaRPr>
          </a:p>
        </p:txBody>
      </p:sp>
      <p:sp>
        <p:nvSpPr>
          <p:cNvPr id="4" name="Slide Number Placeholder 3"/>
          <p:cNvSpPr>
            <a:spLocks noGrp="1"/>
          </p:cNvSpPr>
          <p:nvPr>
            <p:ph type="sldNum" sz="quarter" idx="20"/>
          </p:nvPr>
        </p:nvSpPr>
        <p:spPr>
          <a:xfrm>
            <a:off x="6696000" y="6552000"/>
            <a:ext cx="1800000" cy="216000"/>
          </a:xfrm>
          <a:prstGeom prst="rect">
            <a:avLst/>
          </a:prstGeom>
        </p:spPr>
        <p:txBody>
          <a:bodyPr vert="horz" wrap="none" lIns="0" tIns="0" rIns="0" bIns="0" rtlCol="0" anchor="t" anchorCtr="0"/>
          <a:lstStyle/>
          <a:p>
            <a:fld id="{AE9704F4-423A-424C-8735-B879FFCBBC48}" type="slidenum">
              <a:rPr lang="en-GB">
                <a:solidFill>
                  <a:srgbClr val="3B464D"/>
                </a:solidFill>
                <a:latin typeface="Times New Roman" pitchFamily="18" charset="0"/>
                <a:ea typeface="宋体" pitchFamily="2" charset="-122"/>
                <a:cs typeface="Times New Roman" pitchFamily="18" charset="0"/>
              </a:rPr>
              <a:pPr/>
              <a:t>9</a:t>
            </a:fld>
            <a:endParaRPr lang="zh-CN" dirty="0">
              <a:solidFill>
                <a:srgbClr val="3B464D"/>
              </a:solidFill>
              <a:latin typeface="Times New Roman" pitchFamily="18" charset="0"/>
              <a:ea typeface="宋体" pitchFamily="2" charset="-122"/>
              <a:cs typeface="Times New Roman" pitchFamily="18" charset="0"/>
            </a:endParaRPr>
          </a:p>
        </p:txBody>
      </p:sp>
      <p:sp>
        <p:nvSpPr>
          <p:cNvPr id="8" name="Rectangle 7"/>
          <p:cNvSpPr/>
          <p:nvPr/>
        </p:nvSpPr>
        <p:spPr>
          <a:xfrm>
            <a:off x="4401514" y="2573029"/>
            <a:ext cx="2618758" cy="1065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91260" tIns="45640" rIns="91260" bIns="45640" rtlCol="0" anchor="ctr"/>
          <a:lstStyle/>
          <a:p>
            <a:pPr algn="ctr">
              <a:lnSpc>
                <a:spcPct val="120000"/>
              </a:lnSpc>
            </a:pPr>
            <a:r>
              <a:rPr lang="en-GB" sz="1400" dirty="0">
                <a:solidFill>
                  <a:srgbClr val="FFFFFF"/>
                </a:solidFill>
                <a:latin typeface="Times New Roman" pitchFamily="18" charset="0"/>
                <a:ea typeface="宋体" pitchFamily="2" charset="-122"/>
                <a:cs typeface="Times New Roman" pitchFamily="18" charset="0"/>
              </a:rPr>
              <a:t>Patent information +专利信息+</a:t>
            </a:r>
          </a:p>
          <a:p>
            <a:pPr algn="ctr">
              <a:lnSpc>
                <a:spcPct val="120000"/>
              </a:lnSpc>
            </a:pPr>
            <a:r>
              <a:rPr lang="en-GB" sz="1400" dirty="0">
                <a:solidFill>
                  <a:srgbClr val="FFFFFF"/>
                </a:solidFill>
                <a:latin typeface="Times New Roman" pitchFamily="18" charset="0"/>
                <a:ea typeface="宋体" pitchFamily="2" charset="-122"/>
                <a:cs typeface="Times New Roman" pitchFamily="18" charset="0"/>
              </a:rPr>
              <a:t>Post grant activities授予后活动</a:t>
            </a:r>
          </a:p>
        </p:txBody>
      </p:sp>
      <p:sp>
        <p:nvSpPr>
          <p:cNvPr id="5" name="Rectangle 4"/>
          <p:cNvSpPr/>
          <p:nvPr/>
        </p:nvSpPr>
        <p:spPr>
          <a:xfrm>
            <a:off x="906487" y="2577045"/>
            <a:ext cx="2618757" cy="106797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91260" tIns="45640" rIns="91260" bIns="45640" rtlCol="0" anchor="ctr"/>
          <a:lstStyle/>
          <a:p>
            <a:pPr algn="ctr">
              <a:lnSpc>
                <a:spcPct val="120000"/>
              </a:lnSpc>
            </a:pPr>
            <a:r>
              <a:rPr lang="en-GB" sz="1400" dirty="0">
                <a:solidFill>
                  <a:srgbClr val="FFFFFF"/>
                </a:solidFill>
                <a:latin typeface="Times New Roman" pitchFamily="18" charset="0"/>
                <a:ea typeface="宋体" pitchFamily="2" charset="-122"/>
                <a:cs typeface="Times New Roman" pitchFamily="18" charset="0"/>
              </a:rPr>
              <a:t>Patent granting</a:t>
            </a:r>
            <a:r>
              <a:rPr sz="1400">
                <a:latin typeface="Times New Roman" pitchFamily="18" charset="0"/>
                <a:ea typeface="宋体" pitchFamily="2" charset="-122"/>
                <a:cs typeface="Times New Roman" pitchFamily="18" charset="0"/>
              </a:rPr>
              <a:t/>
            </a:r>
            <a:br>
              <a:rPr sz="1400">
                <a:latin typeface="Times New Roman" pitchFamily="18" charset="0"/>
                <a:ea typeface="宋体" pitchFamily="2" charset="-122"/>
                <a:cs typeface="Times New Roman" pitchFamily="18" charset="0"/>
              </a:rPr>
            </a:br>
            <a:r>
              <a:rPr lang="en-GB" sz="1400" dirty="0">
                <a:solidFill>
                  <a:srgbClr val="FFFFFF"/>
                </a:solidFill>
                <a:latin typeface="Times New Roman" pitchFamily="18" charset="0"/>
                <a:ea typeface="宋体" pitchFamily="2" charset="-122"/>
                <a:cs typeface="Times New Roman" pitchFamily="18" charset="0"/>
              </a:rPr>
              <a:t>process专利授予流程</a:t>
            </a:r>
            <a:endParaRPr lang="zh-CN" sz="1400" dirty="0">
              <a:solidFill>
                <a:srgbClr val="FFFFFF"/>
              </a:solidFill>
              <a:latin typeface="Times New Roman" pitchFamily="18" charset="0"/>
              <a:ea typeface="宋体" pitchFamily="2" charset="-122"/>
              <a:cs typeface="Times New Roman" pitchFamily="18" charset="0"/>
            </a:endParaRPr>
          </a:p>
        </p:txBody>
      </p:sp>
      <p:sp>
        <p:nvSpPr>
          <p:cNvPr id="7" name="Rectangle 6"/>
          <p:cNvSpPr/>
          <p:nvPr/>
        </p:nvSpPr>
        <p:spPr>
          <a:xfrm>
            <a:off x="906463" y="1815916"/>
            <a:ext cx="2618758" cy="72307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260" tIns="45640" rIns="91260" bIns="45640" rtlCol="0" anchor="ctr"/>
          <a:lstStyle/>
          <a:p>
            <a:pPr algn="ctr"/>
            <a:r>
              <a:rPr lang="en-GB" sz="1400" dirty="0">
                <a:solidFill>
                  <a:srgbClr val="FFFFFF"/>
                </a:solidFill>
                <a:latin typeface="Times New Roman" pitchFamily="18" charset="0"/>
                <a:ea typeface="宋体" pitchFamily="2" charset="-122"/>
                <a:cs typeface="Times New Roman" pitchFamily="18" charset="0"/>
              </a:rPr>
              <a:t>ISO </a:t>
            </a:r>
            <a:r>
              <a:rPr lang="en-GB" sz="1400" dirty="0" smtClean="0">
                <a:solidFill>
                  <a:srgbClr val="FFFFFF"/>
                </a:solidFill>
                <a:latin typeface="Times New Roman" pitchFamily="18" charset="0"/>
                <a:ea typeface="宋体" pitchFamily="2" charset="-122"/>
                <a:cs typeface="Times New Roman" pitchFamily="18" charset="0"/>
              </a:rPr>
              <a:t>9001 </a:t>
            </a:r>
            <a:r>
              <a:rPr lang="en-GB" sz="1400" dirty="0">
                <a:solidFill>
                  <a:srgbClr val="FFFFFF"/>
                </a:solidFill>
                <a:latin typeface="Times New Roman" pitchFamily="18" charset="0"/>
                <a:ea typeface="宋体" pitchFamily="2" charset="-122"/>
                <a:cs typeface="Times New Roman" pitchFamily="18" charset="0"/>
              </a:rPr>
              <a:t>certification   ISO 9001认证</a:t>
            </a:r>
          </a:p>
          <a:p>
            <a:pPr algn="ctr"/>
            <a:r>
              <a:rPr lang="en-GB" sz="1400" dirty="0">
                <a:solidFill>
                  <a:srgbClr val="FFFFFF"/>
                </a:solidFill>
                <a:latin typeface="Times New Roman" pitchFamily="18" charset="0"/>
                <a:ea typeface="宋体" pitchFamily="2" charset="-122"/>
                <a:cs typeface="Times New Roman" pitchFamily="18" charset="0"/>
              </a:rPr>
              <a:t>in 2014   2014年</a:t>
            </a:r>
          </a:p>
        </p:txBody>
      </p:sp>
      <p:sp>
        <p:nvSpPr>
          <p:cNvPr id="11" name="Rectangle 10"/>
          <p:cNvSpPr/>
          <p:nvPr/>
        </p:nvSpPr>
        <p:spPr>
          <a:xfrm>
            <a:off x="4388358" y="1820352"/>
            <a:ext cx="2618758" cy="71260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260" tIns="45640" rIns="91260" bIns="45640" rtlCol="0" anchor="ctr"/>
          <a:lstStyle/>
          <a:p>
            <a:pPr algn="ctr"/>
            <a:r>
              <a:rPr lang="en-GB" sz="1400" dirty="0">
                <a:solidFill>
                  <a:srgbClr val="FFFFFF"/>
                </a:solidFill>
                <a:latin typeface="Times New Roman" pitchFamily="18" charset="0"/>
                <a:ea typeface="宋体" pitchFamily="2" charset="-122"/>
                <a:cs typeface="Times New Roman" pitchFamily="18" charset="0"/>
              </a:rPr>
              <a:t>ISO 9001 certification   ISO 9001认证</a:t>
            </a:r>
          </a:p>
          <a:p>
            <a:pPr algn="ctr"/>
            <a:r>
              <a:rPr lang="en-GB" sz="1400" dirty="0">
                <a:solidFill>
                  <a:srgbClr val="FFFFFF"/>
                </a:solidFill>
                <a:latin typeface="Times New Roman" pitchFamily="18" charset="0"/>
                <a:ea typeface="宋体" pitchFamily="2" charset="-122"/>
                <a:cs typeface="Times New Roman" pitchFamily="18" charset="0"/>
              </a:rPr>
              <a:t>in 2015   2015年</a:t>
            </a:r>
          </a:p>
        </p:txBody>
      </p:sp>
      <p:sp>
        <p:nvSpPr>
          <p:cNvPr id="6" name="Ellipse 5"/>
          <p:cNvSpPr/>
          <p:nvPr/>
        </p:nvSpPr>
        <p:spPr>
          <a:xfrm>
            <a:off x="3688520" y="2319927"/>
            <a:ext cx="562908" cy="5588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260" tIns="45640" rIns="91260" bIns="45640" rtlCol="0" anchor="ctr"/>
          <a:lstStyle/>
          <a:p>
            <a:pPr algn="ctr"/>
            <a:r>
              <a:rPr lang="en-GB" sz="2800" b="1" dirty="0">
                <a:solidFill>
                  <a:srgbClr val="BE0F05"/>
                </a:solidFill>
                <a:latin typeface="Times New Roman" pitchFamily="18" charset="0"/>
                <a:ea typeface="宋体" pitchFamily="2" charset="-122"/>
                <a:cs typeface="Times New Roman" pitchFamily="18" charset="0"/>
              </a:rPr>
              <a:t>+</a:t>
            </a:r>
          </a:p>
        </p:txBody>
      </p:sp>
    </p:spTree>
    <p:extLst>
      <p:ext uri="{BB962C8B-B14F-4D97-AF65-F5344CB8AC3E}">
        <p14:creationId xmlns:p14="http://schemas.microsoft.com/office/powerpoint/2010/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569645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PO Template English">
  <a:themeElements>
    <a:clrScheme name="EPO3">
      <a:dk1>
        <a:srgbClr val="3B464D"/>
      </a:dk1>
      <a:lt1>
        <a:srgbClr val="FFFFFF"/>
      </a:lt1>
      <a:dk2>
        <a:srgbClr val="3B464D"/>
      </a:dk2>
      <a:lt2>
        <a:srgbClr val="FFFFFF"/>
      </a:lt2>
      <a:accent1>
        <a:srgbClr val="5F7B8F"/>
      </a:accent1>
      <a:accent2>
        <a:srgbClr val="3B464D"/>
      </a:accent2>
      <a:accent3>
        <a:srgbClr val="9FB0BC"/>
      </a:accent3>
      <a:accent4>
        <a:srgbClr val="93999D"/>
      </a:accent4>
      <a:accent5>
        <a:srgbClr val="495C6E"/>
      </a:accent5>
      <a:accent6>
        <a:srgbClr val="C9D2D9"/>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EPO Template German">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EPO Template German.potx" id="{DA80B3F9-6BE6-495E-953C-2271A08F7B68}" vid="{25762C69-4921-4855-B156-EB4943BE6254}"/>
    </a:ext>
  </a:extLst>
</a:theme>
</file>

<file path=ppt/theme/theme12.xml><?xml version="1.0" encoding="utf-8"?>
<a:theme xmlns:a="http://schemas.openxmlformats.org/drawingml/2006/main" name="1_EPO Template German">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EPO Template German.potx" id="{DA80B3F9-6BE6-495E-953C-2271A08F7B68}" vid="{25762C69-4921-4855-B156-EB4943BE6254}"/>
    </a:ext>
  </a:extLst>
</a:theme>
</file>

<file path=ppt/theme/theme13.xml><?xml version="1.0" encoding="utf-8"?>
<a:theme xmlns:a="http://schemas.openxmlformats.org/drawingml/2006/main" name="2_EPO Template German">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EPO Template German.potx" id="{DA80B3F9-6BE6-495E-953C-2271A08F7B68}" vid="{25762C69-4921-4855-B156-EB4943BE6254}"/>
    </a:ext>
  </a:extLst>
</a:theme>
</file>

<file path=ppt/theme/theme14.xml><?xml version="1.0" encoding="utf-8"?>
<a:theme xmlns:a="http://schemas.openxmlformats.org/drawingml/2006/main" name="3_EPO Template German">
  <a:themeElements>
    <a:clrScheme name="EPO colour palette">
      <a:dk1>
        <a:srgbClr val="404955"/>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1CCD5"/>
        </a:solidFill>
        <a:ln>
          <a:noFill/>
        </a:ln>
      </a:spPr>
      <a:bodyPr rtlCol="0" anchor="ctr"/>
      <a:lstStyle>
        <a:defPPr algn="ctr">
          <a:defRPr sz="1800" kern="1200" dirty="0" smtClean="0">
            <a:solidFill>
              <a:schemeClr val="tx1"/>
            </a:solidFill>
            <a:latin typeface="+mn-lt"/>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EPO Template German.potx" id="{DA80B3F9-6BE6-495E-953C-2271A08F7B68}" vid="{25762C69-4921-4855-B156-EB4943BE6254}"/>
    </a:ext>
  </a:extLst>
</a:theme>
</file>

<file path=ppt/theme/theme15.xml><?xml version="1.0" encoding="utf-8"?>
<a:theme xmlns:a="http://schemas.openxmlformats.org/drawingml/2006/main" name="11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 Template English</Template>
  <TotalTime>296</TotalTime>
  <Words>6080</Words>
  <Application>Microsoft Office PowerPoint</Application>
  <PresentationFormat>全屏显示(4:3)</PresentationFormat>
  <Paragraphs>990</Paragraphs>
  <Slides>67</Slides>
  <Notes>67</Notes>
  <HiddenSlides>0</HiddenSlides>
  <MMClips>0</MMClips>
  <ScaleCrop>false</ScaleCrop>
  <HeadingPairs>
    <vt:vector size="6" baseType="variant">
      <vt:variant>
        <vt:lpstr>主题</vt:lpstr>
      </vt:variant>
      <vt:variant>
        <vt:i4>16</vt:i4>
      </vt:variant>
      <vt:variant>
        <vt:lpstr>嵌入 OLE 服务器</vt:lpstr>
      </vt:variant>
      <vt:variant>
        <vt:i4>1</vt:i4>
      </vt:variant>
      <vt:variant>
        <vt:lpstr>幻灯片标题</vt:lpstr>
      </vt:variant>
      <vt:variant>
        <vt:i4>67</vt:i4>
      </vt:variant>
    </vt:vector>
  </HeadingPairs>
  <TitlesOfParts>
    <vt:vector size="84" baseType="lpstr">
      <vt:lpstr>EPO Template English</vt:lpstr>
      <vt:lpstr>1_EPO Template English</vt:lpstr>
      <vt:lpstr>2_EPO Template English</vt:lpstr>
      <vt:lpstr>3_EPO Template English</vt:lpstr>
      <vt:lpstr>4_EPO Template English</vt:lpstr>
      <vt:lpstr>5_EPO Template English</vt:lpstr>
      <vt:lpstr>6_EPO Template English</vt:lpstr>
      <vt:lpstr>7_EPO Template English</vt:lpstr>
      <vt:lpstr>8_EPO Template English</vt:lpstr>
      <vt:lpstr>9_EPO Template English</vt:lpstr>
      <vt:lpstr>EPO Template German</vt:lpstr>
      <vt:lpstr>1_EPO Template German</vt:lpstr>
      <vt:lpstr>2_EPO Template German</vt:lpstr>
      <vt:lpstr>3_EPO Template German</vt:lpstr>
      <vt:lpstr>11_EPO Template English</vt:lpstr>
      <vt:lpstr>13_EPO Template English</vt:lpstr>
      <vt:lpstr>Microsoft Office Excel 97-2003 工作表</vt:lpstr>
      <vt:lpstr>The European Patent Office 欧洲专利局</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Early Certainty from Search始于检索的早期确定性 </vt:lpstr>
      <vt:lpstr>幻灯片 44</vt:lpstr>
      <vt:lpstr>幻灯片 45</vt:lpstr>
      <vt:lpstr>What is next? Early Certainty across all processes  接下来？ 始于所有流程的早期确定性 </vt:lpstr>
      <vt:lpstr>幻灯片 47</vt:lpstr>
      <vt:lpstr>幻灯片 48</vt:lpstr>
      <vt:lpstr>Refund of the examination fee – new situation 退还审查费——新情况  </vt:lpstr>
      <vt:lpstr>幻灯片 50</vt:lpstr>
      <vt:lpstr>Waivers in the grant procedure – overview 授予程序中的放弃——概述 </vt:lpstr>
      <vt:lpstr>Waivers in the grant procedure – overview 授予程序中的放弃——概述 </vt:lpstr>
      <vt:lpstr>Euro-PCT application, EPO was not the ISA 欧洲-PCT申请，欧洲专利局不是国际检索单位 </vt:lpstr>
      <vt:lpstr>Early Entry into the European Phase早日进入欧洲阶段 (Request for early processing) （早期处理的请求）</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vector>
  </TitlesOfParts>
  <Company>European Patent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Gayout Sophie</dc:creator>
  <cp:lastModifiedBy>999</cp:lastModifiedBy>
  <cp:revision>775</cp:revision>
  <cp:lastPrinted>2016-10-21T13:34:44Z</cp:lastPrinted>
  <dcterms:created xsi:type="dcterms:W3CDTF">2013-11-26T08:54:07Z</dcterms:created>
  <dcterms:modified xsi:type="dcterms:W3CDTF">2016-10-31T03:36:47Z</dcterms:modified>
</cp:coreProperties>
</file>